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6" r:id="rId9"/>
    <p:sldId id="288" r:id="rId10"/>
    <p:sldId id="289" r:id="rId11"/>
    <p:sldId id="290" r:id="rId12"/>
    <p:sldId id="291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59">
          <p15:clr>
            <a:srgbClr val="A4A3A4"/>
          </p15:clr>
        </p15:guide>
        <p15:guide id="2" pos="1097">
          <p15:clr>
            <a:srgbClr val="9AA0A6"/>
          </p15:clr>
        </p15:guide>
        <p15:guide id="3" orient="horz" pos="569">
          <p15:clr>
            <a:srgbClr val="9AA0A6"/>
          </p15:clr>
        </p15:guide>
        <p15:guide id="4" orient="horz" pos="2203">
          <p15:clr>
            <a:srgbClr val="9AA0A6"/>
          </p15:clr>
        </p15:guide>
        <p15:guide id="5" orient="horz" pos="3643">
          <p15:clr>
            <a:srgbClr val="9AA0A6"/>
          </p15:clr>
        </p15:guide>
        <p15:guide id="6" pos="3187">
          <p15:clr>
            <a:srgbClr val="9AA0A6"/>
          </p15:clr>
        </p15:guide>
        <p15:guide id="7" orient="horz" pos="1124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IvRzCcepgbQAvBf8R6GZGJR/1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D87736-40C7-4B50-8A9D-6258A3903039}" v="101" dt="2021-04-25T15:39:12.990"/>
  </p1510:revLst>
</p1510:revInfo>
</file>

<file path=ppt/tableStyles.xml><?xml version="1.0" encoding="utf-8"?>
<a:tblStyleLst xmlns:a="http://schemas.openxmlformats.org/drawingml/2006/main" def="{2791F723-479B-40A6-9B6A-6D67D5969CFC}">
  <a:tblStyle styleId="{2791F723-479B-40A6-9B6A-6D67D5969CFC}" styleName="Table_0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0217AE-6247-480F-990B-29A5120FAC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25"/>
      </p:cViewPr>
      <p:guideLst>
        <p:guide pos="2259"/>
        <p:guide pos="1097"/>
        <p:guide orient="horz" pos="569"/>
        <p:guide orient="horz" pos="2203"/>
        <p:guide orient="horz" pos="3643"/>
        <p:guide pos="3187"/>
        <p:guide orient="horz" pos="11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민주" userId="3fb9beaeec72ceff" providerId="LiveId" clId="{FED87736-40C7-4B50-8A9D-6258A3903039}"/>
    <pc:docChg chg="undo custSel addSld delSld modSld sldOrd">
      <pc:chgData name="박 민주" userId="3fb9beaeec72ceff" providerId="LiveId" clId="{FED87736-40C7-4B50-8A9D-6258A3903039}" dt="2021-04-25T15:39:12.990" v="2180"/>
      <pc:docMkLst>
        <pc:docMk/>
      </pc:docMkLst>
      <pc:sldChg chg="addSp delSp modSp mod">
        <pc:chgData name="박 민주" userId="3fb9beaeec72ceff" providerId="LiveId" clId="{FED87736-40C7-4B50-8A9D-6258A3903039}" dt="2021-04-25T15:35:34.806" v="1936" actId="14100"/>
        <pc:sldMkLst>
          <pc:docMk/>
          <pc:sldMk cId="0" sldId="262"/>
        </pc:sldMkLst>
        <pc:spChg chg="add mod">
          <ac:chgData name="박 민주" userId="3fb9beaeec72ceff" providerId="LiveId" clId="{FED87736-40C7-4B50-8A9D-6258A3903039}" dt="2021-04-25T14:21:18.958" v="7"/>
          <ac:spMkLst>
            <pc:docMk/>
            <pc:sldMk cId="0" sldId="262"/>
            <ac:spMk id="2" creationId="{C2C2A3E3-CDE1-4F3E-B700-4970F2B523FD}"/>
          </ac:spMkLst>
        </pc:spChg>
        <pc:spChg chg="add mod">
          <ac:chgData name="박 민주" userId="3fb9beaeec72ceff" providerId="LiveId" clId="{FED87736-40C7-4B50-8A9D-6258A3903039}" dt="2021-04-25T14:22:24.446" v="100" actId="1038"/>
          <ac:spMkLst>
            <pc:docMk/>
            <pc:sldMk cId="0" sldId="262"/>
            <ac:spMk id="15" creationId="{7E56273A-3820-40A4-AC2F-E552C1B18D04}"/>
          </ac:spMkLst>
        </pc:spChg>
        <pc:spChg chg="add del mod">
          <ac:chgData name="박 민주" userId="3fb9beaeec72ceff" providerId="LiveId" clId="{FED87736-40C7-4B50-8A9D-6258A3903039}" dt="2021-04-25T14:22:21.936" v="98"/>
          <ac:spMkLst>
            <pc:docMk/>
            <pc:sldMk cId="0" sldId="262"/>
            <ac:spMk id="16" creationId="{29795749-6AE8-4BA4-9DC2-428BE188C6D6}"/>
          </ac:spMkLst>
        </pc:spChg>
        <pc:spChg chg="add mod">
          <ac:chgData name="박 민주" userId="3fb9beaeec72ceff" providerId="LiveId" clId="{FED87736-40C7-4B50-8A9D-6258A3903039}" dt="2021-04-25T14:22:27.014" v="112" actId="1036"/>
          <ac:spMkLst>
            <pc:docMk/>
            <pc:sldMk cId="0" sldId="262"/>
            <ac:spMk id="17" creationId="{7B0464CE-A87B-4FB5-9346-77DCDD219DCB}"/>
          </ac:spMkLst>
        </pc:spChg>
        <pc:spChg chg="add mod">
          <ac:chgData name="박 민주" userId="3fb9beaeec72ceff" providerId="LiveId" clId="{FED87736-40C7-4B50-8A9D-6258A3903039}" dt="2021-04-25T14:22:29.214" v="127" actId="1036"/>
          <ac:spMkLst>
            <pc:docMk/>
            <pc:sldMk cId="0" sldId="262"/>
            <ac:spMk id="18" creationId="{A17F7C85-237F-476C-94B0-E884BD37F394}"/>
          </ac:spMkLst>
        </pc:spChg>
        <pc:spChg chg="add mod">
          <ac:chgData name="박 민주" userId="3fb9beaeec72ceff" providerId="LiveId" clId="{FED87736-40C7-4B50-8A9D-6258A3903039}" dt="2021-04-25T14:22:33.424" v="158" actId="1035"/>
          <ac:spMkLst>
            <pc:docMk/>
            <pc:sldMk cId="0" sldId="262"/>
            <ac:spMk id="19" creationId="{859FC269-C373-4640-A28B-57477E3913D9}"/>
          </ac:spMkLst>
        </pc:spChg>
        <pc:spChg chg="add mod">
          <ac:chgData name="박 민주" userId="3fb9beaeec72ceff" providerId="LiveId" clId="{FED87736-40C7-4B50-8A9D-6258A3903039}" dt="2021-04-25T14:22:36.027" v="179" actId="1035"/>
          <ac:spMkLst>
            <pc:docMk/>
            <pc:sldMk cId="0" sldId="262"/>
            <ac:spMk id="20" creationId="{617129BD-A697-4C38-95D2-49553772969E}"/>
          </ac:spMkLst>
        </pc:spChg>
        <pc:spChg chg="add mod">
          <ac:chgData name="박 민주" userId="3fb9beaeec72ceff" providerId="LiveId" clId="{FED87736-40C7-4B50-8A9D-6258A3903039}" dt="2021-04-25T14:22:51.441" v="249" actId="1038"/>
          <ac:spMkLst>
            <pc:docMk/>
            <pc:sldMk cId="0" sldId="262"/>
            <ac:spMk id="21" creationId="{ECBB688F-1A02-4015-B63C-4690A7ACFC50}"/>
          </ac:spMkLst>
        </pc:spChg>
        <pc:spChg chg="add del mod">
          <ac:chgData name="박 민주" userId="3fb9beaeec72ceff" providerId="LiveId" clId="{FED87736-40C7-4B50-8A9D-6258A3903039}" dt="2021-04-25T14:22:53.143" v="251"/>
          <ac:spMkLst>
            <pc:docMk/>
            <pc:sldMk cId="0" sldId="262"/>
            <ac:spMk id="22" creationId="{DFDBD270-B1B6-41E3-BBC6-5453C2842CD0}"/>
          </ac:spMkLst>
        </pc:spChg>
        <pc:spChg chg="add mod">
          <ac:chgData name="박 민주" userId="3fb9beaeec72ceff" providerId="LiveId" clId="{FED87736-40C7-4B50-8A9D-6258A3903039}" dt="2021-04-25T14:22:58.096" v="282" actId="1037"/>
          <ac:spMkLst>
            <pc:docMk/>
            <pc:sldMk cId="0" sldId="262"/>
            <ac:spMk id="23" creationId="{82FB10AB-A089-4033-8FE4-48714A829496}"/>
          </ac:spMkLst>
        </pc:spChg>
        <pc:spChg chg="add mod">
          <ac:chgData name="박 민주" userId="3fb9beaeec72ceff" providerId="LiveId" clId="{FED87736-40C7-4B50-8A9D-6258A3903039}" dt="2021-04-25T14:23:06.877" v="313" actId="1035"/>
          <ac:spMkLst>
            <pc:docMk/>
            <pc:sldMk cId="0" sldId="262"/>
            <ac:spMk id="24" creationId="{5024F62B-EF10-44CB-BDEC-333A5F5D54A9}"/>
          </ac:spMkLst>
        </pc:spChg>
        <pc:spChg chg="add mod">
          <ac:chgData name="박 민주" userId="3fb9beaeec72ceff" providerId="LiveId" clId="{FED87736-40C7-4B50-8A9D-6258A3903039}" dt="2021-04-25T14:23:14.648" v="369" actId="1038"/>
          <ac:spMkLst>
            <pc:docMk/>
            <pc:sldMk cId="0" sldId="262"/>
            <ac:spMk id="25" creationId="{82092524-07AC-4923-8A0E-540E0CC409AF}"/>
          </ac:spMkLst>
        </pc:spChg>
        <pc:spChg chg="add mod">
          <ac:chgData name="박 민주" userId="3fb9beaeec72ceff" providerId="LiveId" clId="{FED87736-40C7-4B50-8A9D-6258A3903039}" dt="2021-04-25T14:23:22.478" v="425" actId="1035"/>
          <ac:spMkLst>
            <pc:docMk/>
            <pc:sldMk cId="0" sldId="262"/>
            <ac:spMk id="26" creationId="{7C6AC62B-856F-4B90-B307-D5DCE20EEE25}"/>
          </ac:spMkLst>
        </pc:spChg>
        <pc:spChg chg="add mod">
          <ac:chgData name="박 민주" userId="3fb9beaeec72ceff" providerId="LiveId" clId="{FED87736-40C7-4B50-8A9D-6258A3903039}" dt="2021-04-25T14:23:26.750" v="447" actId="1038"/>
          <ac:spMkLst>
            <pc:docMk/>
            <pc:sldMk cId="0" sldId="262"/>
            <ac:spMk id="27" creationId="{4926A904-C200-479E-9A67-859C2E44F30F}"/>
          </ac:spMkLst>
        </pc:spChg>
        <pc:spChg chg="add mod">
          <ac:chgData name="박 민주" userId="3fb9beaeec72ceff" providerId="LiveId" clId="{FED87736-40C7-4B50-8A9D-6258A3903039}" dt="2021-04-25T14:23:31.966" v="499" actId="1036"/>
          <ac:spMkLst>
            <pc:docMk/>
            <pc:sldMk cId="0" sldId="262"/>
            <ac:spMk id="28" creationId="{91C414B9-1DF8-413B-9B65-7C70FFDED4AE}"/>
          </ac:spMkLst>
        </pc:spChg>
        <pc:spChg chg="add mod">
          <ac:chgData name="박 민주" userId="3fb9beaeec72ceff" providerId="LiveId" clId="{FED87736-40C7-4B50-8A9D-6258A3903039}" dt="2021-04-25T14:23:37.435" v="547" actId="1036"/>
          <ac:spMkLst>
            <pc:docMk/>
            <pc:sldMk cId="0" sldId="262"/>
            <ac:spMk id="29" creationId="{F5500685-CEB7-48B1-8984-7D520E90F80D}"/>
          </ac:spMkLst>
        </pc:spChg>
        <pc:spChg chg="add mod">
          <ac:chgData name="박 민주" userId="3fb9beaeec72ceff" providerId="LiveId" clId="{FED87736-40C7-4B50-8A9D-6258A3903039}" dt="2021-04-25T14:23:43.422" v="592" actId="1037"/>
          <ac:spMkLst>
            <pc:docMk/>
            <pc:sldMk cId="0" sldId="262"/>
            <ac:spMk id="30" creationId="{B62BA04B-7B40-4E77-813E-4C5A70BB8164}"/>
          </ac:spMkLst>
        </pc:spChg>
        <pc:spChg chg="add mod">
          <ac:chgData name="박 민주" userId="3fb9beaeec72ceff" providerId="LiveId" clId="{FED87736-40C7-4B50-8A9D-6258A3903039}" dt="2021-04-25T14:25:30.600" v="842" actId="207"/>
          <ac:spMkLst>
            <pc:docMk/>
            <pc:sldMk cId="0" sldId="262"/>
            <ac:spMk id="31" creationId="{AB1E8F34-9D51-4577-9E1C-A35FC09766FC}"/>
          </ac:spMkLst>
        </pc:spChg>
        <pc:spChg chg="add del mod">
          <ac:chgData name="박 민주" userId="3fb9beaeec72ceff" providerId="LiveId" clId="{FED87736-40C7-4B50-8A9D-6258A3903039}" dt="2021-04-25T14:25:30.600" v="842" actId="207"/>
          <ac:spMkLst>
            <pc:docMk/>
            <pc:sldMk cId="0" sldId="262"/>
            <ac:spMk id="32" creationId="{1624F3EF-C6B1-4DC3-8889-A357429ECADA}"/>
          </ac:spMkLst>
        </pc:spChg>
        <pc:spChg chg="add mod">
          <ac:chgData name="박 민주" userId="3fb9beaeec72ceff" providerId="LiveId" clId="{FED87736-40C7-4B50-8A9D-6258A3903039}" dt="2021-04-25T14:25:30.600" v="842" actId="207"/>
          <ac:spMkLst>
            <pc:docMk/>
            <pc:sldMk cId="0" sldId="262"/>
            <ac:spMk id="33" creationId="{97D17523-BD05-464C-827F-98EDC4788D55}"/>
          </ac:spMkLst>
        </pc:spChg>
        <pc:spChg chg="add mod">
          <ac:chgData name="박 민주" userId="3fb9beaeec72ceff" providerId="LiveId" clId="{FED87736-40C7-4B50-8A9D-6258A3903039}" dt="2021-04-25T14:25:30.600" v="842" actId="207"/>
          <ac:spMkLst>
            <pc:docMk/>
            <pc:sldMk cId="0" sldId="262"/>
            <ac:spMk id="34" creationId="{131F8524-147E-463C-BB65-9600DFC3714C}"/>
          </ac:spMkLst>
        </pc:spChg>
        <pc:spChg chg="add mod">
          <ac:chgData name="박 민주" userId="3fb9beaeec72ceff" providerId="LiveId" clId="{FED87736-40C7-4B50-8A9D-6258A3903039}" dt="2021-04-25T14:25:30.600" v="842" actId="207"/>
          <ac:spMkLst>
            <pc:docMk/>
            <pc:sldMk cId="0" sldId="262"/>
            <ac:spMk id="35" creationId="{B1774F77-A714-4843-8AE1-8D6A19F99063}"/>
          </ac:spMkLst>
        </pc:spChg>
        <pc:spChg chg="add mod">
          <ac:chgData name="박 민주" userId="3fb9beaeec72ceff" providerId="LiveId" clId="{FED87736-40C7-4B50-8A9D-6258A3903039}" dt="2021-04-25T14:25:30.600" v="842" actId="207"/>
          <ac:spMkLst>
            <pc:docMk/>
            <pc:sldMk cId="0" sldId="262"/>
            <ac:spMk id="36" creationId="{4D6438B1-B1C0-41B0-A90C-2217A7F59F3A}"/>
          </ac:spMkLst>
        </pc:spChg>
        <pc:spChg chg="add mod">
          <ac:chgData name="박 민주" userId="3fb9beaeec72ceff" providerId="LiveId" clId="{FED87736-40C7-4B50-8A9D-6258A3903039}" dt="2021-04-25T14:25:30.600" v="842" actId="207"/>
          <ac:spMkLst>
            <pc:docMk/>
            <pc:sldMk cId="0" sldId="262"/>
            <ac:spMk id="37" creationId="{1B2148DC-6654-480B-93CE-9473BDABA7E8}"/>
          </ac:spMkLst>
        </pc:spChg>
        <pc:spChg chg="add mod">
          <ac:chgData name="박 민주" userId="3fb9beaeec72ceff" providerId="LiveId" clId="{FED87736-40C7-4B50-8A9D-6258A3903039}" dt="2021-04-25T14:25:30.600" v="842" actId="207"/>
          <ac:spMkLst>
            <pc:docMk/>
            <pc:sldMk cId="0" sldId="262"/>
            <ac:spMk id="38" creationId="{EFC3ADC7-13B5-4CC2-99A2-79895168F8F3}"/>
          </ac:spMkLst>
        </pc:spChg>
        <pc:spChg chg="add mod">
          <ac:chgData name="박 민주" userId="3fb9beaeec72ceff" providerId="LiveId" clId="{FED87736-40C7-4B50-8A9D-6258A3903039}" dt="2021-04-25T14:25:30.600" v="842" actId="207"/>
          <ac:spMkLst>
            <pc:docMk/>
            <pc:sldMk cId="0" sldId="262"/>
            <ac:spMk id="39" creationId="{CA96DC4F-2B9C-49D7-9FE4-85CDC149CDD1}"/>
          </ac:spMkLst>
        </pc:spChg>
        <pc:spChg chg="add mod">
          <ac:chgData name="박 민주" userId="3fb9beaeec72ceff" providerId="LiveId" clId="{FED87736-40C7-4B50-8A9D-6258A3903039}" dt="2021-04-25T14:25:30.600" v="842" actId="207"/>
          <ac:spMkLst>
            <pc:docMk/>
            <pc:sldMk cId="0" sldId="262"/>
            <ac:spMk id="40" creationId="{7D0E7C8A-298B-42C8-A210-D1C7874D473B}"/>
          </ac:spMkLst>
        </pc:spChg>
        <pc:spChg chg="add mod">
          <ac:chgData name="박 민주" userId="3fb9beaeec72ceff" providerId="LiveId" clId="{FED87736-40C7-4B50-8A9D-6258A3903039}" dt="2021-04-25T14:25:44.928" v="847" actId="1035"/>
          <ac:spMkLst>
            <pc:docMk/>
            <pc:sldMk cId="0" sldId="262"/>
            <ac:spMk id="41" creationId="{7CC78405-FDB7-43F7-A08B-55E11B51C52D}"/>
          </ac:spMkLst>
        </pc:spChg>
        <pc:spChg chg="add mod">
          <ac:chgData name="박 민주" userId="3fb9beaeec72ceff" providerId="LiveId" clId="{FED87736-40C7-4B50-8A9D-6258A3903039}" dt="2021-04-25T14:25:53.259" v="899" actId="1035"/>
          <ac:spMkLst>
            <pc:docMk/>
            <pc:sldMk cId="0" sldId="262"/>
            <ac:spMk id="42" creationId="{2DB0BC13-4A65-45E3-A88D-9FC8C2AE23B4}"/>
          </ac:spMkLst>
        </pc:spChg>
        <pc:spChg chg="add mod">
          <ac:chgData name="박 민주" userId="3fb9beaeec72ceff" providerId="LiveId" clId="{FED87736-40C7-4B50-8A9D-6258A3903039}" dt="2021-04-25T14:25:57.960" v="928" actId="1037"/>
          <ac:spMkLst>
            <pc:docMk/>
            <pc:sldMk cId="0" sldId="262"/>
            <ac:spMk id="43" creationId="{3774DE1A-E75E-40F2-B6BB-9122446381DC}"/>
          </ac:spMkLst>
        </pc:spChg>
        <pc:spChg chg="add del mod">
          <ac:chgData name="박 민주" userId="3fb9beaeec72ceff" providerId="LiveId" clId="{FED87736-40C7-4B50-8A9D-6258A3903039}" dt="2021-04-25T14:26:10.314" v="989" actId="478"/>
          <ac:spMkLst>
            <pc:docMk/>
            <pc:sldMk cId="0" sldId="262"/>
            <ac:spMk id="44" creationId="{065B91F7-90D9-418E-A710-E0224B20C8B9}"/>
          </ac:spMkLst>
        </pc:spChg>
        <pc:spChg chg="add mod">
          <ac:chgData name="박 민주" userId="3fb9beaeec72ceff" providerId="LiveId" clId="{FED87736-40C7-4B50-8A9D-6258A3903039}" dt="2021-04-25T14:29:06.998" v="1083" actId="207"/>
          <ac:spMkLst>
            <pc:docMk/>
            <pc:sldMk cId="0" sldId="262"/>
            <ac:spMk id="45" creationId="{ECA4E258-7744-4C6E-81DE-755A140917CC}"/>
          </ac:spMkLst>
        </pc:spChg>
        <pc:spChg chg="add del mod">
          <ac:chgData name="박 민주" userId="3fb9beaeec72ceff" providerId="LiveId" clId="{FED87736-40C7-4B50-8A9D-6258A3903039}" dt="2021-04-25T14:46:50.941" v="1441" actId="478"/>
          <ac:spMkLst>
            <pc:docMk/>
            <pc:sldMk cId="0" sldId="262"/>
            <ac:spMk id="46" creationId="{C071DBEA-0710-4F72-95B5-5C2459C9BA79}"/>
          </ac:spMkLst>
        </pc:spChg>
        <pc:spChg chg="add mod">
          <ac:chgData name="박 민주" userId="3fb9beaeec72ceff" providerId="LiveId" clId="{FED87736-40C7-4B50-8A9D-6258A3903039}" dt="2021-04-25T14:29:19.120" v="1158" actId="1036"/>
          <ac:spMkLst>
            <pc:docMk/>
            <pc:sldMk cId="0" sldId="262"/>
            <ac:spMk id="47" creationId="{7FDB6F3E-A02A-47F4-830D-B6C02779B1D1}"/>
          </ac:spMkLst>
        </pc:spChg>
        <pc:spChg chg="add mod">
          <ac:chgData name="박 민주" userId="3fb9beaeec72ceff" providerId="LiveId" clId="{FED87736-40C7-4B50-8A9D-6258A3903039}" dt="2021-04-25T14:29:23.313" v="1170" actId="1036"/>
          <ac:spMkLst>
            <pc:docMk/>
            <pc:sldMk cId="0" sldId="262"/>
            <ac:spMk id="48" creationId="{5E8162F4-5FFF-460C-B945-8A4731E9B800}"/>
          </ac:spMkLst>
        </pc:spChg>
        <pc:spChg chg="add mod">
          <ac:chgData name="박 민주" userId="3fb9beaeec72ceff" providerId="LiveId" clId="{FED87736-40C7-4B50-8A9D-6258A3903039}" dt="2021-04-25T14:29:25.541" v="1186" actId="1037"/>
          <ac:spMkLst>
            <pc:docMk/>
            <pc:sldMk cId="0" sldId="262"/>
            <ac:spMk id="49" creationId="{3F165C73-3AA2-4892-B0DB-0E7D36C3FF79}"/>
          </ac:spMkLst>
        </pc:spChg>
        <pc:spChg chg="add mod">
          <ac:chgData name="박 민주" userId="3fb9beaeec72ceff" providerId="LiveId" clId="{FED87736-40C7-4B50-8A9D-6258A3903039}" dt="2021-04-25T14:29:26.881" v="1188" actId="1036"/>
          <ac:spMkLst>
            <pc:docMk/>
            <pc:sldMk cId="0" sldId="262"/>
            <ac:spMk id="50" creationId="{8452AB92-F69F-47FE-AA00-08D8ECF279BC}"/>
          </ac:spMkLst>
        </pc:spChg>
        <pc:spChg chg="add mod">
          <ac:chgData name="박 민주" userId="3fb9beaeec72ceff" providerId="LiveId" clId="{FED87736-40C7-4B50-8A9D-6258A3903039}" dt="2021-04-25T14:29:33.620" v="1226" actId="1038"/>
          <ac:spMkLst>
            <pc:docMk/>
            <pc:sldMk cId="0" sldId="262"/>
            <ac:spMk id="51" creationId="{64ED7CF1-78E8-4A56-91F8-4AE0CE3992F0}"/>
          </ac:spMkLst>
        </pc:spChg>
        <pc:spChg chg="add del mod">
          <ac:chgData name="박 민주" userId="3fb9beaeec72ceff" providerId="LiveId" clId="{FED87736-40C7-4B50-8A9D-6258A3903039}" dt="2021-04-25T14:32:17.450" v="1228"/>
          <ac:spMkLst>
            <pc:docMk/>
            <pc:sldMk cId="0" sldId="262"/>
            <ac:spMk id="52" creationId="{DB8FBA0E-D62B-4E4D-A83E-F97A61461D77}"/>
          </ac:spMkLst>
        </pc:spChg>
        <pc:spChg chg="add mod">
          <ac:chgData name="박 민주" userId="3fb9beaeec72ceff" providerId="LiveId" clId="{FED87736-40C7-4B50-8A9D-6258A3903039}" dt="2021-04-25T14:32:25.014" v="1256" actId="1035"/>
          <ac:spMkLst>
            <pc:docMk/>
            <pc:sldMk cId="0" sldId="262"/>
            <ac:spMk id="53" creationId="{AF743CE2-7E7C-430E-A5FE-26E559B67445}"/>
          </ac:spMkLst>
        </pc:spChg>
        <pc:spChg chg="add mod">
          <ac:chgData name="박 민주" userId="3fb9beaeec72ceff" providerId="LiveId" clId="{FED87736-40C7-4B50-8A9D-6258A3903039}" dt="2021-04-25T14:32:28.047" v="1271" actId="1036"/>
          <ac:spMkLst>
            <pc:docMk/>
            <pc:sldMk cId="0" sldId="262"/>
            <ac:spMk id="54" creationId="{0C850706-6A3F-4A94-AB7C-D7A74D787683}"/>
          </ac:spMkLst>
        </pc:spChg>
        <pc:spChg chg="add mod">
          <ac:chgData name="박 민주" userId="3fb9beaeec72ceff" providerId="LiveId" clId="{FED87736-40C7-4B50-8A9D-6258A3903039}" dt="2021-04-25T14:42:15.183" v="1338" actId="1037"/>
          <ac:spMkLst>
            <pc:docMk/>
            <pc:sldMk cId="0" sldId="262"/>
            <ac:spMk id="55" creationId="{A12B9EDD-274E-477B-88DF-53F3DF7D9A86}"/>
          </ac:spMkLst>
        </pc:spChg>
        <pc:spChg chg="add mod">
          <ac:chgData name="박 민주" userId="3fb9beaeec72ceff" providerId="LiveId" clId="{FED87736-40C7-4B50-8A9D-6258A3903039}" dt="2021-04-25T14:42:18.596" v="1358" actId="1037"/>
          <ac:spMkLst>
            <pc:docMk/>
            <pc:sldMk cId="0" sldId="262"/>
            <ac:spMk id="56" creationId="{5E862593-E581-4D6C-9D46-0F7E43B3F9E4}"/>
          </ac:spMkLst>
        </pc:spChg>
        <pc:spChg chg="add mod">
          <ac:chgData name="박 민주" userId="3fb9beaeec72ceff" providerId="LiveId" clId="{FED87736-40C7-4B50-8A9D-6258A3903039}" dt="2021-04-25T15:10:43.385" v="1460" actId="1076"/>
          <ac:spMkLst>
            <pc:docMk/>
            <pc:sldMk cId="0" sldId="262"/>
            <ac:spMk id="57" creationId="{3AED6C73-992F-4DA3-8F4E-AAC80C7EBB4F}"/>
          </ac:spMkLst>
        </pc:spChg>
        <pc:spChg chg="add del mod">
          <ac:chgData name="박 민주" userId="3fb9beaeec72ceff" providerId="LiveId" clId="{FED87736-40C7-4B50-8A9D-6258A3903039}" dt="2021-04-25T14:44:48.181" v="1407"/>
          <ac:spMkLst>
            <pc:docMk/>
            <pc:sldMk cId="0" sldId="262"/>
            <ac:spMk id="58" creationId="{8AF79F1C-A5B0-4B50-819A-B4353AF980BC}"/>
          </ac:spMkLst>
        </pc:spChg>
        <pc:spChg chg="add mod">
          <ac:chgData name="박 민주" userId="3fb9beaeec72ceff" providerId="LiveId" clId="{FED87736-40C7-4B50-8A9D-6258A3903039}" dt="2021-04-25T14:44:55.823" v="1440" actId="1035"/>
          <ac:spMkLst>
            <pc:docMk/>
            <pc:sldMk cId="0" sldId="262"/>
            <ac:spMk id="59" creationId="{0754B73E-9BC6-4A13-A68A-C3AF2F5E8DE4}"/>
          </ac:spMkLst>
        </pc:spChg>
        <pc:spChg chg="add mod">
          <ac:chgData name="박 민주" userId="3fb9beaeec72ceff" providerId="LiveId" clId="{FED87736-40C7-4B50-8A9D-6258A3903039}" dt="2021-04-25T14:46:53.904" v="1457" actId="1037"/>
          <ac:spMkLst>
            <pc:docMk/>
            <pc:sldMk cId="0" sldId="262"/>
            <ac:spMk id="60" creationId="{95A58D28-1029-4396-AB82-B6AB07945A3C}"/>
          </ac:spMkLst>
        </pc:spChg>
        <pc:spChg chg="add mod">
          <ac:chgData name="박 민주" userId="3fb9beaeec72ceff" providerId="LiveId" clId="{FED87736-40C7-4B50-8A9D-6258A3903039}" dt="2021-04-25T15:10:48.262" v="1495" actId="1038"/>
          <ac:spMkLst>
            <pc:docMk/>
            <pc:sldMk cId="0" sldId="262"/>
            <ac:spMk id="61" creationId="{22C06D30-CE43-4207-940D-6882CA000DC2}"/>
          </ac:spMkLst>
        </pc:spChg>
        <pc:spChg chg="add mod">
          <ac:chgData name="박 민주" userId="3fb9beaeec72ceff" providerId="LiveId" clId="{FED87736-40C7-4B50-8A9D-6258A3903039}" dt="2021-04-25T15:10:53.265" v="1528" actId="1037"/>
          <ac:spMkLst>
            <pc:docMk/>
            <pc:sldMk cId="0" sldId="262"/>
            <ac:spMk id="62" creationId="{67873C0E-1313-4C06-930C-7536FBD93BC7}"/>
          </ac:spMkLst>
        </pc:spChg>
        <pc:spChg chg="add mod">
          <ac:chgData name="박 민주" userId="3fb9beaeec72ceff" providerId="LiveId" clId="{FED87736-40C7-4B50-8A9D-6258A3903039}" dt="2021-04-25T15:12:47.024" v="1585" actId="1037"/>
          <ac:spMkLst>
            <pc:docMk/>
            <pc:sldMk cId="0" sldId="262"/>
            <ac:spMk id="63" creationId="{17834996-828D-458F-8D04-69397D714752}"/>
          </ac:spMkLst>
        </pc:spChg>
        <pc:spChg chg="add mod">
          <ac:chgData name="박 민주" userId="3fb9beaeec72ceff" providerId="LiveId" clId="{FED87736-40C7-4B50-8A9D-6258A3903039}" dt="2021-04-25T15:15:31.415" v="1586" actId="571"/>
          <ac:spMkLst>
            <pc:docMk/>
            <pc:sldMk cId="0" sldId="262"/>
            <ac:spMk id="64" creationId="{35276220-5052-4CCC-8EDD-D2B4F0FF6440}"/>
          </ac:spMkLst>
        </pc:spChg>
        <pc:spChg chg="add mod">
          <ac:chgData name="박 민주" userId="3fb9beaeec72ceff" providerId="LiveId" clId="{FED87736-40C7-4B50-8A9D-6258A3903039}" dt="2021-04-25T15:17:29.935" v="1619" actId="1035"/>
          <ac:spMkLst>
            <pc:docMk/>
            <pc:sldMk cId="0" sldId="262"/>
            <ac:spMk id="65" creationId="{7139DA05-CC96-4F1A-9454-41FC91F48049}"/>
          </ac:spMkLst>
        </pc:spChg>
        <pc:spChg chg="add mod">
          <ac:chgData name="박 민주" userId="3fb9beaeec72ceff" providerId="LiveId" clId="{FED87736-40C7-4B50-8A9D-6258A3903039}" dt="2021-04-25T15:17:39.376" v="1683" actId="1037"/>
          <ac:spMkLst>
            <pc:docMk/>
            <pc:sldMk cId="0" sldId="262"/>
            <ac:spMk id="66" creationId="{0C249041-2B70-4FCD-8947-32D7013A4DD2}"/>
          </ac:spMkLst>
        </pc:spChg>
        <pc:spChg chg="add mod">
          <ac:chgData name="박 민주" userId="3fb9beaeec72ceff" providerId="LiveId" clId="{FED87736-40C7-4B50-8A9D-6258A3903039}" dt="2021-04-25T15:19:25.536" v="1713" actId="1035"/>
          <ac:spMkLst>
            <pc:docMk/>
            <pc:sldMk cId="0" sldId="262"/>
            <ac:spMk id="67" creationId="{D5089396-F4F2-43FE-B8FF-2B907BCED276}"/>
          </ac:spMkLst>
        </pc:spChg>
        <pc:spChg chg="mod">
          <ac:chgData name="박 민주" userId="3fb9beaeec72ceff" providerId="LiveId" clId="{FED87736-40C7-4B50-8A9D-6258A3903039}" dt="2021-04-25T14:21:27.173" v="10" actId="207"/>
          <ac:spMkLst>
            <pc:docMk/>
            <pc:sldMk cId="0" sldId="262"/>
            <ac:spMk id="195" creationId="{00000000-0000-0000-0000-000000000000}"/>
          </ac:spMkLst>
        </pc:spChg>
        <pc:picChg chg="mod">
          <ac:chgData name="박 민주" userId="3fb9beaeec72ceff" providerId="LiveId" clId="{FED87736-40C7-4B50-8A9D-6258A3903039}" dt="2021-04-25T15:35:34.806" v="1936" actId="14100"/>
          <ac:picMkLst>
            <pc:docMk/>
            <pc:sldMk cId="0" sldId="262"/>
            <ac:picMk id="204" creationId="{00000000-0000-0000-0000-000000000000}"/>
          </ac:picMkLst>
        </pc:picChg>
      </pc:sldChg>
      <pc:sldChg chg="modSp">
        <pc:chgData name="박 민주" userId="3fb9beaeec72ceff" providerId="LiveId" clId="{FED87736-40C7-4B50-8A9D-6258A3903039}" dt="2021-04-25T11:47:52.825" v="4"/>
        <pc:sldMkLst>
          <pc:docMk/>
          <pc:sldMk cId="0" sldId="275"/>
        </pc:sldMkLst>
        <pc:picChg chg="mod">
          <ac:chgData name="박 민주" userId="3fb9beaeec72ceff" providerId="LiveId" clId="{FED87736-40C7-4B50-8A9D-6258A3903039}" dt="2021-04-25T11:47:52.825" v="4"/>
          <ac:picMkLst>
            <pc:docMk/>
            <pc:sldMk cId="0" sldId="275"/>
            <ac:picMk id="454" creationId="{00000000-0000-0000-0000-000000000000}"/>
          </ac:picMkLst>
        </pc:picChg>
      </pc:sldChg>
      <pc:sldChg chg="addSp delSp modSp add del mod">
        <pc:chgData name="박 민주" userId="3fb9beaeec72ceff" providerId="LiveId" clId="{FED87736-40C7-4B50-8A9D-6258A3903039}" dt="2021-04-25T15:33:50.399" v="1908" actId="47"/>
        <pc:sldMkLst>
          <pc:docMk/>
          <pc:sldMk cId="276391165" sldId="277"/>
        </pc:sldMkLst>
        <pc:spChg chg="add del mod">
          <ac:chgData name="박 민주" userId="3fb9beaeec72ceff" providerId="LiveId" clId="{FED87736-40C7-4B50-8A9D-6258A3903039}" dt="2021-04-25T14:47:26.324" v="1459"/>
          <ac:spMkLst>
            <pc:docMk/>
            <pc:sldMk cId="276391165" sldId="277"/>
            <ac:spMk id="14" creationId="{7A9EFD53-3195-4F16-B54F-EFDCC02F749E}"/>
          </ac:spMkLst>
        </pc:spChg>
        <pc:spChg chg="add del mod">
          <ac:chgData name="박 민주" userId="3fb9beaeec72ceff" providerId="LiveId" clId="{FED87736-40C7-4B50-8A9D-6258A3903039}" dt="2021-04-25T15:33:19.489" v="1896" actId="478"/>
          <ac:spMkLst>
            <pc:docMk/>
            <pc:sldMk cId="276391165" sldId="277"/>
            <ac:spMk id="14" creationId="{A4627B1F-E445-46BE-ABE8-271BEA5FC142}"/>
          </ac:spMkLst>
        </pc:spChg>
        <pc:spChg chg="add del mod">
          <ac:chgData name="박 민주" userId="3fb9beaeec72ceff" providerId="LiveId" clId="{FED87736-40C7-4B50-8A9D-6258A3903039}" dt="2021-04-25T15:33:16.157" v="1891"/>
          <ac:spMkLst>
            <pc:docMk/>
            <pc:sldMk cId="276391165" sldId="277"/>
            <ac:spMk id="15" creationId="{E96F1475-2AD8-4DC2-9CC3-91CB9E29AD39}"/>
          </ac:spMkLst>
        </pc:spChg>
        <pc:spChg chg="add del mod">
          <ac:chgData name="박 민주" userId="3fb9beaeec72ceff" providerId="LiveId" clId="{FED87736-40C7-4B50-8A9D-6258A3903039}" dt="2021-04-25T15:33:14.679" v="1882"/>
          <ac:spMkLst>
            <pc:docMk/>
            <pc:sldMk cId="276391165" sldId="277"/>
            <ac:spMk id="16" creationId="{81621F32-3B8A-4F15-9E76-A6F5DA638884}"/>
          </ac:spMkLst>
        </pc:spChg>
        <pc:picChg chg="add del mod modCrop">
          <ac:chgData name="박 민주" userId="3fb9beaeec72ceff" providerId="LiveId" clId="{FED87736-40C7-4B50-8A9D-6258A3903039}" dt="2021-04-25T15:23:47.310" v="1764" actId="22"/>
          <ac:picMkLst>
            <pc:docMk/>
            <pc:sldMk cId="276391165" sldId="277"/>
            <ac:picMk id="3" creationId="{1E766AF7-1AF4-4342-9972-A730E9BB83CE}"/>
          </ac:picMkLst>
        </pc:picChg>
        <pc:picChg chg="add del">
          <ac:chgData name="박 민주" userId="3fb9beaeec72ceff" providerId="LiveId" clId="{FED87736-40C7-4B50-8A9D-6258A3903039}" dt="2021-04-25T15:23:47.785" v="1765" actId="478"/>
          <ac:picMkLst>
            <pc:docMk/>
            <pc:sldMk cId="276391165" sldId="277"/>
            <ac:picMk id="204" creationId="{00000000-0000-0000-0000-000000000000}"/>
          </ac:picMkLst>
        </pc:picChg>
      </pc:sldChg>
      <pc:sldChg chg="add del">
        <pc:chgData name="박 민주" userId="3fb9beaeec72ceff" providerId="LiveId" clId="{FED87736-40C7-4B50-8A9D-6258A3903039}" dt="2021-04-25T15:33:51.234" v="1909" actId="47"/>
        <pc:sldMkLst>
          <pc:docMk/>
          <pc:sldMk cId="3586243621" sldId="278"/>
        </pc:sldMkLst>
      </pc:sldChg>
      <pc:sldChg chg="add del">
        <pc:chgData name="박 민주" userId="3fb9beaeec72ceff" providerId="LiveId" clId="{FED87736-40C7-4B50-8A9D-6258A3903039}" dt="2021-04-25T15:33:51.786" v="1910" actId="47"/>
        <pc:sldMkLst>
          <pc:docMk/>
          <pc:sldMk cId="2260437012" sldId="280"/>
        </pc:sldMkLst>
      </pc:sldChg>
      <pc:sldChg chg="add del">
        <pc:chgData name="박 민주" userId="3fb9beaeec72ceff" providerId="LiveId" clId="{FED87736-40C7-4B50-8A9D-6258A3903039}" dt="2021-04-25T15:33:52.282" v="1911" actId="47"/>
        <pc:sldMkLst>
          <pc:docMk/>
          <pc:sldMk cId="414198686" sldId="281"/>
        </pc:sldMkLst>
      </pc:sldChg>
      <pc:sldChg chg="delSp add del mod">
        <pc:chgData name="박 민주" userId="3fb9beaeec72ceff" providerId="LiveId" clId="{FED87736-40C7-4B50-8A9D-6258A3903039}" dt="2021-04-25T15:33:38.024" v="1904" actId="47"/>
        <pc:sldMkLst>
          <pc:docMk/>
          <pc:sldMk cId="655866943" sldId="282"/>
        </pc:sldMkLst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2" creationId="{C2C2A3E3-CDE1-4F3E-B700-4970F2B523FD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15" creationId="{7E56273A-3820-40A4-AC2F-E552C1B18D04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17" creationId="{7B0464CE-A87B-4FB5-9346-77DCDD219DCB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18" creationId="{A17F7C85-237F-476C-94B0-E884BD37F394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19" creationId="{859FC269-C373-4640-A28B-57477E3913D9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20" creationId="{617129BD-A697-4C38-95D2-49553772969E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21" creationId="{ECBB688F-1A02-4015-B63C-4690A7ACFC50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23" creationId="{82FB10AB-A089-4033-8FE4-48714A829496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24" creationId="{5024F62B-EF10-44CB-BDEC-333A5F5D54A9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25" creationId="{82092524-07AC-4923-8A0E-540E0CC409AF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26" creationId="{7C6AC62B-856F-4B90-B307-D5DCE20EEE25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27" creationId="{4926A904-C200-479E-9A67-859C2E44F30F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28" creationId="{91C414B9-1DF8-413B-9B65-7C70FFDED4AE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29" creationId="{F5500685-CEB7-48B1-8984-7D520E90F80D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30" creationId="{B62BA04B-7B40-4E77-813E-4C5A70BB8164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31" creationId="{AB1E8F34-9D51-4577-9E1C-A35FC09766FC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32" creationId="{1624F3EF-C6B1-4DC3-8889-A357429ECADA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33" creationId="{97D17523-BD05-464C-827F-98EDC4788D55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34" creationId="{131F8524-147E-463C-BB65-9600DFC3714C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35" creationId="{B1774F77-A714-4843-8AE1-8D6A19F99063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36" creationId="{4D6438B1-B1C0-41B0-A90C-2217A7F59F3A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37" creationId="{1B2148DC-6654-480B-93CE-9473BDABA7E8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38" creationId="{EFC3ADC7-13B5-4CC2-99A2-79895168F8F3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39" creationId="{CA96DC4F-2B9C-49D7-9FE4-85CDC149CDD1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40" creationId="{7D0E7C8A-298B-42C8-A210-D1C7874D473B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41" creationId="{7CC78405-FDB7-43F7-A08B-55E11B51C52D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42" creationId="{2DB0BC13-4A65-45E3-A88D-9FC8C2AE23B4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43" creationId="{3774DE1A-E75E-40F2-B6BB-9122446381DC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45" creationId="{ECA4E258-7744-4C6E-81DE-755A140917CC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47" creationId="{7FDB6F3E-A02A-47F4-830D-B6C02779B1D1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48" creationId="{5E8162F4-5FFF-460C-B945-8A4731E9B800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49" creationId="{3F165C73-3AA2-4892-B0DB-0E7D36C3FF79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53" creationId="{AF743CE2-7E7C-430E-A5FE-26E559B67445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54" creationId="{0C850706-6A3F-4A94-AB7C-D7A74D787683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55" creationId="{A12B9EDD-274E-477B-88DF-53F3DF7D9A86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56" creationId="{5E862593-E581-4D6C-9D46-0F7E43B3F9E4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57" creationId="{3AED6C73-992F-4DA3-8F4E-AAC80C7EBB4F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59" creationId="{0754B73E-9BC6-4A13-A68A-C3AF2F5E8DE4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60" creationId="{95A58D28-1029-4396-AB82-B6AB07945A3C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61" creationId="{22C06D30-CE43-4207-940D-6882CA000DC2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62" creationId="{67873C0E-1313-4C06-930C-7536FBD93BC7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63" creationId="{17834996-828D-458F-8D04-69397D714752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64" creationId="{35276220-5052-4CCC-8EDD-D2B4F0FF6440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65" creationId="{7139DA05-CC96-4F1A-9454-41FC91F48049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66" creationId="{0C249041-2B70-4FCD-8947-32D7013A4DD2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67" creationId="{D5089396-F4F2-43FE-B8FF-2B907BCED276}"/>
          </ac:spMkLst>
        </pc:spChg>
        <pc:picChg chg="del">
          <ac:chgData name="박 민주" userId="3fb9beaeec72ceff" providerId="LiveId" clId="{FED87736-40C7-4B50-8A9D-6258A3903039}" dt="2021-04-25T15:33:35.382" v="1902" actId="478"/>
          <ac:picMkLst>
            <pc:docMk/>
            <pc:sldMk cId="655866943" sldId="282"/>
            <ac:picMk id="204" creationId="{00000000-0000-0000-0000-000000000000}"/>
          </ac:picMkLst>
        </pc:picChg>
      </pc:sldChg>
      <pc:sldChg chg="add del">
        <pc:chgData name="박 민주" userId="3fb9beaeec72ceff" providerId="LiveId" clId="{FED87736-40C7-4B50-8A9D-6258A3903039}" dt="2021-04-25T15:33:48.542" v="1905" actId="47"/>
        <pc:sldMkLst>
          <pc:docMk/>
          <pc:sldMk cId="4193708417" sldId="283"/>
        </pc:sldMkLst>
      </pc:sldChg>
      <pc:sldChg chg="add del">
        <pc:chgData name="박 민주" userId="3fb9beaeec72ceff" providerId="LiveId" clId="{FED87736-40C7-4B50-8A9D-6258A3903039}" dt="2021-04-25T15:33:48.896" v="1906" actId="47"/>
        <pc:sldMkLst>
          <pc:docMk/>
          <pc:sldMk cId="2075226357" sldId="284"/>
        </pc:sldMkLst>
      </pc:sldChg>
      <pc:sldChg chg="add del">
        <pc:chgData name="박 민주" userId="3fb9beaeec72ceff" providerId="LiveId" clId="{FED87736-40C7-4B50-8A9D-6258A3903039}" dt="2021-04-25T15:33:49.466" v="1907" actId="47"/>
        <pc:sldMkLst>
          <pc:docMk/>
          <pc:sldMk cId="3029625357" sldId="285"/>
        </pc:sldMkLst>
      </pc:sldChg>
      <pc:sldChg chg="addSp delSp modSp add mod ord">
        <pc:chgData name="박 민주" userId="3fb9beaeec72ceff" providerId="LiveId" clId="{FED87736-40C7-4B50-8A9D-6258A3903039}" dt="2021-04-25T15:36:02.140" v="1946" actId="1036"/>
        <pc:sldMkLst>
          <pc:docMk/>
          <pc:sldMk cId="2034335648" sldId="286"/>
        </pc:sldMkLst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2" creationId="{C2C2A3E3-CDE1-4F3E-B700-4970F2B523FD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15" creationId="{7E56273A-3820-40A4-AC2F-E552C1B18D04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17" creationId="{7B0464CE-A87B-4FB5-9346-77DCDD219DCB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18" creationId="{A17F7C85-237F-476C-94B0-E884BD37F394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19" creationId="{859FC269-C373-4640-A28B-57477E3913D9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20" creationId="{617129BD-A697-4C38-95D2-49553772969E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21" creationId="{ECBB688F-1A02-4015-B63C-4690A7ACFC50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23" creationId="{82FB10AB-A089-4033-8FE4-48714A829496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24" creationId="{5024F62B-EF10-44CB-BDEC-333A5F5D54A9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25" creationId="{82092524-07AC-4923-8A0E-540E0CC409AF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26" creationId="{7C6AC62B-856F-4B90-B307-D5DCE20EEE25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27" creationId="{4926A904-C200-479E-9A67-859C2E44F30F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28" creationId="{91C414B9-1DF8-413B-9B65-7C70FFDED4AE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29" creationId="{F5500685-CEB7-48B1-8984-7D520E90F80D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30" creationId="{B62BA04B-7B40-4E77-813E-4C5A70BB8164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31" creationId="{AB1E8F34-9D51-4577-9E1C-A35FC09766FC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32" creationId="{1624F3EF-C6B1-4DC3-8889-A357429ECADA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33" creationId="{97D17523-BD05-464C-827F-98EDC4788D55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34" creationId="{131F8524-147E-463C-BB65-9600DFC3714C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35" creationId="{B1774F77-A714-4843-8AE1-8D6A19F99063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36" creationId="{4D6438B1-B1C0-41B0-A90C-2217A7F59F3A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37" creationId="{1B2148DC-6654-480B-93CE-9473BDABA7E8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38" creationId="{EFC3ADC7-13B5-4CC2-99A2-79895168F8F3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39" creationId="{CA96DC4F-2B9C-49D7-9FE4-85CDC149CDD1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40" creationId="{7D0E7C8A-298B-42C8-A210-D1C7874D473B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41" creationId="{7CC78405-FDB7-43F7-A08B-55E11B51C52D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42" creationId="{2DB0BC13-4A65-45E3-A88D-9FC8C2AE23B4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43" creationId="{3774DE1A-E75E-40F2-B6BB-9122446381DC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45" creationId="{ECA4E258-7744-4C6E-81DE-755A140917CC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47" creationId="{7FDB6F3E-A02A-47F4-830D-B6C02779B1D1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48" creationId="{5E8162F4-5FFF-460C-B945-8A4731E9B800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49" creationId="{3F165C73-3AA2-4892-B0DB-0E7D36C3FF79}"/>
          </ac:spMkLst>
        </pc:spChg>
        <pc:spChg chg="del">
          <ac:chgData name="박 민주" userId="3fb9beaeec72ceff" providerId="LiveId" clId="{FED87736-40C7-4B50-8A9D-6258A3903039}" dt="2021-04-25T15:35:05.591" v="1929" actId="478"/>
          <ac:spMkLst>
            <pc:docMk/>
            <pc:sldMk cId="2034335648" sldId="286"/>
            <ac:spMk id="50" creationId="{8452AB92-F69F-47FE-AA00-08D8ECF279BC}"/>
          </ac:spMkLst>
        </pc:spChg>
        <pc:spChg chg="del mod">
          <ac:chgData name="박 민주" userId="3fb9beaeec72ceff" providerId="LiveId" clId="{FED87736-40C7-4B50-8A9D-6258A3903039}" dt="2021-04-25T15:35:10.115" v="1931" actId="478"/>
          <ac:spMkLst>
            <pc:docMk/>
            <pc:sldMk cId="2034335648" sldId="286"/>
            <ac:spMk id="51" creationId="{64ED7CF1-78E8-4A56-91F8-4AE0CE3992F0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53" creationId="{AF743CE2-7E7C-430E-A5FE-26E559B67445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54" creationId="{0C850706-6A3F-4A94-AB7C-D7A74D787683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55" creationId="{A12B9EDD-274E-477B-88DF-53F3DF7D9A86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56" creationId="{5E862593-E581-4D6C-9D46-0F7E43B3F9E4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57" creationId="{3AED6C73-992F-4DA3-8F4E-AAC80C7EBB4F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59" creationId="{0754B73E-9BC6-4A13-A68A-C3AF2F5E8DE4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60" creationId="{95A58D28-1029-4396-AB82-B6AB07945A3C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61" creationId="{22C06D30-CE43-4207-940D-6882CA000DC2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62" creationId="{67873C0E-1313-4C06-930C-7536FBD93BC7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63" creationId="{17834996-828D-458F-8D04-69397D714752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64" creationId="{35276220-5052-4CCC-8EDD-D2B4F0FF6440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65" creationId="{7139DA05-CC96-4F1A-9454-41FC91F48049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66" creationId="{0C249041-2B70-4FCD-8947-32D7013A4DD2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67" creationId="{D5089396-F4F2-43FE-B8FF-2B907BCED276}"/>
          </ac:spMkLst>
        </pc:spChg>
        <pc:picChg chg="add mod">
          <ac:chgData name="박 민주" userId="3fb9beaeec72ceff" providerId="LiveId" clId="{FED87736-40C7-4B50-8A9D-6258A3903039}" dt="2021-04-25T15:36:02.140" v="1946" actId="1036"/>
          <ac:picMkLst>
            <pc:docMk/>
            <pc:sldMk cId="2034335648" sldId="286"/>
            <ac:picMk id="4" creationId="{C7EA58BD-AD0A-4FCB-90AB-4DD4F009150B}"/>
          </ac:picMkLst>
        </pc:picChg>
        <pc:picChg chg="add del mod">
          <ac:chgData name="박 민주" userId="3fb9beaeec72ceff" providerId="LiveId" clId="{FED87736-40C7-4B50-8A9D-6258A3903039}" dt="2021-04-25T15:34:01.042" v="1913"/>
          <ac:picMkLst>
            <pc:docMk/>
            <pc:sldMk cId="2034335648" sldId="286"/>
            <ac:picMk id="68" creationId="{6F83503A-C2F2-4537-97DA-17D5B4806C47}"/>
          </ac:picMkLst>
        </pc:picChg>
        <pc:picChg chg="del mod">
          <ac:chgData name="박 민주" userId="3fb9beaeec72ceff" providerId="LiveId" clId="{FED87736-40C7-4B50-8A9D-6258A3903039}" dt="2021-04-25T15:35:03.507" v="1928" actId="478"/>
          <ac:picMkLst>
            <pc:docMk/>
            <pc:sldMk cId="2034335648" sldId="286"/>
            <ac:picMk id="204" creationId="{00000000-0000-0000-0000-000000000000}"/>
          </ac:picMkLst>
        </pc:picChg>
      </pc:sldChg>
      <pc:sldChg chg="add del">
        <pc:chgData name="박 민주" userId="3fb9beaeec72ceff" providerId="LiveId" clId="{FED87736-40C7-4B50-8A9D-6258A3903039}" dt="2021-04-25T15:34:23.094" v="1925"/>
        <pc:sldMkLst>
          <pc:docMk/>
          <pc:sldMk cId="508190625" sldId="287"/>
        </pc:sldMkLst>
      </pc:sldChg>
      <pc:sldChg chg="modSp add del mod">
        <pc:chgData name="박 민주" userId="3fb9beaeec72ceff" providerId="LiveId" clId="{FED87736-40C7-4B50-8A9D-6258A3903039}" dt="2021-04-25T15:37:14.894" v="1961" actId="47"/>
        <pc:sldMkLst>
          <pc:docMk/>
          <pc:sldMk cId="3702600259" sldId="287"/>
        </pc:sldMkLst>
        <pc:picChg chg="mod modCrop">
          <ac:chgData name="박 민주" userId="3fb9beaeec72ceff" providerId="LiveId" clId="{FED87736-40C7-4B50-8A9D-6258A3903039}" dt="2021-04-25T15:36:43.494" v="1953" actId="732"/>
          <ac:picMkLst>
            <pc:docMk/>
            <pc:sldMk cId="3702600259" sldId="287"/>
            <ac:picMk id="4" creationId="{C7EA58BD-AD0A-4FCB-90AB-4DD4F009150B}"/>
          </ac:picMkLst>
        </pc:picChg>
      </pc:sldChg>
      <pc:sldChg chg="modSp add mod modTransition">
        <pc:chgData name="박 민주" userId="3fb9beaeec72ceff" providerId="LiveId" clId="{FED87736-40C7-4B50-8A9D-6258A3903039}" dt="2021-04-25T15:39:05.839" v="2177"/>
        <pc:sldMkLst>
          <pc:docMk/>
          <pc:sldMk cId="1760893591" sldId="288"/>
        </pc:sldMkLst>
        <pc:picChg chg="mod modCrop">
          <ac:chgData name="박 민주" userId="3fb9beaeec72ceff" providerId="LiveId" clId="{FED87736-40C7-4B50-8A9D-6258A3903039}" dt="2021-04-25T15:37:09.835" v="1960" actId="732"/>
          <ac:picMkLst>
            <pc:docMk/>
            <pc:sldMk cId="1760893591" sldId="288"/>
            <ac:picMk id="4" creationId="{C7EA58BD-AD0A-4FCB-90AB-4DD4F009150B}"/>
          </ac:picMkLst>
        </pc:picChg>
      </pc:sldChg>
      <pc:sldChg chg="add del">
        <pc:chgData name="박 민주" userId="3fb9beaeec72ceff" providerId="LiveId" clId="{FED87736-40C7-4B50-8A9D-6258A3903039}" dt="2021-04-25T15:36:47.773" v="1954" actId="47"/>
        <pc:sldMkLst>
          <pc:docMk/>
          <pc:sldMk cId="2031610410" sldId="288"/>
        </pc:sldMkLst>
      </pc:sldChg>
      <pc:sldChg chg="add del">
        <pc:chgData name="박 민주" userId="3fb9beaeec72ceff" providerId="LiveId" clId="{FED87736-40C7-4B50-8A9D-6258A3903039}" dt="2021-04-25T15:34:22.416" v="1924"/>
        <pc:sldMkLst>
          <pc:docMk/>
          <pc:sldMk cId="3098750499" sldId="288"/>
        </pc:sldMkLst>
      </pc:sldChg>
      <pc:sldChg chg="add del">
        <pc:chgData name="박 민주" userId="3fb9beaeec72ceff" providerId="LiveId" clId="{FED87736-40C7-4B50-8A9D-6258A3903039}" dt="2021-04-25T15:36:48.425" v="1955" actId="47"/>
        <pc:sldMkLst>
          <pc:docMk/>
          <pc:sldMk cId="716779488" sldId="289"/>
        </pc:sldMkLst>
      </pc:sldChg>
      <pc:sldChg chg="add del">
        <pc:chgData name="박 민주" userId="3fb9beaeec72ceff" providerId="LiveId" clId="{FED87736-40C7-4B50-8A9D-6258A3903039}" dt="2021-04-25T15:34:22.179" v="1923"/>
        <pc:sldMkLst>
          <pc:docMk/>
          <pc:sldMk cId="3251017572" sldId="289"/>
        </pc:sldMkLst>
      </pc:sldChg>
      <pc:sldChg chg="modSp add mod modTransition">
        <pc:chgData name="박 민주" userId="3fb9beaeec72ceff" providerId="LiveId" clId="{FED87736-40C7-4B50-8A9D-6258A3903039}" dt="2021-04-25T15:39:07.957" v="2178"/>
        <pc:sldMkLst>
          <pc:docMk/>
          <pc:sldMk cId="3631570451" sldId="289"/>
        </pc:sldMkLst>
        <pc:picChg chg="mod">
          <ac:chgData name="박 민주" userId="3fb9beaeec72ceff" providerId="LiveId" clId="{FED87736-40C7-4B50-8A9D-6258A3903039}" dt="2021-04-25T15:37:24.870" v="2015" actId="1037"/>
          <ac:picMkLst>
            <pc:docMk/>
            <pc:sldMk cId="3631570451" sldId="289"/>
            <ac:picMk id="4" creationId="{C7EA58BD-AD0A-4FCB-90AB-4DD4F009150B}"/>
          </ac:picMkLst>
        </pc:picChg>
      </pc:sldChg>
      <pc:sldChg chg="modSp add mod modTransition">
        <pc:chgData name="박 민주" userId="3fb9beaeec72ceff" providerId="LiveId" clId="{FED87736-40C7-4B50-8A9D-6258A3903039}" dt="2021-04-25T15:39:10.185" v="2179"/>
        <pc:sldMkLst>
          <pc:docMk/>
          <pc:sldMk cId="1119109273" sldId="290"/>
        </pc:sldMkLst>
        <pc:picChg chg="mod modCrop">
          <ac:chgData name="박 민주" userId="3fb9beaeec72ceff" providerId="LiveId" clId="{FED87736-40C7-4B50-8A9D-6258A3903039}" dt="2021-04-25T15:38:46.149" v="2123" actId="1037"/>
          <ac:picMkLst>
            <pc:docMk/>
            <pc:sldMk cId="1119109273" sldId="290"/>
            <ac:picMk id="4" creationId="{C7EA58BD-AD0A-4FCB-90AB-4DD4F009150B}"/>
          </ac:picMkLst>
        </pc:picChg>
      </pc:sldChg>
      <pc:sldChg chg="add del">
        <pc:chgData name="박 민주" userId="3fb9beaeec72ceff" providerId="LiveId" clId="{FED87736-40C7-4B50-8A9D-6258A3903039}" dt="2021-04-25T15:36:49.574" v="1956" actId="47"/>
        <pc:sldMkLst>
          <pc:docMk/>
          <pc:sldMk cId="1307878142" sldId="290"/>
        </pc:sldMkLst>
      </pc:sldChg>
      <pc:sldChg chg="add del">
        <pc:chgData name="박 민주" userId="3fb9beaeec72ceff" providerId="LiveId" clId="{FED87736-40C7-4B50-8A9D-6258A3903039}" dt="2021-04-25T15:34:21.366" v="1922"/>
        <pc:sldMkLst>
          <pc:docMk/>
          <pc:sldMk cId="1979472758" sldId="290"/>
        </pc:sldMkLst>
      </pc:sldChg>
      <pc:sldChg chg="modSp add mod modTransition">
        <pc:chgData name="박 민주" userId="3fb9beaeec72ceff" providerId="LiveId" clId="{FED87736-40C7-4B50-8A9D-6258A3903039}" dt="2021-04-25T15:39:12.990" v="2180"/>
        <pc:sldMkLst>
          <pc:docMk/>
          <pc:sldMk cId="1917639109" sldId="291"/>
        </pc:sldMkLst>
        <pc:picChg chg="mod">
          <ac:chgData name="박 민주" userId="3fb9beaeec72ceff" providerId="LiveId" clId="{FED87736-40C7-4B50-8A9D-6258A3903039}" dt="2021-04-25T15:38:55.871" v="2176" actId="1037"/>
          <ac:picMkLst>
            <pc:docMk/>
            <pc:sldMk cId="1917639109" sldId="291"/>
            <ac:picMk id="4" creationId="{C7EA58BD-AD0A-4FCB-90AB-4DD4F009150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37e4f5af_6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037e4f5af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920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37e4f5af_6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037e4f5af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5877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37e4f5af_6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037e4f5af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3789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037e4f5af_6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d037e4f5af_6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037e4f5af_6_3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d037e4f5af_6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037e4f5af_6_3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d037e4f5af_6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037e4f5af_6_3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d037e4f5af_6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037e4f5af_6_4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d037e4f5af_6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037e4f5af_6_4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d037e4f5af_6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037e4f5af_6_4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d037e4f5af_6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037e4f5af_6_4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d037e4f5af_6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037e4f5af_6_4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d037e4f5af_6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d037e4f5af_6_4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gd037e4f5af_6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037e4f5af_6_5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d037e4f5af_6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037e4f5af_6_5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d037e4f5af_6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d037e4f5af_6_5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d037e4f5af_6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d037e4f5af_6_5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gd037e4f5af_6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037e4f5af_0_3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d037e4f5af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037e4f5af_6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d037e4f5af_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037e4f5af_6_6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d037e4f5af_6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37e4f5af_6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037e4f5af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37e4f5af_6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037e4f5af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54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37e4f5af_6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037e4f5af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53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venapp.io/view/Or7rZMllnAjDHIJZs7RmnMiruSaproJf/Oh4D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36795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83028" y="3808025"/>
            <a:ext cx="6646500" cy="12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ko-KR" sz="5800" b="1">
                <a:solidFill>
                  <a:srgbClr val="000000"/>
                </a:solidFill>
              </a:rPr>
              <a:t>소프트웨어 공학</a:t>
            </a:r>
            <a:endParaRPr sz="5800" b="1">
              <a:solidFill>
                <a:srgbClr val="000000"/>
              </a:solidFill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83019" y="6066888"/>
            <a:ext cx="87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11600" y="4747875"/>
            <a:ext cx="567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프로젝트 중간보고; 요구사항 문서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862375" y="3995825"/>
            <a:ext cx="21534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#201710912 김지섭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#201710901 김석황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#201710925 박민주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#201710927 박성준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#201710945 윤성은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528650" y="5715000"/>
            <a:ext cx="822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#컴퓨터과학과 #3조 #상부3조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37e4f5af_6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194" name="Google Shape;194;gd037e4f5af_6_3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d037e4f5af_6_3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gd037e4f5af_6_3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gd037e4f5af_6_3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d037e4f5af_6_3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d037e4f5af_6_3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d037e4f5af_6_3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d037e4f5af_6_3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d037e4f5af_6_3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d037e4f5af_6_3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EA58BD-AD0A-4FCB-90AB-4DD4F00915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" r="-39" b="32610"/>
          <a:stretch/>
        </p:blipFill>
        <p:spPr>
          <a:xfrm>
            <a:off x="-4407595" y="860681"/>
            <a:ext cx="15959515" cy="51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70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37e4f5af_6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194" name="Google Shape;194;gd037e4f5af_6_3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d037e4f5af_6_3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gd037e4f5af_6_3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gd037e4f5af_6_3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d037e4f5af_6_3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d037e4f5af_6_3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d037e4f5af_6_3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d037e4f5af_6_3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d037e4f5af_6_3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d037e4f5af_6_3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EA58BD-AD0A-4FCB-90AB-4DD4F00915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" t="32827" r="-39" b="-798"/>
          <a:stretch/>
        </p:blipFill>
        <p:spPr>
          <a:xfrm>
            <a:off x="636845" y="916018"/>
            <a:ext cx="15959515" cy="51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09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37e4f5af_6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194" name="Google Shape;194;gd037e4f5af_6_3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d037e4f5af_6_3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gd037e4f5af_6_3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gd037e4f5af_6_3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d037e4f5af_6_3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d037e4f5af_6_3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d037e4f5af_6_3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d037e4f5af_6_3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d037e4f5af_6_3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d037e4f5af_6_3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EA58BD-AD0A-4FCB-90AB-4DD4F00915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" t="32827" r="-39" b="-798"/>
          <a:stretch/>
        </p:blipFill>
        <p:spPr>
          <a:xfrm>
            <a:off x="-4407595" y="916018"/>
            <a:ext cx="15959515" cy="51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39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037e4f5af_6_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210" name="Google Shape;210;gd037e4f5af_6_4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gd037e4f5af_6_4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  <p:cxnSp>
        <p:nvCxnSpPr>
          <p:cNvPr id="212" name="Google Shape;212;gd037e4f5af_6_4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3" name="Google Shape;213;gd037e4f5af_6_4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gd037e4f5af_6_4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d037e4f5af_6_4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gd037e4f5af_6_4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chemeClr val="dk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gd037e4f5af_6_4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gd037e4f5af_6_4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gd037e4f5af_6_4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0" name="Google Shape;220;gd037e4f5af_6_47"/>
          <p:cNvGraphicFramePr/>
          <p:nvPr>
            <p:extLst>
              <p:ext uri="{D42A27DB-BD31-4B8C-83A1-F6EECF244321}">
                <p14:modId xmlns:p14="http://schemas.microsoft.com/office/powerpoint/2010/main" val="2244422902"/>
              </p:ext>
            </p:extLst>
          </p:nvPr>
        </p:nvGraphicFramePr>
        <p:xfrm>
          <a:off x="657496" y="1778735"/>
          <a:ext cx="4709925" cy="34649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76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비회원은 ID, PW와 개인정보를 입력하여 새로운 계정을 생성한다.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775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비회원은 회원가입 버튼을 클릭한다. 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비회원은 개인정보 입력한다.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비회원은 회원가입 하기 버튼을 클릭한다.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입력 받은 ID, PW 및 개인정보를 시스템에 보낸다.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회원가입이 완료되었다는 메세지를 표시한다.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3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B02에서 입력한 ID가 이미 시스템에 존재하는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ID가 등록되어 있어서 사용할 수 없다는 메시지 표시한다.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8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B02에서 입력한 개인정보에 비어 있는 항목이 있을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빈 항목이 있다는 메시지를 표시한다. 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77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2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2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B01→B02→B03→E02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21" name="Google Shape;221;gd037e4f5af_6_47"/>
          <p:cNvSpPr txBox="1"/>
          <p:nvPr/>
        </p:nvSpPr>
        <p:spPr>
          <a:xfrm>
            <a:off x="657500" y="913256"/>
            <a:ext cx="4834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9999" marR="0" lvl="0" indent="-8572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UC001 : 회원가입을 한다. 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중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gd037e4f5af_6_47"/>
          <p:cNvSpPr txBox="1"/>
          <p:nvPr/>
        </p:nvSpPr>
        <p:spPr>
          <a:xfrm>
            <a:off x="6102919" y="913256"/>
            <a:ext cx="606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UC002 : 캠핑장 관리자로 로그인을 한다. 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3" name="Google Shape;223;gd037e4f5af_6_47"/>
          <p:cNvGraphicFramePr/>
          <p:nvPr>
            <p:extLst>
              <p:ext uri="{D42A27DB-BD31-4B8C-83A1-F6EECF244321}">
                <p14:modId xmlns:p14="http://schemas.microsoft.com/office/powerpoint/2010/main" val="3398341739"/>
              </p:ext>
            </p:extLst>
          </p:nvPr>
        </p:nvGraphicFramePr>
        <p:xfrm>
          <a:off x="6096000" y="1787772"/>
          <a:ext cx="5318450" cy="32087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ID, PW를 입력하여 시스템에 로그인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회원가입을 통해 시스템에 등록되어 있어야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75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관리자 여부에 체크를 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ID와 PW를 입력하고 로그인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로그인 된 메인 페이지를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5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입력한 ID나 PW가 시스템에 등록되지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ID또는 PW가 틀렸다는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62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ID나 PW를 입력하지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 또는 PW가 입력되지 않았다는 메시지를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7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B01→B02→B03→E02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24" name="Google Shape;224;gd037e4f5af_6_47"/>
          <p:cNvSpPr txBox="1"/>
          <p:nvPr/>
        </p:nvSpPr>
        <p:spPr>
          <a:xfrm>
            <a:off x="9634950" y="5783750"/>
            <a:ext cx="22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우선순위 =( 상, 중, 하 )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037e4f5af_6_3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230" name="Google Shape;230;gd037e4f5af_6_306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1" name="Google Shape;231;gd037e4f5af_6_306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2" name="Google Shape;232;gd037e4f5af_6_306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gd037e4f5af_6_306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gd037e4f5af_6_306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gd037e4f5af_6_306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gd037e4f5af_6_306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gd037e4f5af_6_306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gd037e4f5af_6_306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gd037e4f5af_6_306"/>
          <p:cNvSpPr txBox="1"/>
          <p:nvPr/>
        </p:nvSpPr>
        <p:spPr>
          <a:xfrm>
            <a:off x="658544" y="911031"/>
            <a:ext cx="5118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UC003 : 회원으로 로그인을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0" name="Google Shape;240;gd037e4f5af_6_306"/>
          <p:cNvGraphicFramePr/>
          <p:nvPr>
            <p:extLst>
              <p:ext uri="{D42A27DB-BD31-4B8C-83A1-F6EECF244321}">
                <p14:modId xmlns:p14="http://schemas.microsoft.com/office/powerpoint/2010/main" val="2922762996"/>
              </p:ext>
            </p:extLst>
          </p:nvPr>
        </p:nvGraphicFramePr>
        <p:xfrm>
          <a:off x="628835" y="1783603"/>
          <a:ext cx="4727100" cy="38605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7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ID, PW를 입력하여 시스템에 로그인한다.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회원가입을 통해 시스템에 등록되어 있어야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3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로그인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관리자 여부에 체크를 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ID와 PW를 입력하고 로그인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로그인 된 메인 페이지를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352425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6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입력한 ID나 PW가 시스템에 등록되지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ID또는 PW가 틀렸다는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0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ID나 PW를 입력하지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 또는 PW가 입력되지 않았다는 메시지를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4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B01→B02→B03→E02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41" name="Google Shape;241;gd037e4f5af_6_306"/>
          <p:cNvSpPr txBox="1"/>
          <p:nvPr/>
        </p:nvSpPr>
        <p:spPr>
          <a:xfrm>
            <a:off x="6109652" y="91103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UC004 : 로그아웃을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2" name="Google Shape;242;gd037e4f5af_6_306"/>
          <p:cNvGraphicFramePr/>
          <p:nvPr>
            <p:extLst>
              <p:ext uri="{D42A27DB-BD31-4B8C-83A1-F6EECF244321}">
                <p14:modId xmlns:p14="http://schemas.microsoft.com/office/powerpoint/2010/main" val="2939914731"/>
              </p:ext>
            </p:extLst>
          </p:nvPr>
        </p:nvGraphicFramePr>
        <p:xfrm>
          <a:off x="6096000" y="1781472"/>
          <a:ext cx="5672775" cy="22536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및 캠핑장 관리자는 로그인 되어 있는 시스템에서 로그아웃 버튼을 누른다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로그인을 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로그아웃 버튼을 누른다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로그아웃 된 메인페이지를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352425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3" name="Google Shape;243;gd037e4f5af_6_306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037e4f5af_6_3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249" name="Google Shape;249;gd037e4f5af_6_38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0" name="Google Shape;250;gd037e4f5af_6_38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1" name="Google Shape;251;gd037e4f5af_6_38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gd037e4f5af_6_38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gd037e4f5af_6_38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gd037e4f5af_6_38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gd037e4f5af_6_38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gd037e4f5af_6_38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gd037e4f5af_6_38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gd037e4f5af_6_382"/>
          <p:cNvSpPr txBox="1"/>
          <p:nvPr/>
        </p:nvSpPr>
        <p:spPr>
          <a:xfrm>
            <a:off x="660594" y="914370"/>
            <a:ext cx="51159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UC005: 아이디를 찾는다.(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9" name="Google Shape;259;gd037e4f5af_6_382"/>
          <p:cNvGraphicFramePr/>
          <p:nvPr>
            <p:extLst>
              <p:ext uri="{D42A27DB-BD31-4B8C-83A1-F6EECF244321}">
                <p14:modId xmlns:p14="http://schemas.microsoft.com/office/powerpoint/2010/main" val="174983262"/>
              </p:ext>
            </p:extLst>
          </p:nvPr>
        </p:nvGraphicFramePr>
        <p:xfrm>
          <a:off x="635581" y="1783714"/>
          <a:ext cx="4663250" cy="398552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등록된 이메일을 입력하여 ID를 찾는다.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회원가입을 통해 정보가 시스템에 등록되어 있어야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50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ID찾기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등록된 이메일을 입력한다.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ID전송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이메일을 보낸다 (UC023 참조)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0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이메일이 확인을 요구하는 메세지를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8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입력한 이메일이 시스템에 없는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입력한 이메일이 틀렸다는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56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229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60" name="Google Shape;260;gd037e4f5af_6_382"/>
          <p:cNvSpPr txBox="1"/>
          <p:nvPr/>
        </p:nvSpPr>
        <p:spPr>
          <a:xfrm>
            <a:off x="6104011" y="914370"/>
            <a:ext cx="5376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UC006: 비밀번호를 찾는다.(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1" name="Google Shape;261;gd037e4f5af_6_382"/>
          <p:cNvGraphicFramePr/>
          <p:nvPr>
            <p:extLst>
              <p:ext uri="{D42A27DB-BD31-4B8C-83A1-F6EECF244321}">
                <p14:modId xmlns:p14="http://schemas.microsoft.com/office/powerpoint/2010/main" val="3595854099"/>
              </p:ext>
            </p:extLst>
          </p:nvPr>
        </p:nvGraphicFramePr>
        <p:xfrm>
          <a:off x="6078793" y="1783714"/>
          <a:ext cx="5376600" cy="36281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9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등록된 ID와 이메일을 입력하여 PW를 재설정한다.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회원가입을 통해 정보가 시스템에 등록되어 있어야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875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PW찾기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등록된 ID와 이메일을 입력한다.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비밀번호 전송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이메일을 보낸다 (UC023 참조)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이메일이 확인을 요구하는 메세지를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3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입력한 정보가 시스템에 없는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입력한 정보가 틀렸다는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8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62" name="Google Shape;262;gd037e4f5af_6_38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037e4f5af_6_3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268" name="Google Shape;268;gd037e4f5af_6_39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9" name="Google Shape;269;gd037e4f5af_6_39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0" name="Google Shape;270;gd037e4f5af_6_39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gd037e4f5af_6_39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gd037e4f5af_6_39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gd037e4f5af_6_39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gd037e4f5af_6_39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gd037e4f5af_6_39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gd037e4f5af_6_39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gd037e4f5af_6_397"/>
          <p:cNvSpPr txBox="1"/>
          <p:nvPr/>
        </p:nvSpPr>
        <p:spPr>
          <a:xfrm>
            <a:off x="658540" y="915090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UC007: 회원 탈퇴를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8" name="Google Shape;278;gd037e4f5af_6_397"/>
          <p:cNvGraphicFramePr/>
          <p:nvPr>
            <p:extLst>
              <p:ext uri="{D42A27DB-BD31-4B8C-83A1-F6EECF244321}">
                <p14:modId xmlns:p14="http://schemas.microsoft.com/office/powerpoint/2010/main" val="1969308759"/>
              </p:ext>
            </p:extLst>
          </p:nvPr>
        </p:nvGraphicFramePr>
        <p:xfrm>
          <a:off x="668784" y="1780266"/>
          <a:ext cx="4822925" cy="4376473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1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및 캠핑장 관리자는 로그인 후 회원탈퇴를 한다.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로그인을 한다.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600">
                <a:tc rowSpan="1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마이 페이지 버튼을 클릭한다.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31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내 정보 관리 버튼을 클릭한다.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31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PW를 입력한다.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31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확인 버튼을 클릭한다.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회원 탈퇴 버튼을 클릭한다.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탈퇴 동의 체크박스에 체크를 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B07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탈퇴 버튼을 클릭한다.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B08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PW를 입력한다.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B09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확인 버튼을 클릭한다.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B10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회원 정보를 삭제한다.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B11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로그인 되지 않은 메인 페이지를 표시한다..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1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뒤로 가기 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마이 페이지를 표시한다.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3176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입력한 PW가 틀릴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비밀번호를 확인하라는 메세지를 표시한다.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317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PW를 입력하지 않은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비밀번호를 확인하라는 메세지를 표시한다.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6317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E03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탈퇴 동의 체크박스를 체크하지 않은 경우 </a:t>
                      </a: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동의 요구 메세지를 표시한다.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279" name="Google Shape;279;gd037e4f5af_6_397"/>
          <p:cNvSpPr txBox="1"/>
          <p:nvPr/>
        </p:nvSpPr>
        <p:spPr>
          <a:xfrm>
            <a:off x="6109850" y="2575834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UC008: 회원정보를 수정한다.(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0" name="Google Shape;280;gd037e4f5af_6_397"/>
          <p:cNvGraphicFramePr/>
          <p:nvPr/>
        </p:nvGraphicFramePr>
        <p:xfrm>
          <a:off x="6096000" y="2992198"/>
          <a:ext cx="5305750" cy="32138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9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및 캠핑장 관리자는 개인정보를 수정할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150">
                <a:tc row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마이 페이지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내 정보 관리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PW를 입력한다.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확인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원하는 정보를 수정한다.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수정 완료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B07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마이 페이지 화면을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3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뒤로 가기 버튼을 클릭할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마이 페이지를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8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B05에서 수정한 개인정보에 비어 있는 항목이 있을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빈 항목이 있다는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91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B01→B02→B03→B04→B05→A01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B01→B02→B03→B04→B05→B06→E01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81" name="Google Shape;281;gd037e4f5af_6_397"/>
          <p:cNvGraphicFramePr/>
          <p:nvPr/>
        </p:nvGraphicFramePr>
        <p:xfrm>
          <a:off x="6078984" y="985944"/>
          <a:ext cx="5305750" cy="14379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000">
                <a:tc row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B01→B02→B03→B04→B05→B06→B07→B08→B09→B10→B11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B01→B02→A01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SN04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B01→B02→B03→B04→B05→B06→B07→B08→B09→E01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SN05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SN06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B01→B02→B03→B04→B05→B06→B07→B08→B09→E02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6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SN07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B01→B02→B03→B04→B05→B07→E03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2" name="Google Shape;282;gd037e4f5af_6_39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037e4f5af_6_4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288" name="Google Shape;288;gd037e4f5af_6_41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9" name="Google Shape;289;gd037e4f5af_6_41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0" name="Google Shape;290;gd037e4f5af_6_41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gd037e4f5af_6_41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gd037e4f5af_6_41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d037e4f5af_6_41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d037e4f5af_6_41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d037e4f5af_6_41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gd037e4f5af_6_41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gd037e4f5af_6_412"/>
          <p:cNvSpPr txBox="1"/>
          <p:nvPr/>
        </p:nvSpPr>
        <p:spPr>
          <a:xfrm>
            <a:off x="658253" y="916707"/>
            <a:ext cx="5269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UC009: 캠핑장 정보를 업로드한다.(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8" name="Google Shape;298;gd037e4f5af_6_412"/>
          <p:cNvGraphicFramePr/>
          <p:nvPr>
            <p:extLst>
              <p:ext uri="{D42A27DB-BD31-4B8C-83A1-F6EECF244321}">
                <p14:modId xmlns:p14="http://schemas.microsoft.com/office/powerpoint/2010/main" val="1087447199"/>
              </p:ext>
            </p:extLst>
          </p:nvPr>
        </p:nvGraphicFramePr>
        <p:xfrm>
          <a:off x="676731" y="1782620"/>
          <a:ext cx="4814975" cy="35739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캠핑장의 정보들을 업로드한다.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7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 추가하기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캠핑장의 정보들을 입력한다.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 업로드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0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뒤로 가기 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메인 페이지를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0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B02에서 정보를 입력하지 않은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정보가 입력되지 않았다는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27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B01→B02→A01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99" name="Google Shape;299;gd037e4f5af_6_412"/>
          <p:cNvSpPr txBox="1"/>
          <p:nvPr/>
        </p:nvSpPr>
        <p:spPr>
          <a:xfrm>
            <a:off x="6103542" y="916703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UC010: 캠핑장 정보를 수정한다.(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0" name="Google Shape;300;gd037e4f5af_6_412"/>
          <p:cNvGraphicFramePr/>
          <p:nvPr>
            <p:extLst>
              <p:ext uri="{D42A27DB-BD31-4B8C-83A1-F6EECF244321}">
                <p14:modId xmlns:p14="http://schemas.microsoft.com/office/powerpoint/2010/main" val="4125382674"/>
              </p:ext>
            </p:extLst>
          </p:nvPr>
        </p:nvGraphicFramePr>
        <p:xfrm>
          <a:off x="6019800" y="1782619"/>
          <a:ext cx="5376600" cy="341772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9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캠핑장의 정보들을 수정할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 이미지를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정보 수정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정보를 수정한다.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저장버튼을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정보를 입력하지 않은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정보가 입력되지 않았다는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9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1" name="Google Shape;301;gd037e4f5af_6_41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037e4f5af_6_4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sp>
        <p:nvSpPr>
          <p:cNvPr id="307" name="Google Shape;307;gd037e4f5af_6_42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8" name="Google Shape;308;gd037e4f5af_6_42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9" name="Google Shape;309;gd037e4f5af_6_42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gd037e4f5af_6_42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gd037e4f5af_6_42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gd037e4f5af_6_42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gd037e4f5af_6_42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gd037e4f5af_6_42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gd037e4f5af_6_42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gd037e4f5af_6_427"/>
          <p:cNvSpPr txBox="1"/>
          <p:nvPr/>
        </p:nvSpPr>
        <p:spPr>
          <a:xfrm>
            <a:off x="658023" y="91585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UC011: 검색을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7" name="Google Shape;317;gd037e4f5af_6_427"/>
          <p:cNvGraphicFramePr/>
          <p:nvPr/>
        </p:nvGraphicFramePr>
        <p:xfrm>
          <a:off x="630315" y="1783725"/>
          <a:ext cx="4861400" cy="376372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0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캠핑장 정보를 검색할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350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검색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검색 창에 검색어를 입력한다.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조건을 설정한다.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검색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검색 결과를 화면에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4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조건을 설정하지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검색어만으로 나온 결과 페이지를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B02에서 검색어를 입력하지 않고 검색 버튼을 누르는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검색어의 입력을 요구하는 메시지를 표시한다.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3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B01→B02→B04→A01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B01→B04→E01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18" name="Google Shape;318;gd037e4f5af_6_427"/>
          <p:cNvSpPr txBox="1"/>
          <p:nvPr/>
        </p:nvSpPr>
        <p:spPr>
          <a:xfrm>
            <a:off x="6101109" y="91585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UC012: 예약을 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9" name="Google Shape;319;gd037e4f5af_6_427"/>
          <p:cNvGraphicFramePr/>
          <p:nvPr/>
        </p:nvGraphicFramePr>
        <p:xfrm>
          <a:off x="6089151" y="1783725"/>
          <a:ext cx="5305750" cy="36190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캠핑장을 예약할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고객은 예약하고자 하는 캠핑장의 페이지에 접속한다.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325"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고객은 예약하기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상세 정보를 입력한다.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규정 및 약관 동의를 체크한다. 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예약완료 버튼을 클릭한다. (UC019 참조)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예약완료 페이지를 화면에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관리자에게 승인을 요청하는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이메일을 보낸다 (UC023 참조)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B07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확인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B08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메인 페이지를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66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규정 및 약관 동의사항을 체크하지 않는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체크를 요구하는 메시지를 표시한다.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6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B01에서 회원이 아닐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로그인 페이지를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832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B01→B02→B03→B05→E01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B01→E02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20" name="Google Shape;320;gd037e4f5af_6_42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037e4f5af_6_4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sp>
        <p:nvSpPr>
          <p:cNvPr id="326" name="Google Shape;326;gd037e4f5af_6_44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7" name="Google Shape;327;gd037e4f5af_6_44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8" name="Google Shape;328;gd037e4f5af_6_44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gd037e4f5af_6_44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gd037e4f5af_6_44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gd037e4f5af_6_44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gd037e4f5af_6_44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gd037e4f5af_6_44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gd037e4f5af_6_44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gd037e4f5af_6_442"/>
          <p:cNvSpPr txBox="1"/>
          <p:nvPr/>
        </p:nvSpPr>
        <p:spPr>
          <a:xfrm>
            <a:off x="658427" y="91370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UC013: 예약을 취소한다.(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6" name="Google Shape;336;gd037e4f5af_6_442"/>
          <p:cNvGraphicFramePr/>
          <p:nvPr>
            <p:extLst>
              <p:ext uri="{D42A27DB-BD31-4B8C-83A1-F6EECF244321}">
                <p14:modId xmlns:p14="http://schemas.microsoft.com/office/powerpoint/2010/main" val="2089945186"/>
              </p:ext>
            </p:extLst>
          </p:nvPr>
        </p:nvGraphicFramePr>
        <p:xfrm>
          <a:off x="658427" y="1782619"/>
          <a:ext cx="4833275" cy="36501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자신이 예약한 정보를 취소할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7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및 결제를 완료한다.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취소 및 결제 취소를 확인한다.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725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마이 페이지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조회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상세 내역 확인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취소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결제를 취소한다 (UC020 참조)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취소 메시지를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37" name="Google Shape;337;gd037e4f5af_6_442"/>
          <p:cNvSpPr txBox="1"/>
          <p:nvPr/>
        </p:nvSpPr>
        <p:spPr>
          <a:xfrm>
            <a:off x="6104380" y="91370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</a:t>
            </a:r>
            <a:r>
              <a:rPr lang="ko-KR" sz="1600" b="1">
                <a:solidFill>
                  <a:srgbClr val="38562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UC014: 예약을 수정한다.(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8" name="Google Shape;338;gd037e4f5af_6_442"/>
          <p:cNvGraphicFramePr/>
          <p:nvPr>
            <p:extLst>
              <p:ext uri="{D42A27DB-BD31-4B8C-83A1-F6EECF244321}">
                <p14:modId xmlns:p14="http://schemas.microsoft.com/office/powerpoint/2010/main" val="2203816304"/>
              </p:ext>
            </p:extLst>
          </p:nvPr>
        </p:nvGraphicFramePr>
        <p:xfrm>
          <a:off x="6067147" y="1782619"/>
          <a:ext cx="5376600" cy="36502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9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자신이 예약한 정보를 수정할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캠핑장 예약을 완료한다.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사용자의 수정된 예약 정보를 저장한다. 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600"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마이 페이지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조회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상세 내역 확인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수정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내용을 수정한다.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저장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B07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관리자에게 승인을 요청하는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이메일을 보낸다 (UC023 참조)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B08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변경된 예약 정보를 화면에 표시한다.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7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B06에서 취소 버튼을 클릭하는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이전 페이지를 화면에 표시한다.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86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B01→B02→B03→B04→B05→A01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39" name="Google Shape;339;gd037e4f5af_6_44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1206814" y="1612525"/>
            <a:ext cx="105684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Ⅰ. 개발동기 및 목적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Ⅱ. 액터 정의 &amp; 다이어그램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고객 기능 요구사항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 + 기술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Ⅵ. 화면기술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111111"/>
                </a:solidFill>
                <a:highlight>
                  <a:srgbClr val="FFFFFF"/>
                </a:highlight>
              </a:rPr>
              <a:t>Ⅶ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비기능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94868" y="528105"/>
            <a:ext cx="12698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/>
          </a:p>
        </p:txBody>
      </p:sp>
      <p:cxnSp>
        <p:nvCxnSpPr>
          <p:cNvPr id="102" name="Google Shape;102;p2"/>
          <p:cNvCxnSpPr/>
          <p:nvPr/>
        </p:nvCxnSpPr>
        <p:spPr>
          <a:xfrm flipH="1">
            <a:off x="1000156" y="1612536"/>
            <a:ext cx="11400" cy="4245300"/>
          </a:xfrm>
          <a:prstGeom prst="straightConnector1">
            <a:avLst/>
          </a:prstGeom>
          <a:noFill/>
          <a:ln w="444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266700" y="6206068"/>
            <a:ext cx="11658600" cy="70923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037e4f5af_6_4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sp>
        <p:nvSpPr>
          <p:cNvPr id="345" name="Google Shape;345;gd037e4f5af_6_45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6" name="Google Shape;346;gd037e4f5af_6_45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7" name="Google Shape;347;gd037e4f5af_6_45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gd037e4f5af_6_45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gd037e4f5af_6_45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gd037e4f5af_6_45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gd037e4f5af_6_45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gd037e4f5af_6_45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gd037e4f5af_6_45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gd037e4f5af_6_457"/>
          <p:cNvSpPr txBox="1"/>
          <p:nvPr/>
        </p:nvSpPr>
        <p:spPr>
          <a:xfrm>
            <a:off x="659814" y="910315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UC015: 예약 승인을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5" name="Google Shape;355;gd037e4f5af_6_457"/>
          <p:cNvGraphicFramePr/>
          <p:nvPr>
            <p:extLst>
              <p:ext uri="{D42A27DB-BD31-4B8C-83A1-F6EECF244321}">
                <p14:modId xmlns:p14="http://schemas.microsoft.com/office/powerpoint/2010/main" val="865970301"/>
              </p:ext>
            </p:extLst>
          </p:nvPr>
        </p:nvGraphicFramePr>
        <p:xfrm>
          <a:off x="621879" y="1786341"/>
          <a:ext cx="4869825" cy="346692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0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예약 승인이 가능하다. 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캠핑장 예약 신청 혹은 수정한다.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72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시스템은 캠핑장 관리자의 승인 여부를 회원의 이메일로 보낸다.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관리자의 승인 여부를 회원의 마이 페이지에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관리자의 예약확인 페이지에 예약 승인을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캠핑장을 선택하여 이미지를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예약 관리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요청된 정보를 확인 후 승인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 승인을 알리는 이메일을 보낸다.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(UC023 참조)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55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관리자가 예약을 거절버튼을 클릭하는 경우</a:t>
                      </a: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 거절을 알리는 이메일을 보낸다. (UC023, UC016 참조)</a:t>
                      </a:r>
                      <a:endParaRPr sz="10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56" name="Google Shape;356;gd037e4f5af_6_457"/>
          <p:cNvSpPr txBox="1"/>
          <p:nvPr/>
        </p:nvSpPr>
        <p:spPr>
          <a:xfrm>
            <a:off x="6100659" y="2261131"/>
            <a:ext cx="7013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UC016: 예약을 거절한다.(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7" name="Google Shape;357;gd037e4f5af_6_457"/>
          <p:cNvGraphicFramePr/>
          <p:nvPr>
            <p:extLst>
              <p:ext uri="{D42A27DB-BD31-4B8C-83A1-F6EECF244321}">
                <p14:modId xmlns:p14="http://schemas.microsoft.com/office/powerpoint/2010/main" val="1187294294"/>
              </p:ext>
            </p:extLst>
          </p:nvPr>
        </p:nvGraphicFramePr>
        <p:xfrm>
          <a:off x="6056791" y="2810596"/>
          <a:ext cx="5318450" cy="28956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회원이 요청한 예약을 거절할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캠핑장 예약 신청 혹은 수정한다.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캠핑장을 선택하여 이미지를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예약 관리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거절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취소가 완료되었다는 메시지를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결제를 취소한다 (UC020 참조)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관리자가 예약을 승인버튼을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 승인을 알리는 이메일을 보낸다. (UC023, UC015 참조)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B01→B02→A01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58" name="Google Shape;358;gd037e4f5af_6_45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  <p:graphicFrame>
        <p:nvGraphicFramePr>
          <p:cNvPr id="359" name="Google Shape;359;gd037e4f5af_6_457"/>
          <p:cNvGraphicFramePr/>
          <p:nvPr/>
        </p:nvGraphicFramePr>
        <p:xfrm>
          <a:off x="6032079" y="877887"/>
          <a:ext cx="4869825" cy="10377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0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요청이 없을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빈화면을 화면에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B01→B02→A01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037e4f5af_6_4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sp>
        <p:nvSpPr>
          <p:cNvPr id="365" name="Google Shape;365;gd037e4f5af_6_47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6" name="Google Shape;366;gd037e4f5af_6_47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7" name="Google Shape;367;gd037e4f5af_6_47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gd037e4f5af_6_47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gd037e4f5af_6_47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gd037e4f5af_6_47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gd037e4f5af_6_47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gd037e4f5af_6_47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gd037e4f5af_6_47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gd037e4f5af_6_472"/>
          <p:cNvSpPr txBox="1"/>
          <p:nvPr/>
        </p:nvSpPr>
        <p:spPr>
          <a:xfrm>
            <a:off x="658543" y="913263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UC017: 예약을 조회한다.(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5" name="Google Shape;375;gd037e4f5af_6_472"/>
          <p:cNvGraphicFramePr/>
          <p:nvPr>
            <p:extLst>
              <p:ext uri="{D42A27DB-BD31-4B8C-83A1-F6EECF244321}">
                <p14:modId xmlns:p14="http://schemas.microsoft.com/office/powerpoint/2010/main" val="2829593898"/>
              </p:ext>
            </p:extLst>
          </p:nvPr>
        </p:nvGraphicFramePr>
        <p:xfrm>
          <a:off x="649549" y="1783749"/>
          <a:ext cx="4842150" cy="34077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예약한 캠핑장 정보를 조회할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5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마이 페이지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조회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 정보 페이지를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76" name="Google Shape;376;gd037e4f5af_6_472"/>
          <p:cNvSpPr txBox="1"/>
          <p:nvPr/>
        </p:nvSpPr>
        <p:spPr>
          <a:xfrm>
            <a:off x="6109851" y="91585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UC018 : 예약을 관리한다.(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7" name="Google Shape;377;gd037e4f5af_6_472"/>
          <p:cNvGraphicFramePr/>
          <p:nvPr>
            <p:extLst>
              <p:ext uri="{D42A27DB-BD31-4B8C-83A1-F6EECF244321}">
                <p14:modId xmlns:p14="http://schemas.microsoft.com/office/powerpoint/2010/main" val="2188270713"/>
              </p:ext>
            </p:extLst>
          </p:nvPr>
        </p:nvGraphicFramePr>
        <p:xfrm>
          <a:off x="6019800" y="1783748"/>
          <a:ext cx="5376600" cy="32150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9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자신이 올린 캠핑장의 예약을 확인할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2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캠핑장을 선택하여 이미지를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예약 관리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4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요청이 없을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빈화면을 화면에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2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78" name="Google Shape;378;gd037e4f5af_6_47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037e4f5af_6_4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  <p:sp>
        <p:nvSpPr>
          <p:cNvPr id="384" name="Google Shape;384;gd037e4f5af_6_48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5" name="Google Shape;385;gd037e4f5af_6_48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6" name="Google Shape;386;gd037e4f5af_6_48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gd037e4f5af_6_48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gd037e4f5af_6_48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gd037e4f5af_6_48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gd037e4f5af_6_48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gd037e4f5af_6_48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gd037e4f5af_6_48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gd037e4f5af_6_487"/>
          <p:cNvSpPr txBox="1"/>
          <p:nvPr/>
        </p:nvSpPr>
        <p:spPr>
          <a:xfrm>
            <a:off x="658549" y="910874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UC019: 결제를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4" name="Google Shape;394;gd037e4f5af_6_487"/>
          <p:cNvGraphicFramePr/>
          <p:nvPr/>
        </p:nvGraphicFramePr>
        <p:xfrm>
          <a:off x="676022" y="1791496"/>
          <a:ext cx="4815700" cy="28020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관리자의 계좌번호를 화면에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예약완료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관리자의 계좌 번호를 화면에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5" name="Google Shape;395;gd037e4f5af_6_487"/>
          <p:cNvSpPr txBox="1"/>
          <p:nvPr/>
        </p:nvSpPr>
        <p:spPr>
          <a:xfrm>
            <a:off x="6102777" y="912249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UC020: 결제를 취소한다.(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6" name="Google Shape;396;gd037e4f5af_6_487"/>
          <p:cNvGraphicFramePr/>
          <p:nvPr/>
        </p:nvGraphicFramePr>
        <p:xfrm>
          <a:off x="6019640" y="1791496"/>
          <a:ext cx="5376600" cy="28019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9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1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관리자한테 이메일로 환급을 요구하는 메시지를 보낸다.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예약을 취소하거나 캠핑장 관리자가 예약을 거절한다. 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관리자에게 환불을 요구하는 이메일을 보낸다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(UC023 참조)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7" name="Google Shape;397;gd037e4f5af_6_48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gd037e4f5af_6_48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037e4f5af_6_50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sp>
        <p:nvSpPr>
          <p:cNvPr id="404" name="Google Shape;404;gd037e4f5af_6_50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5" name="Google Shape;405;gd037e4f5af_6_50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6" name="Google Shape;406;gd037e4f5af_6_50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gd037e4f5af_6_50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gd037e4f5af_6_50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gd037e4f5af_6_50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gd037e4f5af_6_50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gd037e4f5af_6_50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gd037e4f5af_6_50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gd037e4f5af_6_502"/>
          <p:cNvSpPr txBox="1"/>
          <p:nvPr/>
        </p:nvSpPr>
        <p:spPr>
          <a:xfrm>
            <a:off x="658550" y="917608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UC021: 리뷰를 작성한다.(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4" name="Google Shape;414;gd037e4f5af_6_502"/>
          <p:cNvGraphicFramePr/>
          <p:nvPr>
            <p:extLst>
              <p:ext uri="{D42A27DB-BD31-4B8C-83A1-F6EECF244321}">
                <p14:modId xmlns:p14="http://schemas.microsoft.com/office/powerpoint/2010/main" val="3521181994"/>
              </p:ext>
            </p:extLst>
          </p:nvPr>
        </p:nvGraphicFramePr>
        <p:xfrm>
          <a:off x="667305" y="1784431"/>
          <a:ext cx="4824400" cy="39546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이용한 캠핑장에 대한 리뷰를 작성할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3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시스템에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및 결제를 완료한다.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325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마이 페이지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조회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63500" marR="0" lvl="0" indent="-63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리뷰 작성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63500" marR="0" lvl="0" indent="-63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리뷰를 작성한다.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63500" marR="0" lvl="0" indent="-63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완료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63500" marR="0" lvl="0" indent="-63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작성이 완료되었다는 메시지를 화면에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6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리뷰를 작성하지 않고 완료 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리뷰 작성을 요구하는 메시지를 화면에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3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15" name="Google Shape;415;gd037e4f5af_6_502"/>
          <p:cNvSpPr txBox="1"/>
          <p:nvPr/>
        </p:nvSpPr>
        <p:spPr>
          <a:xfrm>
            <a:off x="6101702" y="917596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UC022: 리뷰에 댓글을 작성 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6" name="Google Shape;416;gd037e4f5af_6_502"/>
          <p:cNvGraphicFramePr/>
          <p:nvPr>
            <p:extLst>
              <p:ext uri="{D42A27DB-BD31-4B8C-83A1-F6EECF244321}">
                <p14:modId xmlns:p14="http://schemas.microsoft.com/office/powerpoint/2010/main" val="57084771"/>
              </p:ext>
            </p:extLst>
          </p:nvPr>
        </p:nvGraphicFramePr>
        <p:xfrm>
          <a:off x="6031636" y="1784430"/>
          <a:ext cx="5701350" cy="34146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회원이 업로드한 캠핑장의 리뷰를 확인하고 댓글을 달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해당 캠핑장에 리뷰를 작성한다.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캠핑장을 선택하여 이미지를 클릭한다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리뷰 관리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댓글을 작성한 후 저장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수정된 리뷰 관리 페이지를 화면에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관리자가 수정하지 않고 저장버튼을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입력 값을 요구하는 메세지를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9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17" name="Google Shape;417;gd037e4f5af_6_50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gd037e4f5af_6_50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037e4f5af_6_5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  <p:sp>
        <p:nvSpPr>
          <p:cNvPr id="424" name="Google Shape;424;gd037e4f5af_6_51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5" name="Google Shape;425;gd037e4f5af_6_51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6" name="Google Shape;426;gd037e4f5af_6_51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gd037e4f5af_6_51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gd037e4f5af_6_51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gd037e4f5af_6_51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gd037e4f5af_6_51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gd037e4f5af_6_51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gd037e4f5af_6_51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gd037e4f5af_6_517"/>
          <p:cNvSpPr txBox="1"/>
          <p:nvPr/>
        </p:nvSpPr>
        <p:spPr>
          <a:xfrm>
            <a:off x="659449" y="916069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UC023 : 이메일을 보낸다. 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34" name="Google Shape;434;gd037e4f5af_6_517"/>
          <p:cNvGraphicFramePr/>
          <p:nvPr>
            <p:extLst>
              <p:ext uri="{D42A27DB-BD31-4B8C-83A1-F6EECF244321}">
                <p14:modId xmlns:p14="http://schemas.microsoft.com/office/powerpoint/2010/main" val="2538623233"/>
              </p:ext>
            </p:extLst>
          </p:nvPr>
        </p:nvGraphicFramePr>
        <p:xfrm>
          <a:off x="653058" y="1781718"/>
          <a:ext cx="4942425" cy="39973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77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사용자에게 이메일을 보낸다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</a:t>
                      </a:r>
                      <a:r>
                        <a:rPr lang="ko-KR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예약하기, 예약승인, 예약수정, 결제취소, 아이디 찾기, 비밀번호 찾기 중 하나를 선택하는 경우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525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예약을 하거나 예약을 수정하는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관리자에게 예약 승인 및 거절을 요청하는 이메일을 보낸다.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관리자가 예약을 승인하는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회원에게 예약이 승인을 알리는 이메일을 보낸다.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결제가 취소되는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관리자에게 환급을 요구하는 이메일을 보낸다.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6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아이디를 찾는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사용자에게 아이디를 포함한 이메일을 보낸다.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비밀번호를 찾는 경우</a:t>
                      </a: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사용자에게 비밀번호를 포함한 이메일을 보낸다.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5" name="Google Shape;435;gd037e4f5af_6_51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" name="Google Shape;436;gd037e4f5af_6_51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gd037e4f5af_6_51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  <p:graphicFrame>
        <p:nvGraphicFramePr>
          <p:cNvPr id="438" name="Google Shape;438;gd037e4f5af_6_517"/>
          <p:cNvGraphicFramePr/>
          <p:nvPr>
            <p:extLst>
              <p:ext uri="{D42A27DB-BD31-4B8C-83A1-F6EECF244321}">
                <p14:modId xmlns:p14="http://schemas.microsoft.com/office/powerpoint/2010/main" val="55208680"/>
              </p:ext>
            </p:extLst>
          </p:nvPr>
        </p:nvGraphicFramePr>
        <p:xfrm>
          <a:off x="6063258" y="1781718"/>
          <a:ext cx="5376600" cy="131442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7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775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037e4f5af_6_5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  <p:sp>
        <p:nvSpPr>
          <p:cNvPr id="444" name="Google Shape;444;gd037e4f5af_6_575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gd037e4f5af_6_575"/>
          <p:cNvSpPr txBox="1"/>
          <p:nvPr/>
        </p:nvSpPr>
        <p:spPr>
          <a:xfrm>
            <a:off x="362902" y="214161"/>
            <a:ext cx="5376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Ⅵ. 오븐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6" name="Google Shape;446;gd037e4f5af_6_575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7" name="Google Shape;447;gd037e4f5af_6_575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gd037e4f5af_6_575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gd037e4f5af_6_575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gd037e4f5af_6_575"/>
          <p:cNvSpPr/>
          <p:nvPr/>
        </p:nvSpPr>
        <p:spPr>
          <a:xfrm>
            <a:off x="5671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gd037e4f5af_6_575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gd037e4f5af_6_575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gd037e4f5af_6_575"/>
          <p:cNvSpPr/>
          <p:nvPr/>
        </p:nvSpPr>
        <p:spPr>
          <a:xfrm>
            <a:off x="961401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4" name="Google Shape;454;gd037e4f5af_6_57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9450" y="961501"/>
            <a:ext cx="6153102" cy="5058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d037e4f5af_6_5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  <p:sp>
        <p:nvSpPr>
          <p:cNvPr id="460" name="Google Shape;460;gd037e4f5af_6_596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gd037e4f5af_6_596"/>
          <p:cNvSpPr txBox="1"/>
          <p:nvPr/>
        </p:nvSpPr>
        <p:spPr>
          <a:xfrm>
            <a:off x="362902" y="214161"/>
            <a:ext cx="5376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11111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Ⅶ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비기능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2" name="Google Shape;462;gd037e4f5af_6_596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3" name="Google Shape;463;gd037e4f5af_6_596"/>
          <p:cNvSpPr/>
          <p:nvPr/>
        </p:nvSpPr>
        <p:spPr>
          <a:xfrm>
            <a:off x="1144281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gd037e4f5af_6_596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gd037e4f5af_6_596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gd037e4f5af_6_596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gd037e4f5af_6_596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gd037e4f5af_6_596"/>
          <p:cNvSpPr/>
          <p:nvPr/>
        </p:nvSpPr>
        <p:spPr>
          <a:xfrm>
            <a:off x="5652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gd037e4f5af_6_596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70" name="Google Shape;470;gd037e4f5af_6_596"/>
          <p:cNvGraphicFramePr/>
          <p:nvPr/>
        </p:nvGraphicFramePr>
        <p:xfrm>
          <a:off x="565225" y="1411800"/>
          <a:ext cx="5410200" cy="2941490"/>
        </p:xfrm>
        <a:graphic>
          <a:graphicData uri="http://schemas.openxmlformats.org/drawingml/2006/table">
            <a:tbl>
              <a:tblPr>
                <a:noFill/>
                <a:tableStyleId>{B90217AE-6247-480F-990B-29A5120FACD7}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요구항목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설명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성능</a:t>
                      </a:r>
                      <a:endParaRPr sz="1000" b="1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(응답시간)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 혹은 캠핑장 관리자의 변경사항이 평균 3초 이내에 웹 페이지에 적용되어야 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성능</a:t>
                      </a:r>
                      <a:endParaRPr sz="1000" b="1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(처리량)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 동시 접속자 수는 1000명까지 가능하다. 또한 시스템은 하루 24시간 가동되어야 하며, 가동률 99% 이상을 유지해야 한다. 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보안성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1. 캠핑장 관리자 및 사용자는 각각의 유형에 따라 접근할 수 있는 페이지가 달라야 하며, 각 개인이 접근할 수 있는 페이지(마이 페이지, 캠핑장 관리자 페이지 등)도 달라야 한다.</a:t>
                      </a:r>
                      <a:endParaRPr sz="100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2. 비밀번호 입력 시 비밀번호는 *로 표시되어야 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호환성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시스템은 데스크탑, 랩탑, 모바일 등 디바이스의 크기에 따라, 혹은 사용자의 브라우저 사이즈 변동에 따라 반응형으로 해당 사이즈에 맞춰 웹 페이지를 표시해야 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71" name="Google Shape;471;gd037e4f5af_6_596"/>
          <p:cNvGraphicFramePr/>
          <p:nvPr/>
        </p:nvGraphicFramePr>
        <p:xfrm>
          <a:off x="6082575" y="1666100"/>
          <a:ext cx="5410200" cy="2415710"/>
        </p:xfrm>
        <a:graphic>
          <a:graphicData uri="http://schemas.openxmlformats.org/drawingml/2006/table">
            <a:tbl>
              <a:tblPr>
                <a:noFill/>
                <a:tableStyleId>{B90217AE-6247-480F-990B-29A5120FACD7}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신뢰성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시스템은 실행 시 오류 가능성을 5%미만으로 유지해야한다.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안전성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 및 관리자는 각종 악성 광고에 보호를 받으며,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운영성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시스템 다운 시, 복구하는 방법을 제공해야한다.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사용성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1.시스템은 마우스 클릭과 키보드 입력을 기반으로 실행되며, ID와 PW는 한국어, 영어를 지원한다.</a:t>
                      </a:r>
                      <a:endParaRPr sz="100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2. 시스템은 다양한 언어를 지원한다.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가시성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시스템은 사용자에게 시각적으로 단순하고 직관적인 형식의 인터페이스를 지원하여 쉬운 조작이 가능하게 하고, 정보수집에 도움을 준다.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gd037e4f5af_0_14"/>
          <p:cNvSpPr/>
          <p:nvPr/>
        </p:nvSpPr>
        <p:spPr>
          <a:xfrm>
            <a:off x="24512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gd037e4f5af_0_14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gd037e4f5af_0_14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Ⅰ. 개발동기 및 목적</a:t>
            </a:r>
            <a:endParaRPr/>
          </a:p>
        </p:txBody>
      </p:sp>
      <p:sp>
        <p:nvSpPr>
          <p:cNvPr id="119" name="Google Shape;119;gd037e4f5af_0_14"/>
          <p:cNvSpPr txBox="1"/>
          <p:nvPr/>
        </p:nvSpPr>
        <p:spPr>
          <a:xfrm>
            <a:off x="920850" y="1094050"/>
            <a:ext cx="103503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#새로운 취미생활 캠핑의 증가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코로나 19 확산으로 인해 다수의 집합 활동이 금지되면서 소규모 야외 활동이 증가하는 추세를 보이고 있다.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하지만 장소 선정, 가격 비교, 예약 등의 번거로움이 높아지는 캠핑 수요를 만족시키기에는 전용 플랫폼이 다양하지 못하다. 이러한 캠핑장 예약 전용 플랫폼의 부재로 인한 불편사항의 해결을 목표로 </a:t>
            </a:r>
            <a:r>
              <a:rPr lang="ko-KR" b="1">
                <a:solidFill>
                  <a:srgbClr val="005BAC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누구나 편하게 사용할 수 있는 캠핑장 예약을 돕는 것을 목적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으로 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본 프로젝트는 사용자들이 맞춤형 정보를 쉽게 탐색 가능하게 하여 활용 효율을 높이고 리뷰를 통해 정보의 신뢰성을 주어 이용자가 보다 성공적인 캠핑을 할 수 있도록 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0" name="Google Shape;120;gd037e4f5af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479" y="3310451"/>
            <a:ext cx="4171435" cy="25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d037e4f5af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8938" y="3403313"/>
            <a:ext cx="481012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d037e4f5af_0_14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037e4f5af_0_3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128" name="Google Shape;128;gd037e4f5af_0_32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gd037e4f5af_0_322"/>
          <p:cNvSpPr txBox="1"/>
          <p:nvPr/>
        </p:nvSpPr>
        <p:spPr>
          <a:xfrm>
            <a:off x="362902" y="214161"/>
            <a:ext cx="5376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액터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정의&amp; 다이어그램</a:t>
            </a:r>
            <a:endParaRPr sz="12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0" name="Google Shape;130;gd037e4f5af_0_32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gd037e4f5af_0_32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gd037e4f5af_0_32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gd037e4f5af_0_32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gd037e4f5af_0_32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gd037e4f5af_0_32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gd037e4f5af_0_32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gd037e4f5af_0_32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8" name="Google Shape;138;gd037e4f5af_0_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200" y="849675"/>
            <a:ext cx="4983000" cy="516421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d037e4f5af_0_322"/>
          <p:cNvSpPr txBox="1"/>
          <p:nvPr/>
        </p:nvSpPr>
        <p:spPr>
          <a:xfrm>
            <a:off x="6359300" y="1057275"/>
            <a:ext cx="4880700" cy="212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캠핑장 예약 프로그램을 사용하는 최상위 사용자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캠핑장 관리자 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>
                <a:solidFill>
                  <a:schemeClr val="dk1"/>
                </a:solidFill>
              </a:rPr>
              <a:t>캠핑장 업로드 및 예약승인을 하는 사람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</a:t>
            </a:r>
            <a:r>
              <a:rPr lang="ko-KR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>
                <a:solidFill>
                  <a:schemeClr val="dk1"/>
                </a:solidFill>
              </a:rPr>
              <a:t>캠핑장 예약, 예약수정 및 취소를 하는 사람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r>
              <a:rPr lang="ko-KR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>
                <a:solidFill>
                  <a:schemeClr val="dk1"/>
                </a:solidFill>
              </a:rPr>
              <a:t>로그인을 한 고객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</a:t>
            </a:r>
            <a:r>
              <a:rPr lang="ko-KR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>
                <a:solidFill>
                  <a:schemeClr val="dk1"/>
                </a:solidFill>
              </a:rPr>
              <a:t>로그인을 하지 않은 고객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037e4f5af_6_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145" name="Google Shape;145;gd037e4f5af_6_1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gd037e4f5af_6_1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고객 기능 요구사항</a:t>
            </a:r>
            <a:endParaRPr sz="1200" b="1"/>
          </a:p>
        </p:txBody>
      </p:sp>
      <p:cxnSp>
        <p:nvCxnSpPr>
          <p:cNvPr id="147" name="Google Shape;147;gd037e4f5af_6_1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gd037e4f5af_6_1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gd037e4f5af_6_1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d037e4f5af_6_1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gd037e4f5af_6_1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gd037e4f5af_6_1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d037e4f5af_6_1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d037e4f5af_6_1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d037e4f5af_6_17"/>
          <p:cNvSpPr txBox="1"/>
          <p:nvPr/>
        </p:nvSpPr>
        <p:spPr>
          <a:xfrm>
            <a:off x="1812781" y="3000910"/>
            <a:ext cx="189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회원가입/탈퇴</a:t>
            </a:r>
            <a:endParaRPr b="1"/>
          </a:p>
        </p:txBody>
      </p:sp>
      <p:sp>
        <p:nvSpPr>
          <p:cNvPr id="156" name="Google Shape;156;gd037e4f5af_6_17"/>
          <p:cNvSpPr txBox="1"/>
          <p:nvPr/>
        </p:nvSpPr>
        <p:spPr>
          <a:xfrm>
            <a:off x="5363533" y="3021775"/>
            <a:ext cx="222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</a:t>
            </a:r>
            <a:endParaRPr b="1"/>
          </a:p>
        </p:txBody>
      </p:sp>
      <p:pic>
        <p:nvPicPr>
          <p:cNvPr id="157" name="Google Shape;157;gd037e4f5af_6_17"/>
          <p:cNvPicPr preferRelativeResize="0"/>
          <p:nvPr/>
        </p:nvPicPr>
        <p:blipFill rotWithShape="1">
          <a:blip r:embed="rId3">
            <a:alphaModFix/>
          </a:blip>
          <a:srcRect l="-8260" r="8260"/>
          <a:stretch/>
        </p:blipFill>
        <p:spPr>
          <a:xfrm>
            <a:off x="1742000" y="927729"/>
            <a:ext cx="1844580" cy="184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d037e4f5af_6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338" y="1003950"/>
            <a:ext cx="1844576" cy="184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d037e4f5af_6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0663" y="3543463"/>
            <a:ext cx="2984025" cy="17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d037e4f5af_6_17"/>
          <p:cNvSpPr txBox="1"/>
          <p:nvPr/>
        </p:nvSpPr>
        <p:spPr>
          <a:xfrm>
            <a:off x="8174225" y="5474438"/>
            <a:ext cx="165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회원정보 수정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1" name="Google Shape;161;gd037e4f5af_6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4300" y="3446401"/>
            <a:ext cx="1853551" cy="185356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d037e4f5af_6_17"/>
          <p:cNvSpPr txBox="1"/>
          <p:nvPr/>
        </p:nvSpPr>
        <p:spPr>
          <a:xfrm>
            <a:off x="3428775" y="5476700"/>
            <a:ext cx="170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ID/PW 찾기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037e4f5af_6_6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168" name="Google Shape;168;gd037e4f5af_6_688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gd037e4f5af_6_688"/>
          <p:cNvSpPr txBox="1"/>
          <p:nvPr/>
        </p:nvSpPr>
        <p:spPr>
          <a:xfrm>
            <a:off x="5982790" y="207837"/>
            <a:ext cx="571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배경 및 목적</a:t>
            </a:r>
            <a:endParaRPr/>
          </a:p>
        </p:txBody>
      </p:sp>
      <p:sp>
        <p:nvSpPr>
          <p:cNvPr id="170" name="Google Shape;170;gd037e4f5af_6_688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고객 기능 요구사항</a:t>
            </a:r>
            <a:endParaRPr sz="1200" b="1"/>
          </a:p>
        </p:txBody>
      </p:sp>
      <p:cxnSp>
        <p:nvCxnSpPr>
          <p:cNvPr id="171" name="Google Shape;171;gd037e4f5af_6_688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2" name="Google Shape;172;gd037e4f5af_6_688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d037e4f5af_6_688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d037e4f5af_6_688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d037e4f5af_6_688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d037e4f5af_6_688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gd037e4f5af_6_688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gd037e4f5af_6_688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gd037e4f5af_6_688"/>
          <p:cNvSpPr txBox="1"/>
          <p:nvPr/>
        </p:nvSpPr>
        <p:spPr>
          <a:xfrm>
            <a:off x="6420347" y="55756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관리/작성</a:t>
            </a:r>
            <a:endParaRPr b="1"/>
          </a:p>
        </p:txBody>
      </p:sp>
      <p:pic>
        <p:nvPicPr>
          <p:cNvPr id="180" name="Google Shape;180;gd037e4f5af_6_6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876" y="3458551"/>
            <a:ext cx="2932155" cy="18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d037e4f5af_6_6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525" y="920000"/>
            <a:ext cx="2901911" cy="18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d037e4f5af_6_688"/>
          <p:cNvSpPr txBox="1"/>
          <p:nvPr/>
        </p:nvSpPr>
        <p:spPr>
          <a:xfrm>
            <a:off x="1506583" y="2934750"/>
            <a:ext cx="222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3" name="Google Shape;183;gd037e4f5af_6_6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2187" y="896213"/>
            <a:ext cx="1844576" cy="18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d037e4f5af_6_688"/>
          <p:cNvSpPr txBox="1"/>
          <p:nvPr/>
        </p:nvSpPr>
        <p:spPr>
          <a:xfrm>
            <a:off x="8392383" y="3001350"/>
            <a:ext cx="222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예약/예약관리</a:t>
            </a:r>
            <a:endParaRPr b="1"/>
          </a:p>
        </p:txBody>
      </p:sp>
      <p:sp>
        <p:nvSpPr>
          <p:cNvPr id="185" name="Google Shape;185;gd037e4f5af_6_688"/>
          <p:cNvSpPr txBox="1"/>
          <p:nvPr/>
        </p:nvSpPr>
        <p:spPr>
          <a:xfrm>
            <a:off x="3019356" y="5563822"/>
            <a:ext cx="189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b="1"/>
          </a:p>
        </p:txBody>
      </p:sp>
      <p:pic>
        <p:nvPicPr>
          <p:cNvPr id="186" name="Google Shape;186;gd037e4f5af_6_6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2475" y="3497742"/>
            <a:ext cx="1844580" cy="184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d037e4f5af_6_6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6825" y="912587"/>
            <a:ext cx="2142936" cy="18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d037e4f5af_6_688"/>
          <p:cNvSpPr txBox="1"/>
          <p:nvPr/>
        </p:nvSpPr>
        <p:spPr>
          <a:xfrm>
            <a:off x="5359282" y="2881488"/>
            <a:ext cx="193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캠핑장 업로드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37e4f5af_6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194" name="Google Shape;194;gd037e4f5af_6_3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d037e4f5af_6_3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gd037e4f5af_6_3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gd037e4f5af_6_3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d037e4f5af_6_3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d037e4f5af_6_3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d037e4f5af_6_3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d037e4f5af_6_3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d037e4f5af_6_3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d037e4f5af_6_3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4" name="Google Shape;204;gd037e4f5af_6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81" y="908635"/>
            <a:ext cx="10902224" cy="51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C2A3E3-CDE1-4F3E-B700-4970F2B523FD}"/>
              </a:ext>
            </a:extLst>
          </p:cNvPr>
          <p:cNvSpPr txBox="1"/>
          <p:nvPr/>
        </p:nvSpPr>
        <p:spPr>
          <a:xfrm>
            <a:off x="5636871" y="2974693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Google Shape;195;gd037e4f5af_6_32">
            <a:extLst>
              <a:ext uri="{FF2B5EF4-FFF2-40B4-BE49-F238E27FC236}">
                <a16:creationId xmlns:a16="http://schemas.microsoft.com/office/drawing/2014/main" id="{7E56273A-3820-40A4-AC2F-E552C1B18D04}"/>
              </a:ext>
            </a:extLst>
          </p:cNvPr>
          <p:cNvSpPr txBox="1"/>
          <p:nvPr/>
        </p:nvSpPr>
        <p:spPr>
          <a:xfrm>
            <a:off x="3432124" y="1616628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95;gd037e4f5af_6_32">
            <a:extLst>
              <a:ext uri="{FF2B5EF4-FFF2-40B4-BE49-F238E27FC236}">
                <a16:creationId xmlns:a16="http://schemas.microsoft.com/office/drawing/2014/main" id="{7B0464CE-A87B-4FB5-9346-77DCDD219DCB}"/>
              </a:ext>
            </a:extLst>
          </p:cNvPr>
          <p:cNvSpPr txBox="1"/>
          <p:nvPr/>
        </p:nvSpPr>
        <p:spPr>
          <a:xfrm>
            <a:off x="3420549" y="1755526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95;gd037e4f5af_6_32">
            <a:extLst>
              <a:ext uri="{FF2B5EF4-FFF2-40B4-BE49-F238E27FC236}">
                <a16:creationId xmlns:a16="http://schemas.microsoft.com/office/drawing/2014/main" id="{A17F7C85-237F-476C-94B0-E884BD37F394}"/>
              </a:ext>
            </a:extLst>
          </p:cNvPr>
          <p:cNvSpPr txBox="1"/>
          <p:nvPr/>
        </p:nvSpPr>
        <p:spPr>
          <a:xfrm>
            <a:off x="3420549" y="1848123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95;gd037e4f5af_6_32">
            <a:extLst>
              <a:ext uri="{FF2B5EF4-FFF2-40B4-BE49-F238E27FC236}">
                <a16:creationId xmlns:a16="http://schemas.microsoft.com/office/drawing/2014/main" id="{859FC269-C373-4640-A28B-57477E3913D9}"/>
              </a:ext>
            </a:extLst>
          </p:cNvPr>
          <p:cNvSpPr txBox="1"/>
          <p:nvPr/>
        </p:nvSpPr>
        <p:spPr>
          <a:xfrm>
            <a:off x="3420549" y="1975441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95;gd037e4f5af_6_32">
            <a:extLst>
              <a:ext uri="{FF2B5EF4-FFF2-40B4-BE49-F238E27FC236}">
                <a16:creationId xmlns:a16="http://schemas.microsoft.com/office/drawing/2014/main" id="{617129BD-A697-4C38-95D2-49553772969E}"/>
              </a:ext>
            </a:extLst>
          </p:cNvPr>
          <p:cNvSpPr txBox="1"/>
          <p:nvPr/>
        </p:nvSpPr>
        <p:spPr>
          <a:xfrm>
            <a:off x="3420549" y="2091188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95;gd037e4f5af_6_32">
            <a:extLst>
              <a:ext uri="{FF2B5EF4-FFF2-40B4-BE49-F238E27FC236}">
                <a16:creationId xmlns:a16="http://schemas.microsoft.com/office/drawing/2014/main" id="{ECBB688F-1A02-4015-B63C-4690A7ACFC50}"/>
              </a:ext>
            </a:extLst>
          </p:cNvPr>
          <p:cNvSpPr txBox="1"/>
          <p:nvPr/>
        </p:nvSpPr>
        <p:spPr>
          <a:xfrm>
            <a:off x="5237773" y="2044891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95;gd037e4f5af_6_32">
            <a:extLst>
              <a:ext uri="{FF2B5EF4-FFF2-40B4-BE49-F238E27FC236}">
                <a16:creationId xmlns:a16="http://schemas.microsoft.com/office/drawing/2014/main" id="{82FB10AB-A089-4033-8FE4-48714A829496}"/>
              </a:ext>
            </a:extLst>
          </p:cNvPr>
          <p:cNvSpPr txBox="1"/>
          <p:nvPr/>
        </p:nvSpPr>
        <p:spPr>
          <a:xfrm>
            <a:off x="6154103" y="2127843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95;gd037e4f5af_6_32">
            <a:extLst>
              <a:ext uri="{FF2B5EF4-FFF2-40B4-BE49-F238E27FC236}">
                <a16:creationId xmlns:a16="http://schemas.microsoft.com/office/drawing/2014/main" id="{5024F62B-EF10-44CB-BDEC-333A5F5D54A9}"/>
              </a:ext>
            </a:extLst>
          </p:cNvPr>
          <p:cNvSpPr txBox="1"/>
          <p:nvPr/>
        </p:nvSpPr>
        <p:spPr>
          <a:xfrm>
            <a:off x="6503273" y="2581186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95;gd037e4f5af_6_32">
            <a:extLst>
              <a:ext uri="{FF2B5EF4-FFF2-40B4-BE49-F238E27FC236}">
                <a16:creationId xmlns:a16="http://schemas.microsoft.com/office/drawing/2014/main" id="{82092524-07AC-4923-8A0E-540E0CC409AF}"/>
              </a:ext>
            </a:extLst>
          </p:cNvPr>
          <p:cNvSpPr txBox="1"/>
          <p:nvPr/>
        </p:nvSpPr>
        <p:spPr>
          <a:xfrm>
            <a:off x="9236829" y="2606264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95;gd037e4f5af_6_32">
            <a:extLst>
              <a:ext uri="{FF2B5EF4-FFF2-40B4-BE49-F238E27FC236}">
                <a16:creationId xmlns:a16="http://schemas.microsoft.com/office/drawing/2014/main" id="{7C6AC62B-856F-4B90-B307-D5DCE20EEE25}"/>
              </a:ext>
            </a:extLst>
          </p:cNvPr>
          <p:cNvSpPr txBox="1"/>
          <p:nvPr/>
        </p:nvSpPr>
        <p:spPr>
          <a:xfrm>
            <a:off x="7456259" y="2353549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95;gd037e4f5af_6_32">
            <a:extLst>
              <a:ext uri="{FF2B5EF4-FFF2-40B4-BE49-F238E27FC236}">
                <a16:creationId xmlns:a16="http://schemas.microsoft.com/office/drawing/2014/main" id="{4926A904-C200-479E-9A67-859C2E44F30F}"/>
              </a:ext>
            </a:extLst>
          </p:cNvPr>
          <p:cNvSpPr txBox="1"/>
          <p:nvPr/>
        </p:nvSpPr>
        <p:spPr>
          <a:xfrm>
            <a:off x="7458189" y="2459651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95;gd037e4f5af_6_32">
            <a:extLst>
              <a:ext uri="{FF2B5EF4-FFF2-40B4-BE49-F238E27FC236}">
                <a16:creationId xmlns:a16="http://schemas.microsoft.com/office/drawing/2014/main" id="{91C414B9-1DF8-413B-9B65-7C70FFDED4AE}"/>
              </a:ext>
            </a:extLst>
          </p:cNvPr>
          <p:cNvSpPr txBox="1"/>
          <p:nvPr/>
        </p:nvSpPr>
        <p:spPr>
          <a:xfrm>
            <a:off x="10110720" y="2322682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95;gd037e4f5af_6_32">
            <a:extLst>
              <a:ext uri="{FF2B5EF4-FFF2-40B4-BE49-F238E27FC236}">
                <a16:creationId xmlns:a16="http://schemas.microsoft.com/office/drawing/2014/main" id="{F5500685-CEB7-48B1-8984-7D520E90F80D}"/>
              </a:ext>
            </a:extLst>
          </p:cNvPr>
          <p:cNvSpPr txBox="1"/>
          <p:nvPr/>
        </p:nvSpPr>
        <p:spPr>
          <a:xfrm>
            <a:off x="8561644" y="2938071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95;gd037e4f5af_6_32">
            <a:extLst>
              <a:ext uri="{FF2B5EF4-FFF2-40B4-BE49-F238E27FC236}">
                <a16:creationId xmlns:a16="http://schemas.microsoft.com/office/drawing/2014/main" id="{B62BA04B-7B40-4E77-813E-4C5A70BB8164}"/>
              </a:ext>
            </a:extLst>
          </p:cNvPr>
          <p:cNvSpPr txBox="1"/>
          <p:nvPr/>
        </p:nvSpPr>
        <p:spPr>
          <a:xfrm>
            <a:off x="9940956" y="3264091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95;gd037e4f5af_6_32">
            <a:extLst>
              <a:ext uri="{FF2B5EF4-FFF2-40B4-BE49-F238E27FC236}">
                <a16:creationId xmlns:a16="http://schemas.microsoft.com/office/drawing/2014/main" id="{AB1E8F34-9D51-4577-9E1C-A35FC09766FC}"/>
              </a:ext>
            </a:extLst>
          </p:cNvPr>
          <p:cNvSpPr txBox="1"/>
          <p:nvPr/>
        </p:nvSpPr>
        <p:spPr>
          <a:xfrm>
            <a:off x="2172415" y="2567683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95;gd037e4f5af_6_32">
            <a:extLst>
              <a:ext uri="{FF2B5EF4-FFF2-40B4-BE49-F238E27FC236}">
                <a16:creationId xmlns:a16="http://schemas.microsoft.com/office/drawing/2014/main" id="{1624F3EF-C6B1-4DC3-8889-A357429ECADA}"/>
              </a:ext>
            </a:extLst>
          </p:cNvPr>
          <p:cNvSpPr txBox="1"/>
          <p:nvPr/>
        </p:nvSpPr>
        <p:spPr>
          <a:xfrm>
            <a:off x="2174345" y="2743233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95;gd037e4f5af_6_32">
            <a:extLst>
              <a:ext uri="{FF2B5EF4-FFF2-40B4-BE49-F238E27FC236}">
                <a16:creationId xmlns:a16="http://schemas.microsoft.com/office/drawing/2014/main" id="{97D17523-BD05-464C-827F-98EDC4788D55}"/>
              </a:ext>
            </a:extLst>
          </p:cNvPr>
          <p:cNvSpPr txBox="1"/>
          <p:nvPr/>
        </p:nvSpPr>
        <p:spPr>
          <a:xfrm>
            <a:off x="2174345" y="2870556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95;gd037e4f5af_6_32">
            <a:extLst>
              <a:ext uri="{FF2B5EF4-FFF2-40B4-BE49-F238E27FC236}">
                <a16:creationId xmlns:a16="http://schemas.microsoft.com/office/drawing/2014/main" id="{131F8524-147E-463C-BB65-9600DFC3714C}"/>
              </a:ext>
            </a:extLst>
          </p:cNvPr>
          <p:cNvSpPr txBox="1"/>
          <p:nvPr/>
        </p:nvSpPr>
        <p:spPr>
          <a:xfrm>
            <a:off x="2187849" y="3034531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95;gd037e4f5af_6_32">
            <a:extLst>
              <a:ext uri="{FF2B5EF4-FFF2-40B4-BE49-F238E27FC236}">
                <a16:creationId xmlns:a16="http://schemas.microsoft.com/office/drawing/2014/main" id="{B1774F77-A714-4843-8AE1-8D6A19F99063}"/>
              </a:ext>
            </a:extLst>
          </p:cNvPr>
          <p:cNvSpPr txBox="1"/>
          <p:nvPr/>
        </p:nvSpPr>
        <p:spPr>
          <a:xfrm>
            <a:off x="2189777" y="3152207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195;gd037e4f5af_6_32">
            <a:extLst>
              <a:ext uri="{FF2B5EF4-FFF2-40B4-BE49-F238E27FC236}">
                <a16:creationId xmlns:a16="http://schemas.microsoft.com/office/drawing/2014/main" id="{4D6438B1-B1C0-41B0-A90C-2217A7F59F3A}"/>
              </a:ext>
            </a:extLst>
          </p:cNvPr>
          <p:cNvSpPr txBox="1"/>
          <p:nvPr/>
        </p:nvSpPr>
        <p:spPr>
          <a:xfrm>
            <a:off x="2189777" y="3302680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95;gd037e4f5af_6_32">
            <a:extLst>
              <a:ext uri="{FF2B5EF4-FFF2-40B4-BE49-F238E27FC236}">
                <a16:creationId xmlns:a16="http://schemas.microsoft.com/office/drawing/2014/main" id="{1B2148DC-6654-480B-93CE-9473BDABA7E8}"/>
              </a:ext>
            </a:extLst>
          </p:cNvPr>
          <p:cNvSpPr txBox="1"/>
          <p:nvPr/>
        </p:nvSpPr>
        <p:spPr>
          <a:xfrm>
            <a:off x="3812164" y="2540681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95;gd037e4f5af_6_32">
            <a:extLst>
              <a:ext uri="{FF2B5EF4-FFF2-40B4-BE49-F238E27FC236}">
                <a16:creationId xmlns:a16="http://schemas.microsoft.com/office/drawing/2014/main" id="{EFC3ADC7-13B5-4CC2-99A2-79895168F8F3}"/>
              </a:ext>
            </a:extLst>
          </p:cNvPr>
          <p:cNvSpPr txBox="1"/>
          <p:nvPr/>
        </p:nvSpPr>
        <p:spPr>
          <a:xfrm>
            <a:off x="3848816" y="2704656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95;gd037e4f5af_6_32">
            <a:extLst>
              <a:ext uri="{FF2B5EF4-FFF2-40B4-BE49-F238E27FC236}">
                <a16:creationId xmlns:a16="http://schemas.microsoft.com/office/drawing/2014/main" id="{CA96DC4F-2B9C-49D7-9FE4-85CDC149CDD1}"/>
              </a:ext>
            </a:extLst>
          </p:cNvPr>
          <p:cNvSpPr txBox="1"/>
          <p:nvPr/>
        </p:nvSpPr>
        <p:spPr>
          <a:xfrm>
            <a:off x="3781297" y="2822332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95;gd037e4f5af_6_32">
            <a:extLst>
              <a:ext uri="{FF2B5EF4-FFF2-40B4-BE49-F238E27FC236}">
                <a16:creationId xmlns:a16="http://schemas.microsoft.com/office/drawing/2014/main" id="{7D0E7C8A-298B-42C8-A210-D1C7874D473B}"/>
              </a:ext>
            </a:extLst>
          </p:cNvPr>
          <p:cNvSpPr txBox="1"/>
          <p:nvPr/>
        </p:nvSpPr>
        <p:spPr>
          <a:xfrm>
            <a:off x="3783224" y="2986307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95;gd037e4f5af_6_32">
            <a:extLst>
              <a:ext uri="{FF2B5EF4-FFF2-40B4-BE49-F238E27FC236}">
                <a16:creationId xmlns:a16="http://schemas.microsoft.com/office/drawing/2014/main" id="{7CC78405-FDB7-43F7-A08B-55E11B51C52D}"/>
              </a:ext>
            </a:extLst>
          </p:cNvPr>
          <p:cNvSpPr txBox="1"/>
          <p:nvPr/>
        </p:nvSpPr>
        <p:spPr>
          <a:xfrm>
            <a:off x="3762000" y="3138707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195;gd037e4f5af_6_32">
            <a:extLst>
              <a:ext uri="{FF2B5EF4-FFF2-40B4-BE49-F238E27FC236}">
                <a16:creationId xmlns:a16="http://schemas.microsoft.com/office/drawing/2014/main" id="{2DB0BC13-4A65-45E3-A88D-9FC8C2AE23B4}"/>
              </a:ext>
            </a:extLst>
          </p:cNvPr>
          <p:cNvSpPr txBox="1"/>
          <p:nvPr/>
        </p:nvSpPr>
        <p:spPr>
          <a:xfrm>
            <a:off x="5349659" y="2804969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95;gd037e4f5af_6_32">
            <a:extLst>
              <a:ext uri="{FF2B5EF4-FFF2-40B4-BE49-F238E27FC236}">
                <a16:creationId xmlns:a16="http://schemas.microsoft.com/office/drawing/2014/main" id="{3774DE1A-E75E-40F2-B6BB-9122446381DC}"/>
              </a:ext>
            </a:extLst>
          </p:cNvPr>
          <p:cNvSpPr txBox="1"/>
          <p:nvPr/>
        </p:nvSpPr>
        <p:spPr>
          <a:xfrm>
            <a:off x="5397886" y="3061543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95;gd037e4f5af_6_32">
            <a:extLst>
              <a:ext uri="{FF2B5EF4-FFF2-40B4-BE49-F238E27FC236}">
                <a16:creationId xmlns:a16="http://schemas.microsoft.com/office/drawing/2014/main" id="{ECA4E258-7744-4C6E-81DE-755A140917CC}"/>
              </a:ext>
            </a:extLst>
          </p:cNvPr>
          <p:cNvSpPr txBox="1"/>
          <p:nvPr/>
        </p:nvSpPr>
        <p:spPr>
          <a:xfrm>
            <a:off x="2182053" y="4637629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95;gd037e4f5af_6_32">
            <a:extLst>
              <a:ext uri="{FF2B5EF4-FFF2-40B4-BE49-F238E27FC236}">
                <a16:creationId xmlns:a16="http://schemas.microsoft.com/office/drawing/2014/main" id="{7FDB6F3E-A02A-47F4-830D-B6C02779B1D1}"/>
              </a:ext>
            </a:extLst>
          </p:cNvPr>
          <p:cNvSpPr txBox="1"/>
          <p:nvPr/>
        </p:nvSpPr>
        <p:spPr>
          <a:xfrm>
            <a:off x="4778642" y="5092902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95;gd037e4f5af_6_32">
            <a:extLst>
              <a:ext uri="{FF2B5EF4-FFF2-40B4-BE49-F238E27FC236}">
                <a16:creationId xmlns:a16="http://schemas.microsoft.com/office/drawing/2014/main" id="{5E8162F4-5FFF-460C-B945-8A4731E9B800}"/>
              </a:ext>
            </a:extLst>
          </p:cNvPr>
          <p:cNvSpPr txBox="1"/>
          <p:nvPr/>
        </p:nvSpPr>
        <p:spPr>
          <a:xfrm>
            <a:off x="4919467" y="5164280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95;gd037e4f5af_6_32">
            <a:extLst>
              <a:ext uri="{FF2B5EF4-FFF2-40B4-BE49-F238E27FC236}">
                <a16:creationId xmlns:a16="http://schemas.microsoft.com/office/drawing/2014/main" id="{3F165C73-3AA2-4892-B0DB-0E7D36C3FF79}"/>
              </a:ext>
            </a:extLst>
          </p:cNvPr>
          <p:cNvSpPr txBox="1"/>
          <p:nvPr/>
        </p:nvSpPr>
        <p:spPr>
          <a:xfrm>
            <a:off x="4655178" y="5328255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95;gd037e4f5af_6_32">
            <a:extLst>
              <a:ext uri="{FF2B5EF4-FFF2-40B4-BE49-F238E27FC236}">
                <a16:creationId xmlns:a16="http://schemas.microsoft.com/office/drawing/2014/main" id="{8452AB92-F69F-47FE-AA00-08D8ECF279BC}"/>
              </a:ext>
            </a:extLst>
          </p:cNvPr>
          <p:cNvSpPr txBox="1"/>
          <p:nvPr/>
        </p:nvSpPr>
        <p:spPr>
          <a:xfrm>
            <a:off x="4807578" y="5492230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95;gd037e4f5af_6_32">
            <a:extLst>
              <a:ext uri="{FF2B5EF4-FFF2-40B4-BE49-F238E27FC236}">
                <a16:creationId xmlns:a16="http://schemas.microsoft.com/office/drawing/2014/main" id="{64ED7CF1-78E8-4A56-91F8-4AE0CE3992F0}"/>
              </a:ext>
            </a:extLst>
          </p:cNvPr>
          <p:cNvSpPr txBox="1"/>
          <p:nvPr/>
        </p:nvSpPr>
        <p:spPr>
          <a:xfrm>
            <a:off x="4659038" y="5540458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195;gd037e4f5af_6_32">
            <a:extLst>
              <a:ext uri="{FF2B5EF4-FFF2-40B4-BE49-F238E27FC236}">
                <a16:creationId xmlns:a16="http://schemas.microsoft.com/office/drawing/2014/main" id="{AF743CE2-7E7C-430E-A5FE-26E559B67445}"/>
              </a:ext>
            </a:extLst>
          </p:cNvPr>
          <p:cNvSpPr txBox="1"/>
          <p:nvPr/>
        </p:nvSpPr>
        <p:spPr>
          <a:xfrm>
            <a:off x="4936828" y="3098195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95;gd037e4f5af_6_32">
            <a:extLst>
              <a:ext uri="{FF2B5EF4-FFF2-40B4-BE49-F238E27FC236}">
                <a16:creationId xmlns:a16="http://schemas.microsoft.com/office/drawing/2014/main" id="{0C850706-6A3F-4A94-AB7C-D7A74D787683}"/>
              </a:ext>
            </a:extLst>
          </p:cNvPr>
          <p:cNvSpPr txBox="1"/>
          <p:nvPr/>
        </p:nvSpPr>
        <p:spPr>
          <a:xfrm>
            <a:off x="4938757" y="3343194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95;gd037e4f5af_6_32">
            <a:extLst>
              <a:ext uri="{FF2B5EF4-FFF2-40B4-BE49-F238E27FC236}">
                <a16:creationId xmlns:a16="http://schemas.microsoft.com/office/drawing/2014/main" id="{A12B9EDD-274E-477B-88DF-53F3DF7D9A86}"/>
              </a:ext>
            </a:extLst>
          </p:cNvPr>
          <p:cNvSpPr txBox="1"/>
          <p:nvPr/>
        </p:nvSpPr>
        <p:spPr>
          <a:xfrm>
            <a:off x="6259384" y="3915021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95;gd037e4f5af_6_32">
            <a:extLst>
              <a:ext uri="{FF2B5EF4-FFF2-40B4-BE49-F238E27FC236}">
                <a16:creationId xmlns:a16="http://schemas.microsoft.com/office/drawing/2014/main" id="{5E862593-E581-4D6C-9D46-0F7E43B3F9E4}"/>
              </a:ext>
            </a:extLst>
          </p:cNvPr>
          <p:cNvSpPr txBox="1"/>
          <p:nvPr/>
        </p:nvSpPr>
        <p:spPr>
          <a:xfrm>
            <a:off x="6006668" y="4067421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95;gd037e4f5af_6_32">
            <a:extLst>
              <a:ext uri="{FF2B5EF4-FFF2-40B4-BE49-F238E27FC236}">
                <a16:creationId xmlns:a16="http://schemas.microsoft.com/office/drawing/2014/main" id="{3AED6C73-992F-4DA3-8F4E-AAC80C7EBB4F}"/>
              </a:ext>
            </a:extLst>
          </p:cNvPr>
          <p:cNvSpPr txBox="1"/>
          <p:nvPr/>
        </p:nvSpPr>
        <p:spPr>
          <a:xfrm>
            <a:off x="6685424" y="3352070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95;gd037e4f5af_6_32">
            <a:extLst>
              <a:ext uri="{FF2B5EF4-FFF2-40B4-BE49-F238E27FC236}">
                <a16:creationId xmlns:a16="http://schemas.microsoft.com/office/drawing/2014/main" id="{0754B73E-9BC6-4A13-A68A-C3AF2F5E8DE4}"/>
              </a:ext>
            </a:extLst>
          </p:cNvPr>
          <p:cNvSpPr txBox="1"/>
          <p:nvPr/>
        </p:nvSpPr>
        <p:spPr>
          <a:xfrm>
            <a:off x="4165183" y="3680789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95;gd037e4f5af_6_32">
            <a:extLst>
              <a:ext uri="{FF2B5EF4-FFF2-40B4-BE49-F238E27FC236}">
                <a16:creationId xmlns:a16="http://schemas.microsoft.com/office/drawing/2014/main" id="{95A58D28-1029-4396-AB82-B6AB07945A3C}"/>
              </a:ext>
            </a:extLst>
          </p:cNvPr>
          <p:cNvSpPr txBox="1"/>
          <p:nvPr/>
        </p:nvSpPr>
        <p:spPr>
          <a:xfrm>
            <a:off x="4653249" y="3833189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95;gd037e4f5af_6_32">
            <a:extLst>
              <a:ext uri="{FF2B5EF4-FFF2-40B4-BE49-F238E27FC236}">
                <a16:creationId xmlns:a16="http://schemas.microsoft.com/office/drawing/2014/main" id="{22C06D30-CE43-4207-940D-6882CA000DC2}"/>
              </a:ext>
            </a:extLst>
          </p:cNvPr>
          <p:cNvSpPr txBox="1"/>
          <p:nvPr/>
        </p:nvSpPr>
        <p:spPr>
          <a:xfrm>
            <a:off x="7983719" y="3458173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195;gd037e4f5af_6_32">
            <a:extLst>
              <a:ext uri="{FF2B5EF4-FFF2-40B4-BE49-F238E27FC236}">
                <a16:creationId xmlns:a16="http://schemas.microsoft.com/office/drawing/2014/main" id="{67873C0E-1313-4C06-930C-7536FBD93BC7}"/>
              </a:ext>
            </a:extLst>
          </p:cNvPr>
          <p:cNvSpPr txBox="1"/>
          <p:nvPr/>
        </p:nvSpPr>
        <p:spPr>
          <a:xfrm>
            <a:off x="7985648" y="3795768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195;gd037e4f5af_6_32">
            <a:extLst>
              <a:ext uri="{FF2B5EF4-FFF2-40B4-BE49-F238E27FC236}">
                <a16:creationId xmlns:a16="http://schemas.microsoft.com/office/drawing/2014/main" id="{17834996-828D-458F-8D04-69397D714752}"/>
              </a:ext>
            </a:extLst>
          </p:cNvPr>
          <p:cNvSpPr txBox="1"/>
          <p:nvPr/>
        </p:nvSpPr>
        <p:spPr>
          <a:xfrm>
            <a:off x="8795873" y="3124436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195;gd037e4f5af_6_32">
            <a:extLst>
              <a:ext uri="{FF2B5EF4-FFF2-40B4-BE49-F238E27FC236}">
                <a16:creationId xmlns:a16="http://schemas.microsoft.com/office/drawing/2014/main" id="{35276220-5052-4CCC-8EDD-D2B4F0FF6440}"/>
              </a:ext>
            </a:extLst>
          </p:cNvPr>
          <p:cNvSpPr txBox="1"/>
          <p:nvPr/>
        </p:nvSpPr>
        <p:spPr>
          <a:xfrm>
            <a:off x="7983719" y="3788083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195;gd037e4f5af_6_32">
            <a:extLst>
              <a:ext uri="{FF2B5EF4-FFF2-40B4-BE49-F238E27FC236}">
                <a16:creationId xmlns:a16="http://schemas.microsoft.com/office/drawing/2014/main" id="{7139DA05-CC96-4F1A-9454-41FC91F48049}"/>
              </a:ext>
            </a:extLst>
          </p:cNvPr>
          <p:cNvSpPr txBox="1"/>
          <p:nvPr/>
        </p:nvSpPr>
        <p:spPr>
          <a:xfrm>
            <a:off x="9131541" y="3998357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195;gd037e4f5af_6_32">
            <a:extLst>
              <a:ext uri="{FF2B5EF4-FFF2-40B4-BE49-F238E27FC236}">
                <a16:creationId xmlns:a16="http://schemas.microsoft.com/office/drawing/2014/main" id="{0C249041-2B70-4FCD-8947-32D7013A4DD2}"/>
              </a:ext>
            </a:extLst>
          </p:cNvPr>
          <p:cNvSpPr txBox="1"/>
          <p:nvPr/>
        </p:nvSpPr>
        <p:spPr>
          <a:xfrm>
            <a:off x="10128892" y="4521147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195;gd037e4f5af_6_32">
            <a:extLst>
              <a:ext uri="{FF2B5EF4-FFF2-40B4-BE49-F238E27FC236}">
                <a16:creationId xmlns:a16="http://schemas.microsoft.com/office/drawing/2014/main" id="{D5089396-F4F2-43FE-B8FF-2B907BCED276}"/>
              </a:ext>
            </a:extLst>
          </p:cNvPr>
          <p:cNvSpPr txBox="1"/>
          <p:nvPr/>
        </p:nvSpPr>
        <p:spPr>
          <a:xfrm>
            <a:off x="9087171" y="4706341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37e4f5af_6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194" name="Google Shape;194;gd037e4f5af_6_3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d037e4f5af_6_3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gd037e4f5af_6_3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gd037e4f5af_6_3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d037e4f5af_6_3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d037e4f5af_6_3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d037e4f5af_6_3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d037e4f5af_6_3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d037e4f5af_6_3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d037e4f5af_6_3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EA58BD-AD0A-4FCB-90AB-4DD4F0091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23" y="860679"/>
            <a:ext cx="10764013" cy="515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3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37e4f5af_6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194" name="Google Shape;194;gd037e4f5af_6_3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d037e4f5af_6_3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gd037e4f5af_6_3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gd037e4f5af_6_3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d037e4f5af_6_3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d037e4f5af_6_3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d037e4f5af_6_3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d037e4f5af_6_3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d037e4f5af_6_3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d037e4f5af_6_3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EA58BD-AD0A-4FCB-90AB-4DD4F00915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" r="-39" b="32610"/>
          <a:stretch/>
        </p:blipFill>
        <p:spPr>
          <a:xfrm>
            <a:off x="621605" y="860681"/>
            <a:ext cx="15959515" cy="51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93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3468</Words>
  <Application>Microsoft Office PowerPoint</Application>
  <PresentationFormat>와이드스크린</PresentationFormat>
  <Paragraphs>950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Malgun Gothic</vt:lpstr>
      <vt:lpstr>Arial</vt:lpstr>
      <vt:lpstr>Office 테마</vt:lpstr>
      <vt:lpstr>소프트웨어 공학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공학</dc:title>
  <dc:creator>지섭 김</dc:creator>
  <cp:lastModifiedBy>박 민주</cp:lastModifiedBy>
  <cp:revision>3</cp:revision>
  <dcterms:created xsi:type="dcterms:W3CDTF">2021-03-07T23:47:11Z</dcterms:created>
  <dcterms:modified xsi:type="dcterms:W3CDTF">2021-04-25T15:39:42Z</dcterms:modified>
</cp:coreProperties>
</file>