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60" r:id="rId21"/>
    <p:sldId id="261" r:id="rId22"/>
    <p:sldId id="262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59">
          <p15:clr>
            <a:srgbClr val="A4A3A4"/>
          </p15:clr>
        </p15:guide>
        <p15:guide id="2" pos="1097">
          <p15:clr>
            <a:srgbClr val="9AA0A6"/>
          </p15:clr>
        </p15:guide>
        <p15:guide id="3" orient="horz" pos="569">
          <p15:clr>
            <a:srgbClr val="9AA0A6"/>
          </p15:clr>
        </p15:guide>
        <p15:guide id="4" orient="horz" pos="2203">
          <p15:clr>
            <a:srgbClr val="9AA0A6"/>
          </p15:clr>
        </p15:guide>
        <p15:guide id="5" orient="horz" pos="3643">
          <p15:clr>
            <a:srgbClr val="9AA0A6"/>
          </p15:clr>
        </p15:guide>
        <p15:guide id="6" pos="3187">
          <p15:clr>
            <a:srgbClr val="9AA0A6"/>
          </p15:clr>
        </p15:guide>
        <p15:guide id="7" orient="horz" pos="1124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IvRzCcepgbQAvBf8R6GZGJR/1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F723-479B-40A6-9B6A-6D67D5969CFC}">
  <a:tblStyle styleId="{2791F723-479B-40A6-9B6A-6D67D5969CFC}" styleName="Table_0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0217AE-6247-480F-990B-29A5120FAC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93" autoAdjust="0"/>
  </p:normalViewPr>
  <p:slideViewPr>
    <p:cSldViewPr snapToGrid="0">
      <p:cViewPr>
        <p:scale>
          <a:sx n="75" d="100"/>
          <a:sy n="75" d="100"/>
        </p:scale>
        <p:origin x="226" y="192"/>
      </p:cViewPr>
      <p:guideLst>
        <p:guide pos="2259"/>
        <p:guide pos="1097"/>
        <p:guide orient="horz" pos="569"/>
        <p:guide orient="horz" pos="2203"/>
        <p:guide orient="horz" pos="3643"/>
        <p:guide pos="3187"/>
        <p:guide orient="horz" pos="1124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71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635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1361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308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1514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2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274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435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64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57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329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431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15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89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93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070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2908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522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665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3679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83028" y="3808025"/>
            <a:ext cx="6646500" cy="1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ko-KR" sz="5800" b="1" dirty="0">
                <a:solidFill>
                  <a:srgbClr val="000000"/>
                </a:solidFill>
              </a:rPr>
              <a:t>소프트웨어 공학</a:t>
            </a:r>
            <a:endParaRPr sz="5800" b="1" dirty="0">
              <a:solidFill>
                <a:srgbClr val="000000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83019" y="6066888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11600" y="4747875"/>
            <a:ext cx="567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기말발표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862375" y="3995825"/>
            <a:ext cx="21534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>
                <a:latin typeface="Malgun Gothic"/>
                <a:ea typeface="Malgun Gothic"/>
                <a:cs typeface="Malgun Gothic"/>
                <a:sym typeface="Malgun Gothic"/>
              </a:rPr>
              <a:t>#201710912 김지섭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>
                <a:latin typeface="Malgun Gothic"/>
                <a:ea typeface="Malgun Gothic"/>
                <a:cs typeface="Malgun Gothic"/>
                <a:sym typeface="Malgun Gothic"/>
              </a:rPr>
              <a:t>#201710901 김석황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>
                <a:latin typeface="Malgun Gothic"/>
                <a:ea typeface="Malgun Gothic"/>
                <a:cs typeface="Malgun Gothic"/>
                <a:sym typeface="Malgun Gothic"/>
              </a:rPr>
              <a:t>#201710925 박민주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strike="sngStrike" dirty="0">
                <a:latin typeface="Malgun Gothic"/>
                <a:ea typeface="Malgun Gothic"/>
                <a:cs typeface="Malgun Gothic"/>
                <a:sym typeface="Malgun Gothic"/>
              </a:rPr>
              <a:t>#201710927 박성준</a:t>
            </a:r>
            <a:endParaRPr sz="1700" strike="sngStrike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>
                <a:latin typeface="Malgun Gothic"/>
                <a:ea typeface="Malgun Gothic"/>
                <a:cs typeface="Malgun Gothic"/>
                <a:sym typeface="Malgun Gothic"/>
              </a:rPr>
              <a:t>#201710945 윤성은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28650" y="5715000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#컴퓨터과학과 #3조 #상부3조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0F2484-98A2-4FE3-A978-EDAD455D340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1664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AA6E93-0B36-44AB-AB46-A959785B794E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4398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3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예약조회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예약조회 시퀀스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8C33F5-C1E8-4B52-95F4-DAC8295AD36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3743"/>
            <a:ext cx="540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3963BD-5BAD-4175-AED5-529EC3CDBCA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1096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8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예약취소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예약취소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CB43E3-D004-4EAB-8ADC-066D01382F9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5808" y="1163368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0BB405-D167-445D-8385-1C046B4C3E02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1990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3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예약수정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예약수정 시퀀스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5CE3C4-D48C-4ACF-8D82-E6842E918E0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8990" y="1163230"/>
            <a:ext cx="540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5E5B92-7E03-468B-8B39-7D61E2DE940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2932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1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예약관리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예약관리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26DA51-F556-43B8-86D2-3C9A34DCD43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4466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E3C231-C0C4-4D49-85CA-1CA0E50D0618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1664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캠핑장 정보 업로드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캠핑장 정보 업로드 시퀀스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83D69F-7C4E-41F9-B2FC-EDDDB9645B7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45" y="1160392"/>
            <a:ext cx="5400000" cy="50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87BF2C-EFE9-4115-A874-33E2D791C5F3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72801" y="1160392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2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캠핑장 정보 수정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캠핑장 정보 수정 시퀀스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AB9BB0-487F-4423-9DD8-CFA6EF3E2F57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3368"/>
            <a:ext cx="540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77F06D-3FAD-466C-B517-140480E6C23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4398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50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예약승인거절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예약승인거절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0407B7-CE76-4174-AF10-8E108020123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4112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3A0CD1-D189-4DD4-9110-1522F9CDBA90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2677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24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아이디찾기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아이디찾기 시퀀스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B010B0-C6A3-49DF-B13F-490AF9FF88E7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1664"/>
            <a:ext cx="540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4BF7B1-7582-4289-B611-7D04448B49F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4129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99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비밀번호찾기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비밀번호찾기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5C611E-D4CC-4700-A6CF-D15356B93D5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1664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C28921-2431-4306-957D-0D60597FE293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3860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1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206814" y="1612525"/>
            <a:ext cx="105684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어플리케이션 소개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시퀀스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애로사항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분담</a:t>
            </a: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94868" y="528105"/>
            <a:ext cx="12698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dirty="0"/>
          </a:p>
        </p:txBody>
      </p:sp>
      <p:cxnSp>
        <p:nvCxnSpPr>
          <p:cNvPr id="102" name="Google Shape;102;p2"/>
          <p:cNvCxnSpPr/>
          <p:nvPr/>
        </p:nvCxnSpPr>
        <p:spPr>
          <a:xfrm flipH="1">
            <a:off x="1000156" y="1612536"/>
            <a:ext cx="11400" cy="4245300"/>
          </a:xfrm>
          <a:prstGeom prst="straightConnector1">
            <a:avLst/>
          </a:prstGeom>
          <a:noFill/>
          <a:ln w="444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 dirty="0"/>
          </a:p>
        </p:txBody>
      </p:sp>
      <p:sp>
        <p:nvSpPr>
          <p:cNvPr id="104" name="Google Shape;104;p2"/>
          <p:cNvSpPr/>
          <p:nvPr/>
        </p:nvSpPr>
        <p:spPr>
          <a:xfrm>
            <a:off x="266700" y="6206068"/>
            <a:ext cx="11658600" cy="709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184A5B-ACF4-4077-AC6D-CDCD83698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80" y="1509695"/>
            <a:ext cx="4866855" cy="29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9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애로 사항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7A82B-607A-476D-8A18-3956175FAE18}"/>
              </a:ext>
            </a:extLst>
          </p:cNvPr>
          <p:cNvSpPr txBox="1"/>
          <p:nvPr/>
        </p:nvSpPr>
        <p:spPr>
          <a:xfrm>
            <a:off x="829558" y="1216058"/>
            <a:ext cx="105242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김지섭 </a:t>
            </a:r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r>
              <a:rPr lang="ko-KR" altLang="en-US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김석황 </a:t>
            </a:r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r>
              <a:rPr lang="ko-KR" altLang="en-US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박민주</a:t>
            </a:r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r>
              <a:rPr lang="ko-KR" altLang="en-US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박성준</a:t>
            </a:r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r>
              <a:rPr lang="ko-KR" altLang="en-US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윤성은</a:t>
            </a:r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en-US" altLang="ko-KR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endParaRPr lang="ko-KR" altLang="en-US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157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분담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8546D8-3033-4278-9134-630FAF700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70119"/>
              </p:ext>
            </p:extLst>
          </p:nvPr>
        </p:nvGraphicFramePr>
        <p:xfrm>
          <a:off x="5739502" y="1426831"/>
          <a:ext cx="5707903" cy="330081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{775DCB02-9BB8-47FD-8907-85C794F793BA}</a:tableStyleId>
              </a:tblPr>
              <a:tblGrid>
                <a:gridCol w="1465931">
                  <a:extLst>
                    <a:ext uri="{9D8B030D-6E8A-4147-A177-3AD203B41FA5}">
                      <a16:colId xmlns:a16="http://schemas.microsoft.com/office/drawing/2014/main" val="2556073472"/>
                    </a:ext>
                  </a:extLst>
                </a:gridCol>
                <a:gridCol w="1450550">
                  <a:extLst>
                    <a:ext uri="{9D8B030D-6E8A-4147-A177-3AD203B41FA5}">
                      <a16:colId xmlns:a16="http://schemas.microsoft.com/office/drawing/2014/main" val="189162066"/>
                    </a:ext>
                  </a:extLst>
                </a:gridCol>
                <a:gridCol w="2791422">
                  <a:extLst>
                    <a:ext uri="{9D8B030D-6E8A-4147-A177-3AD203B41FA5}">
                      <a16:colId xmlns:a16="http://schemas.microsoft.com/office/drawing/2014/main" val="2669709466"/>
                    </a:ext>
                  </a:extLst>
                </a:gridCol>
              </a:tblGrid>
              <a:tr h="2625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팀원</a:t>
                      </a:r>
                      <a:endParaRPr lang="ko-KR" sz="1000" b="1" kern="100" dirty="0">
                        <a:solidFill>
                          <a:sysClr val="windowText" lastClr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역할</a:t>
                      </a:r>
                      <a:endParaRPr lang="ko-KR" sz="1000" b="1" kern="100" dirty="0">
                        <a:solidFill>
                          <a:sysClr val="windowText" lastClr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altLang="en-US" sz="10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내용</a:t>
                      </a:r>
                      <a:endParaRPr lang="ko-KR" sz="1000" b="1" kern="100" dirty="0">
                        <a:solidFill>
                          <a:sysClr val="windowText" lastClr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349281"/>
                  </a:ext>
                </a:extLst>
              </a:tr>
              <a:tr h="550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김지섭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PM, </a:t>
                      </a:r>
                      <a:r>
                        <a:rPr lang="ko-KR" sz="1000" kern="100" dirty="0">
                          <a:effectLst/>
                        </a:rPr>
                        <a:t>백엔드</a:t>
                      </a:r>
                      <a:r>
                        <a:rPr lang="en-US" altLang="ko-KR" sz="1000" kern="100" dirty="0">
                          <a:effectLst/>
                        </a:rPr>
                        <a:t>,</a:t>
                      </a:r>
                      <a:r>
                        <a:rPr lang="ko-KR" altLang="en-US" sz="1000" kern="100" dirty="0">
                          <a:effectLst/>
                        </a:rPr>
                        <a:t>기능 개발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프로젝트의 종합적인 관리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통제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전체적인 </a:t>
                      </a:r>
                      <a:r>
                        <a:rPr lang="ko-KR" altLang="en-US" sz="1000" kern="100" dirty="0">
                          <a:effectLst/>
                        </a:rPr>
                        <a:t>앱</a:t>
                      </a:r>
                      <a:r>
                        <a:rPr lang="ko-KR" sz="1000" kern="100" dirty="0">
                          <a:effectLst/>
                        </a:rPr>
                        <a:t> 기능 개발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</a:rPr>
                        <a:t>담당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138529"/>
                  </a:ext>
                </a:extLst>
              </a:tr>
              <a:tr h="550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박민주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프론트 엔드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설계자</a:t>
                      </a:r>
                      <a:r>
                        <a:rPr lang="en-US" altLang="ko-KR" sz="1000" kern="100" dirty="0">
                          <a:effectLst/>
                        </a:rPr>
                        <a:t>, </a:t>
                      </a:r>
                      <a:r>
                        <a:rPr lang="ko-KR" altLang="en-US" sz="1000" kern="100" dirty="0">
                          <a:effectLst/>
                        </a:rPr>
                        <a:t>기능 개발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altLang="en-US" sz="1000" kern="100" dirty="0">
                          <a:effectLst/>
                        </a:rPr>
                        <a:t>앱</a:t>
                      </a:r>
                      <a:r>
                        <a:rPr lang="ko-KR" sz="1000" kern="100" dirty="0">
                          <a:effectLst/>
                        </a:rPr>
                        <a:t> 디자인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</a:rPr>
                        <a:t>및 기능</a:t>
                      </a:r>
                      <a:r>
                        <a:rPr lang="ko-KR" sz="1000" kern="100" dirty="0">
                          <a:effectLst/>
                        </a:rPr>
                        <a:t> 개발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프로젝트 설계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ko-KR" sz="1000" kern="100" dirty="0">
                          <a:effectLst/>
                        </a:rPr>
                        <a:t>담당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95734"/>
                  </a:ext>
                </a:extLst>
              </a:tr>
              <a:tr h="550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윤성은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QA (</a:t>
                      </a:r>
                      <a:r>
                        <a:rPr lang="ko-KR" sz="1000" kern="100" dirty="0">
                          <a:effectLst/>
                        </a:rPr>
                        <a:t>품질관리</a:t>
                      </a:r>
                      <a:r>
                        <a:rPr lang="en-US" sz="1000" kern="100" dirty="0">
                          <a:effectLst/>
                        </a:rPr>
                        <a:t>), 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백엔드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프로그램 품질 관리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altLang="en-US" sz="1000" kern="100" dirty="0">
                          <a:effectLst/>
                        </a:rPr>
                        <a:t>프로젝트 설계 담당</a:t>
                      </a:r>
                      <a:r>
                        <a:rPr lang="ko-KR" sz="1000" kern="100" dirty="0">
                          <a:effectLst/>
                        </a:rPr>
                        <a:t> 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225315"/>
                  </a:ext>
                </a:extLst>
              </a:tr>
              <a:tr h="8376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박성준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산출물 관리자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회의록 작성</a:t>
                      </a:r>
                      <a:r>
                        <a:rPr lang="en-US" sz="1000" kern="100" dirty="0">
                          <a:effectLst/>
                        </a:rPr>
                        <a:t>,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프론트 엔드 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문서 산출물 종합적 관리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웹사이트 디자인 개발</a:t>
                      </a:r>
                      <a:endParaRPr lang="en-US" alt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altLang="en-US" sz="1000" kern="100" dirty="0">
                          <a:effectLst/>
                        </a:rPr>
                        <a:t>프로젝트 설계 담당</a:t>
                      </a:r>
                      <a:endParaRPr lang="en-US" altLang="ko-KR" sz="10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730769"/>
                  </a:ext>
                </a:extLst>
              </a:tr>
              <a:tr h="550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김석황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b="0" kern="100" dirty="0">
                          <a:effectLst/>
                        </a:rPr>
                        <a:t>수정사항 검토</a:t>
                      </a:r>
                      <a:r>
                        <a:rPr lang="en-US" sz="1000" b="0" kern="100" dirty="0">
                          <a:effectLst/>
                        </a:rPr>
                        <a:t>,</a:t>
                      </a:r>
                      <a:endParaRPr lang="ko-KR" sz="1000" b="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b="0" kern="100" dirty="0">
                          <a:effectLst/>
                        </a:rPr>
                        <a:t>백엔드</a:t>
                      </a:r>
                      <a:endParaRPr lang="ko-KR" sz="10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전체적인 웹사이트 </a:t>
                      </a:r>
                      <a:r>
                        <a:rPr lang="ko-KR" altLang="en-US" sz="1000" kern="100" dirty="0">
                          <a:effectLst/>
                        </a:rPr>
                        <a:t>서버</a:t>
                      </a:r>
                      <a:r>
                        <a:rPr lang="ko-KR" sz="1000" kern="100" dirty="0">
                          <a:effectLst/>
                        </a:rPr>
                        <a:t> 개발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산출물 제출 전 문서사항 검토 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4470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78558033-CFBA-4958-A059-A5C0C325773B}"/>
              </a:ext>
            </a:extLst>
          </p:cNvPr>
          <p:cNvGrpSpPr/>
          <p:nvPr/>
        </p:nvGrpSpPr>
        <p:grpSpPr>
          <a:xfrm>
            <a:off x="443154" y="1426831"/>
            <a:ext cx="4886021" cy="3300809"/>
            <a:chOff x="518568" y="1426831"/>
            <a:chExt cx="4886021" cy="29000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4AB13D-5108-4669-BCD4-00ED0957B96E}"/>
                </a:ext>
              </a:extLst>
            </p:cNvPr>
            <p:cNvSpPr txBox="1"/>
            <p:nvPr/>
          </p:nvSpPr>
          <p:spPr>
            <a:xfrm>
              <a:off x="2470333" y="1426831"/>
              <a:ext cx="982493" cy="381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조직도</a:t>
              </a:r>
            </a:p>
          </p:txBody>
        </p:sp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ED3D5FC0-40D9-4CB7-866A-17EC92415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68" y="1961833"/>
              <a:ext cx="4886021" cy="2365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441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어플리케이션 소개</a:t>
            </a:r>
            <a:endParaRPr dirty="0"/>
          </a:p>
        </p:txBody>
      </p:sp>
      <p:sp>
        <p:nvSpPr>
          <p:cNvPr id="119" name="Google Shape;119;gd037e4f5af_0_14"/>
          <p:cNvSpPr txBox="1"/>
          <p:nvPr/>
        </p:nvSpPr>
        <p:spPr>
          <a:xfrm>
            <a:off x="920850" y="1094050"/>
            <a:ext cx="1035030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dirty="0"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r>
              <a:rPr lang="ko-KR" altLang="en-US" sz="1700" b="1" dirty="0">
                <a:latin typeface="Malgun Gothic"/>
                <a:ea typeface="Malgun Gothic"/>
                <a:cs typeface="Malgun Gothic"/>
                <a:sym typeface="Malgun Gothic"/>
              </a:rPr>
              <a:t>소개글 부탁합니다</a:t>
            </a:r>
            <a:r>
              <a:rPr lang="en-US" altLang="ko-KR" sz="1700" b="1" dirty="0">
                <a:latin typeface="Malgun Gothic"/>
                <a:ea typeface="Malgun Gothic"/>
                <a:cs typeface="Malgun Gothic"/>
                <a:sym typeface="Malgun Gothic"/>
              </a:rPr>
              <a:t>~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068F-5959-4FCF-8892-1E89E2D6F80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1890"/>
            <a:ext cx="5400000" cy="50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회원가입 클래스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202D49-7ED6-4980-A290-993B638AFCE3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3496"/>
            <a:ext cx="5400000" cy="50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회원가입 시퀀스</a:t>
            </a:r>
          </a:p>
        </p:txBody>
      </p:sp>
    </p:spTree>
    <p:extLst>
      <p:ext uri="{BB962C8B-B14F-4D97-AF65-F5344CB8AC3E}">
        <p14:creationId xmlns:p14="http://schemas.microsoft.com/office/powerpoint/2010/main" val="414616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시퀀스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3FE67D-D893-441A-8A38-D8D25DE6371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45" y="1164030"/>
            <a:ext cx="5400000" cy="50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AF2118-79A7-4357-B22B-1B75C9695CE0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72801" y="1157934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9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로그아웃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로그아웃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1380AB-56D1-4359-8531-3D6197C52AF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3051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E307C3-C8F2-4D86-9EC1-D2045CB21AD5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0978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4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회원탈퇴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회원탈퇴 시퀀스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921847-662C-47B1-A285-1570A41AB45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1873"/>
            <a:ext cx="540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37A079-8966-4C53-BC0D-65A3A9694D3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4" y="1160392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8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회원수정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회원수정 시퀀스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0D220F-0A6B-4D95-A4D8-789B92FD733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" y="1160511"/>
            <a:ext cx="540000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795D88-2A7C-4299-BCDF-2FF4E6F27AA9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0511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4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 dirty="0"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dirty="0"/>
          </a:p>
        </p:txBody>
      </p:sp>
      <p:sp>
        <p:nvSpPr>
          <p:cNvPr id="122" name="Google Shape;122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4BFC-C317-4A40-8068-7C9E69DB9D42}"/>
              </a:ext>
            </a:extLst>
          </p:cNvPr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79CD7-314E-4582-9470-77F08650A7A5}"/>
              </a:ext>
            </a:extLst>
          </p:cNvPr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 시퀀스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C3C493-C7DF-4717-9A2D-F3ABAB103A21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5808" y="1165474"/>
            <a:ext cx="540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AE5741-48C2-404E-BDCB-11579670F0F8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45" y="1160225"/>
            <a:ext cx="5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7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307</Words>
  <Application>Microsoft Office PowerPoint</Application>
  <PresentationFormat>와이드스크린</PresentationFormat>
  <Paragraphs>141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HY헤드라인M</vt:lpstr>
      <vt:lpstr>돋움</vt:lpstr>
      <vt:lpstr>맑은 고딕</vt:lpstr>
      <vt:lpstr>문체부 훈민정음체</vt:lpstr>
      <vt:lpstr>바탕</vt:lpstr>
      <vt:lpstr>Arial</vt:lpstr>
      <vt:lpstr>Office 테마</vt:lpstr>
      <vt:lpstr>소프트웨어 공학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공학</dc:title>
  <dc:creator>지섭 김</dc:creator>
  <cp:lastModifiedBy>김 석황</cp:lastModifiedBy>
  <cp:revision>17</cp:revision>
  <dcterms:created xsi:type="dcterms:W3CDTF">2021-03-07T23:47:11Z</dcterms:created>
  <dcterms:modified xsi:type="dcterms:W3CDTF">2021-06-20T06:08:14Z</dcterms:modified>
</cp:coreProperties>
</file>