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307" r:id="rId26"/>
    <p:sldId id="282" r:id="rId27"/>
    <p:sldId id="283" r:id="rId28"/>
    <p:sldId id="285" r:id="rId29"/>
    <p:sldId id="286" r:id="rId30"/>
    <p:sldId id="284" r:id="rId31"/>
    <p:sldId id="287" r:id="rId32"/>
    <p:sldId id="288" r:id="rId33"/>
    <p:sldId id="289" r:id="rId34"/>
    <p:sldId id="290" r:id="rId3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5" autoAdjust="0"/>
    <p:restoredTop sz="96197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1640" y="17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0CC1F-9EA0-AA42-8E71-21D774169AD7}"/>
              </a:ext>
            </a:extLst>
          </p:cNvPr>
          <p:cNvSpPr txBox="1"/>
          <p:nvPr userDrawn="1"/>
        </p:nvSpPr>
        <p:spPr>
          <a:xfrm>
            <a:off x="1165718" y="21296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0" dirty="0"/>
              <a:t>Camping ++</a:t>
            </a:r>
            <a:endParaRPr kumimoji="1" lang="ko-Kore-KR" altLang="en-US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E1B282-3C8C-8E4C-AFC0-318446F0905F}"/>
              </a:ext>
            </a:extLst>
          </p:cNvPr>
          <p:cNvSpPr/>
          <p:nvPr userDrawn="1"/>
        </p:nvSpPr>
        <p:spPr bwMode="auto">
          <a:xfrm>
            <a:off x="6676715" y="446957"/>
            <a:ext cx="1226372" cy="2276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ore-KR" dirty="0"/>
              <a:t>v</a:t>
            </a:r>
            <a:r>
              <a:rPr kumimoji="0" lang="en-US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.1.0.9</a:t>
            </a:r>
            <a:endParaRPr kumimoji="0" lang="ko-Kore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9295" y="4372844"/>
            <a:ext cx="196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</a:t>
            </a:r>
            <a:r>
              <a:rPr lang="en-US" altLang="ko-KR" sz="2000" dirty="0"/>
              <a:t>: </a:t>
            </a:r>
            <a:r>
              <a:rPr lang="ko-KR" altLang="en-US" sz="2000" dirty="0"/>
              <a:t>상부 </a:t>
            </a:r>
            <a:r>
              <a:rPr lang="en-US" altLang="ko-KR" sz="2000" dirty="0"/>
              <a:t>3</a:t>
            </a:r>
            <a:r>
              <a:rPr lang="ko-KR" altLang="en-US" sz="2000" dirty="0"/>
              <a:t>조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7F4936-67AD-49A0-AF44-EC128058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2" y="870857"/>
            <a:ext cx="8844587" cy="549894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D2769C1-7017-4D20-A989-BEFA5C1BF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4112"/>
              </p:ext>
            </p:extLst>
          </p:nvPr>
        </p:nvGraphicFramePr>
        <p:xfrm>
          <a:off x="103421" y="818086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3132361433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15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46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B64680-9CAC-4025-84CD-3442D0A0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7" y="882710"/>
            <a:ext cx="8857282" cy="540657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7CC30D6-1B92-42D1-B82C-66B3D2E51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04641"/>
              </p:ext>
            </p:extLst>
          </p:nvPr>
        </p:nvGraphicFramePr>
        <p:xfrm>
          <a:off x="111171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3480179489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888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40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0F8985-E90A-4A48-B6EF-6F5AFB53F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3" y="852701"/>
            <a:ext cx="8787539" cy="544593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00D81F7-8091-42FD-88A7-C372FAC4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93838"/>
              </p:ext>
            </p:extLst>
          </p:nvPr>
        </p:nvGraphicFramePr>
        <p:xfrm>
          <a:off x="103422" y="818086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52608479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취소 클래스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06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17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5DF913-6B5F-457C-B9A5-F220F318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2" y="914400"/>
            <a:ext cx="8783017" cy="5416818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626066-1454-4E22-BEA8-CDF58D4EF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08816"/>
              </p:ext>
            </p:extLst>
          </p:nvPr>
        </p:nvGraphicFramePr>
        <p:xfrm>
          <a:off x="103422" y="818086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18091879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수정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564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70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3817B4-01FF-448B-8430-813A970D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8" y="839639"/>
            <a:ext cx="8868257" cy="5500977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911494A-1A83-4F50-B0C8-BA27BB9BF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4753"/>
              </p:ext>
            </p:extLst>
          </p:nvPr>
        </p:nvGraphicFramePr>
        <p:xfrm>
          <a:off x="111171" y="810337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1822845288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조회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38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89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569EF-A888-4696-8A37-00DAB332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" y="831892"/>
            <a:ext cx="8817921" cy="546041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E9BA7A0-7B02-45A1-A191-7BDDAB41D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7046"/>
              </p:ext>
            </p:extLst>
          </p:nvPr>
        </p:nvGraphicFramePr>
        <p:xfrm>
          <a:off x="103421" y="818087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331082804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관리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28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55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C6F113-661C-4FA3-90B5-6A00CB9E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0" y="819364"/>
            <a:ext cx="8914753" cy="551888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0A14F5F-BD10-49B9-B5AC-2A3A3A11E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90530"/>
              </p:ext>
            </p:extLst>
          </p:nvPr>
        </p:nvGraphicFramePr>
        <p:xfrm>
          <a:off x="103421" y="819364"/>
          <a:ext cx="1482471" cy="366014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69860085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승인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거절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8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11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523F29-0F8D-460E-A21C-80E809BF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1" y="851072"/>
            <a:ext cx="8853517" cy="548652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CF824CC-3B03-42EF-AD92-9B6BD423B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1735"/>
              </p:ext>
            </p:extLst>
          </p:nvPr>
        </p:nvGraphicFramePr>
        <p:xfrm>
          <a:off x="111171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18256980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찾기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59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94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0A5C0F-203E-4D72-9CD6-42BE45FA3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4" y="860575"/>
            <a:ext cx="8836792" cy="544660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26C113B-5E5B-4BCF-9BFC-D942486BE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03992"/>
              </p:ext>
            </p:extLst>
          </p:nvPr>
        </p:nvGraphicFramePr>
        <p:xfrm>
          <a:off x="103422" y="810337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84646133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 클래스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023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BB5AEB-4118-4988-900D-E737130F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3" y="866698"/>
            <a:ext cx="8814996" cy="54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8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234646"/>
              </p:ext>
            </p:extLst>
          </p:nvPr>
        </p:nvGraphicFramePr>
        <p:xfrm>
          <a:off x="280988" y="1025525"/>
          <a:ext cx="8582024" cy="485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윤성은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박성준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앤티티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관계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윤성은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박성준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44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다이어그램 수정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초안 구성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윤성은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박성준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4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61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윤성은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박성준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김석황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20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25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앤티티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재설정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2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14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전반적인 검토 및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2886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4B3D6E-DB4E-49C2-8D3E-20F408025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3" y="842881"/>
            <a:ext cx="8825307" cy="55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73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B6554-8A22-41BD-898C-A2AF1A92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1" y="841881"/>
            <a:ext cx="8846858" cy="54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49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BE557-1C16-40DA-95B3-051AC297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0" y="822621"/>
            <a:ext cx="8835258" cy="54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74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B88DE0-4E96-4666-BE94-DB186223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8" y="851603"/>
            <a:ext cx="8880529" cy="555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44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152ADD-C540-448A-831F-CC0D7C5A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8" y="860419"/>
            <a:ext cx="8931116" cy="55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7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4E051C-39B3-45F2-9274-4449C07C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9" y="866984"/>
            <a:ext cx="8832545" cy="54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72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1E7365-CD4F-430F-BA35-44086DCC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2" y="861862"/>
            <a:ext cx="8843799" cy="55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61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BF7BAA-2388-4389-84A2-BCBAB063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6" y="832775"/>
            <a:ext cx="8865031" cy="552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13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4BF1AA-D255-49D6-AFF2-47A8957A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7" y="820202"/>
            <a:ext cx="8887797" cy="55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59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4BC79B-7FF6-4E7B-BFF9-06C8D973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" y="857739"/>
            <a:ext cx="8783276" cy="54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3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F706D1-F5BF-4B4A-8627-37C58DFC5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3" y="825836"/>
            <a:ext cx="8859966" cy="553621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91F796F-069B-409F-B090-8F8C70D2E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68717"/>
              </p:ext>
            </p:extLst>
          </p:nvPr>
        </p:nvGraphicFramePr>
        <p:xfrm>
          <a:off x="113553" y="825836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3489346326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9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402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C152B4-0BA7-4549-8043-14F83B94F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2" y="820203"/>
            <a:ext cx="8807887" cy="54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60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A055E8-C5A0-4EDA-A45F-B1DA3A5B2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6" y="819633"/>
            <a:ext cx="8888220" cy="54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68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7F89A3-A749-4D36-A882-F27802F8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1" y="823188"/>
            <a:ext cx="8836826" cy="54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9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4F378F-625E-45D9-8414-720D30EE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8" y="838614"/>
            <a:ext cx="8806154" cy="550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20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C7AC2E-4B84-46D8-BC70-646C73E6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7" y="831578"/>
            <a:ext cx="8798405" cy="55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3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905B99-168E-4E44-9CED-2A0D62DF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0" y="825975"/>
            <a:ext cx="8912382" cy="5512831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6CE2D3D-3FFE-46FD-BCCC-67402793F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1825"/>
              </p:ext>
            </p:extLst>
          </p:nvPr>
        </p:nvGraphicFramePr>
        <p:xfrm>
          <a:off x="108488" y="82597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15046970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46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04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4766B0-9C1F-49D5-849A-A770A80B0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261595"/>
              </p:ext>
            </p:extLst>
          </p:nvPr>
        </p:nvGraphicFramePr>
        <p:xfrm>
          <a:off x="111171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4027343069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39499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A071CF2-160B-4B22-AA18-7FF23FD86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" y="825835"/>
            <a:ext cx="8921658" cy="553621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7081D74-F451-4FAB-BBB0-AE3544053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06023"/>
              </p:ext>
            </p:extLst>
          </p:nvPr>
        </p:nvGraphicFramePr>
        <p:xfrm>
          <a:off x="111171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492455197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227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07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ED215-E608-48E7-A2D5-B42B146B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8" y="836909"/>
            <a:ext cx="8889466" cy="5447654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15A26D-DC4D-4DB2-B149-677ECA1AE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248339"/>
              </p:ext>
            </p:extLst>
          </p:nvPr>
        </p:nvGraphicFramePr>
        <p:xfrm>
          <a:off x="103423" y="825835"/>
          <a:ext cx="1376666" cy="251297"/>
        </p:xfrm>
        <a:graphic>
          <a:graphicData uri="http://schemas.openxmlformats.org/drawingml/2006/table">
            <a:tbl>
              <a:tblPr/>
              <a:tblGrid>
                <a:gridCol w="1376666">
                  <a:extLst>
                    <a:ext uri="{9D8B030D-6E8A-4147-A177-3AD203B41FA5}">
                      <a16:colId xmlns:a16="http://schemas.microsoft.com/office/drawing/2014/main" val="1916243481"/>
                    </a:ext>
                  </a:extLst>
                </a:gridCol>
              </a:tblGrid>
              <a:tr h="2512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탈퇴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0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65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7FF7B1-3076-4475-8DEF-45D10A05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9" y="836909"/>
            <a:ext cx="8900395" cy="553373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3361B44-2885-45B2-AB02-86D1674E0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67477"/>
              </p:ext>
            </p:extLst>
          </p:nvPr>
        </p:nvGraphicFramePr>
        <p:xfrm>
          <a:off x="111170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328900710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정보 수정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105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76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41FF3A-101B-44DC-82A7-D084BB569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9" y="836907"/>
            <a:ext cx="8877534" cy="550964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226F23-1948-4EA4-9167-F7DF7F3D0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82088"/>
              </p:ext>
            </p:extLst>
          </p:nvPr>
        </p:nvGraphicFramePr>
        <p:xfrm>
          <a:off x="103421" y="819318"/>
          <a:ext cx="1818369" cy="366014"/>
        </p:xfrm>
        <a:graphic>
          <a:graphicData uri="http://schemas.openxmlformats.org/drawingml/2006/table">
            <a:tbl>
              <a:tblPr/>
              <a:tblGrid>
                <a:gridCol w="1818369">
                  <a:extLst>
                    <a:ext uri="{9D8B030D-6E8A-4147-A177-3AD203B41FA5}">
                      <a16:colId xmlns:a16="http://schemas.microsoft.com/office/drawing/2014/main" val="3673822329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 정보 업로드 클래스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836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53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49B489-C777-47D8-9DC8-A11053638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7" y="821410"/>
            <a:ext cx="8816080" cy="545540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34A55C-56E9-4597-9077-CFC7BB950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37976"/>
              </p:ext>
            </p:extLst>
          </p:nvPr>
        </p:nvGraphicFramePr>
        <p:xfrm>
          <a:off x="111171" y="819318"/>
          <a:ext cx="2105087" cy="366014"/>
        </p:xfrm>
        <a:graphic>
          <a:graphicData uri="http://schemas.openxmlformats.org/drawingml/2006/table">
            <a:tbl>
              <a:tblPr/>
              <a:tblGrid>
                <a:gridCol w="2105087">
                  <a:extLst>
                    <a:ext uri="{9D8B030D-6E8A-4147-A177-3AD203B41FA5}">
                      <a16:colId xmlns:a16="http://schemas.microsoft.com/office/drawing/2014/main" val="423990437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 정보 수정 클래스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75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163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5972</TotalTime>
  <Words>279</Words>
  <Application>Microsoft Macintosh PowerPoint</Application>
  <PresentationFormat>화면 슬라이드 쇼(4:3)</PresentationFormat>
  <Paragraphs>104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함초롬바탕</vt:lpstr>
      <vt:lpstr>굴림</vt:lpstr>
      <vt:lpstr>HY울릉도B</vt:lpstr>
      <vt:lpstr>HY헤드라인M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김지섭</cp:lastModifiedBy>
  <cp:revision>514</cp:revision>
  <cp:lastPrinted>2001-07-23T08:42:52Z</cp:lastPrinted>
  <dcterms:created xsi:type="dcterms:W3CDTF">2011-02-22T01:37:12Z</dcterms:created>
  <dcterms:modified xsi:type="dcterms:W3CDTF">2021-05-31T12:02:54Z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