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93" r:id="rId9"/>
    <p:sldId id="296" r:id="rId10"/>
    <p:sldId id="297" r:id="rId11"/>
    <p:sldId id="294" r:id="rId12"/>
    <p:sldId id="29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59">
          <p15:clr>
            <a:srgbClr val="A4A3A4"/>
          </p15:clr>
        </p15:guide>
        <p15:guide id="2" pos="1097">
          <p15:clr>
            <a:srgbClr val="9AA0A6"/>
          </p15:clr>
        </p15:guide>
        <p15:guide id="3" orient="horz" pos="569">
          <p15:clr>
            <a:srgbClr val="9AA0A6"/>
          </p15:clr>
        </p15:guide>
        <p15:guide id="4" orient="horz" pos="2203">
          <p15:clr>
            <a:srgbClr val="9AA0A6"/>
          </p15:clr>
        </p15:guide>
        <p15:guide id="5" orient="horz" pos="3643">
          <p15:clr>
            <a:srgbClr val="9AA0A6"/>
          </p15:clr>
        </p15:guide>
        <p15:guide id="6" pos="3187">
          <p15:clr>
            <a:srgbClr val="9AA0A6"/>
          </p15:clr>
        </p15:guide>
        <p15:guide id="7" orient="horz" pos="1124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IvRzCcepgbQAvBf8R6GZGJR/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87736-40C7-4B50-8A9D-6258A3903039}" v="127" dt="2021-04-25T16:20:50.945"/>
  </p1510:revLst>
</p1510:revInfo>
</file>

<file path=ppt/tableStyles.xml><?xml version="1.0" encoding="utf-8"?>
<a:tblStyleLst xmlns:a="http://schemas.openxmlformats.org/drawingml/2006/main" def="{2791F723-479B-40A6-9B6A-6D67D5969CFC}">
  <a:tblStyle styleId="{2791F723-479B-40A6-9B6A-6D67D5969CFC}" styleName="Table_0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0217AE-6247-480F-990B-29A5120FA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595"/>
      </p:cViewPr>
      <p:guideLst>
        <p:guide pos="2259"/>
        <p:guide pos="1097"/>
        <p:guide orient="horz" pos="569"/>
        <p:guide orient="horz" pos="2203"/>
        <p:guide orient="horz" pos="3643"/>
        <p:guide pos="3187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민주" userId="3fb9beaeec72ceff" providerId="LiveId" clId="{FED87736-40C7-4B50-8A9D-6258A3903039}"/>
    <pc:docChg chg="undo custSel addSld delSld modSld sldOrd">
      <pc:chgData name="박 민주" userId="3fb9beaeec72ceff" providerId="LiveId" clId="{FED87736-40C7-4B50-8A9D-6258A3903039}" dt="2021-04-25T16:22:15.399" v="2968"/>
      <pc:docMkLst>
        <pc:docMk/>
      </pc:docMkLst>
      <pc:sldChg chg="addSp delSp modSp mod">
        <pc:chgData name="박 민주" userId="3fb9beaeec72ceff" providerId="LiveId" clId="{FED87736-40C7-4B50-8A9D-6258A3903039}" dt="2021-04-25T15:49:24.710" v="2207" actId="20577"/>
        <pc:sldMkLst>
          <pc:docMk/>
          <pc:sldMk cId="0" sldId="259"/>
        </pc:sldMkLst>
        <pc:spChg chg="mod">
          <ac:chgData name="박 민주" userId="3fb9beaeec72ceff" providerId="LiveId" clId="{FED87736-40C7-4B50-8A9D-6258A3903039}" dt="2021-04-25T15:49:24.710" v="2207" actId="20577"/>
          <ac:spMkLst>
            <pc:docMk/>
            <pc:sldMk cId="0" sldId="259"/>
            <ac:spMk id="139" creationId="{00000000-0000-0000-0000-000000000000}"/>
          </ac:spMkLst>
        </pc:spChg>
        <pc:picChg chg="add mod">
          <ac:chgData name="박 민주" userId="3fb9beaeec72ceff" providerId="LiveId" clId="{FED87736-40C7-4B50-8A9D-6258A3903039}" dt="2021-04-25T15:48:30.887" v="2186" actId="1076"/>
          <ac:picMkLst>
            <pc:docMk/>
            <pc:sldMk cId="0" sldId="259"/>
            <ac:picMk id="3" creationId="{DDA437AA-286F-4DA1-B121-52DDF8C7F7CF}"/>
          </ac:picMkLst>
        </pc:picChg>
        <pc:picChg chg="del mod">
          <ac:chgData name="박 민주" userId="3fb9beaeec72ceff" providerId="LiveId" clId="{FED87736-40C7-4B50-8A9D-6258A3903039}" dt="2021-04-25T15:48:25.295" v="2182" actId="478"/>
          <ac:picMkLst>
            <pc:docMk/>
            <pc:sldMk cId="0" sldId="259"/>
            <ac:picMk id="138" creationId="{00000000-0000-0000-0000-000000000000}"/>
          </ac:picMkLst>
        </pc:picChg>
      </pc:sldChg>
      <pc:sldChg chg="addSp delSp modSp del mod">
        <pc:chgData name="박 민주" userId="3fb9beaeec72ceff" providerId="LiveId" clId="{FED87736-40C7-4B50-8A9D-6258A3903039}" dt="2021-04-25T16:10:34.365" v="2367" actId="2696"/>
        <pc:sldMkLst>
          <pc:docMk/>
          <pc:sldMk cId="0" sldId="262"/>
        </pc:sldMkLst>
        <pc:spChg chg="add mod">
          <ac:chgData name="박 민주" userId="3fb9beaeec72ceff" providerId="LiveId" clId="{FED87736-40C7-4B50-8A9D-6258A3903039}" dt="2021-04-25T14:21:18.958" v="7"/>
          <ac:spMkLst>
            <pc:docMk/>
            <pc:sldMk cId="0" sldId="262"/>
            <ac:spMk id="2" creationId="{C2C2A3E3-CDE1-4F3E-B700-4970F2B523FD}"/>
          </ac:spMkLst>
        </pc:spChg>
        <pc:spChg chg="add mod">
          <ac:chgData name="박 민주" userId="3fb9beaeec72ceff" providerId="LiveId" clId="{FED87736-40C7-4B50-8A9D-6258A3903039}" dt="2021-04-25T14:22:24.446" v="100" actId="1038"/>
          <ac:spMkLst>
            <pc:docMk/>
            <pc:sldMk cId="0" sldId="262"/>
            <ac:spMk id="15" creationId="{7E56273A-3820-40A4-AC2F-E552C1B18D04}"/>
          </ac:spMkLst>
        </pc:spChg>
        <pc:spChg chg="add del mod">
          <ac:chgData name="박 민주" userId="3fb9beaeec72ceff" providerId="LiveId" clId="{FED87736-40C7-4B50-8A9D-6258A3903039}" dt="2021-04-25T14:22:21.936" v="98"/>
          <ac:spMkLst>
            <pc:docMk/>
            <pc:sldMk cId="0" sldId="262"/>
            <ac:spMk id="16" creationId="{29795749-6AE8-4BA4-9DC2-428BE188C6D6}"/>
          </ac:spMkLst>
        </pc:spChg>
        <pc:spChg chg="add mod">
          <ac:chgData name="박 민주" userId="3fb9beaeec72ceff" providerId="LiveId" clId="{FED87736-40C7-4B50-8A9D-6258A3903039}" dt="2021-04-25T14:22:27.014" v="112" actId="1036"/>
          <ac:spMkLst>
            <pc:docMk/>
            <pc:sldMk cId="0" sldId="262"/>
            <ac:spMk id="17" creationId="{7B0464CE-A87B-4FB5-9346-77DCDD219DCB}"/>
          </ac:spMkLst>
        </pc:spChg>
        <pc:spChg chg="add mod">
          <ac:chgData name="박 민주" userId="3fb9beaeec72ceff" providerId="LiveId" clId="{FED87736-40C7-4B50-8A9D-6258A3903039}" dt="2021-04-25T14:22:29.214" v="127" actId="1036"/>
          <ac:spMkLst>
            <pc:docMk/>
            <pc:sldMk cId="0" sldId="262"/>
            <ac:spMk id="18" creationId="{A17F7C85-237F-476C-94B0-E884BD37F394}"/>
          </ac:spMkLst>
        </pc:spChg>
        <pc:spChg chg="add mod">
          <ac:chgData name="박 민주" userId="3fb9beaeec72ceff" providerId="LiveId" clId="{FED87736-40C7-4B50-8A9D-6258A3903039}" dt="2021-04-25T14:22:33.424" v="158" actId="1035"/>
          <ac:spMkLst>
            <pc:docMk/>
            <pc:sldMk cId="0" sldId="262"/>
            <ac:spMk id="19" creationId="{859FC269-C373-4640-A28B-57477E3913D9}"/>
          </ac:spMkLst>
        </pc:spChg>
        <pc:spChg chg="add mod">
          <ac:chgData name="박 민주" userId="3fb9beaeec72ceff" providerId="LiveId" clId="{FED87736-40C7-4B50-8A9D-6258A3903039}" dt="2021-04-25T14:22:36.027" v="179" actId="1035"/>
          <ac:spMkLst>
            <pc:docMk/>
            <pc:sldMk cId="0" sldId="262"/>
            <ac:spMk id="20" creationId="{617129BD-A697-4C38-95D2-49553772969E}"/>
          </ac:spMkLst>
        </pc:spChg>
        <pc:spChg chg="add mod">
          <ac:chgData name="박 민주" userId="3fb9beaeec72ceff" providerId="LiveId" clId="{FED87736-40C7-4B50-8A9D-6258A3903039}" dt="2021-04-25T14:22:51.441" v="249" actId="1038"/>
          <ac:spMkLst>
            <pc:docMk/>
            <pc:sldMk cId="0" sldId="262"/>
            <ac:spMk id="21" creationId="{ECBB688F-1A02-4015-B63C-4690A7ACFC50}"/>
          </ac:spMkLst>
        </pc:spChg>
        <pc:spChg chg="add del mod">
          <ac:chgData name="박 민주" userId="3fb9beaeec72ceff" providerId="LiveId" clId="{FED87736-40C7-4B50-8A9D-6258A3903039}" dt="2021-04-25T14:22:53.143" v="251"/>
          <ac:spMkLst>
            <pc:docMk/>
            <pc:sldMk cId="0" sldId="262"/>
            <ac:spMk id="22" creationId="{DFDBD270-B1B6-41E3-BBC6-5453C2842CD0}"/>
          </ac:spMkLst>
        </pc:spChg>
        <pc:spChg chg="add mod">
          <ac:chgData name="박 민주" userId="3fb9beaeec72ceff" providerId="LiveId" clId="{FED87736-40C7-4B50-8A9D-6258A3903039}" dt="2021-04-25T14:22:58.096" v="282" actId="1037"/>
          <ac:spMkLst>
            <pc:docMk/>
            <pc:sldMk cId="0" sldId="262"/>
            <ac:spMk id="23" creationId="{82FB10AB-A089-4033-8FE4-48714A829496}"/>
          </ac:spMkLst>
        </pc:spChg>
        <pc:spChg chg="add mod">
          <ac:chgData name="박 민주" userId="3fb9beaeec72ceff" providerId="LiveId" clId="{FED87736-40C7-4B50-8A9D-6258A3903039}" dt="2021-04-25T14:23:06.877" v="313" actId="1035"/>
          <ac:spMkLst>
            <pc:docMk/>
            <pc:sldMk cId="0" sldId="262"/>
            <ac:spMk id="24" creationId="{5024F62B-EF10-44CB-BDEC-333A5F5D54A9}"/>
          </ac:spMkLst>
        </pc:spChg>
        <pc:spChg chg="add mod">
          <ac:chgData name="박 민주" userId="3fb9beaeec72ceff" providerId="LiveId" clId="{FED87736-40C7-4B50-8A9D-6258A3903039}" dt="2021-04-25T14:23:14.648" v="369" actId="1038"/>
          <ac:spMkLst>
            <pc:docMk/>
            <pc:sldMk cId="0" sldId="262"/>
            <ac:spMk id="25" creationId="{82092524-07AC-4923-8A0E-540E0CC409AF}"/>
          </ac:spMkLst>
        </pc:spChg>
        <pc:spChg chg="add mod">
          <ac:chgData name="박 민주" userId="3fb9beaeec72ceff" providerId="LiveId" clId="{FED87736-40C7-4B50-8A9D-6258A3903039}" dt="2021-04-25T14:23:22.478" v="425" actId="1035"/>
          <ac:spMkLst>
            <pc:docMk/>
            <pc:sldMk cId="0" sldId="262"/>
            <ac:spMk id="26" creationId="{7C6AC62B-856F-4B90-B307-D5DCE20EEE25}"/>
          </ac:spMkLst>
        </pc:spChg>
        <pc:spChg chg="add mod">
          <ac:chgData name="박 민주" userId="3fb9beaeec72ceff" providerId="LiveId" clId="{FED87736-40C7-4B50-8A9D-6258A3903039}" dt="2021-04-25T14:23:26.750" v="447" actId="1038"/>
          <ac:spMkLst>
            <pc:docMk/>
            <pc:sldMk cId="0" sldId="262"/>
            <ac:spMk id="27" creationId="{4926A904-C200-479E-9A67-859C2E44F30F}"/>
          </ac:spMkLst>
        </pc:spChg>
        <pc:spChg chg="add mod">
          <ac:chgData name="박 민주" userId="3fb9beaeec72ceff" providerId="LiveId" clId="{FED87736-40C7-4B50-8A9D-6258A3903039}" dt="2021-04-25T14:23:31.966" v="499" actId="1036"/>
          <ac:spMkLst>
            <pc:docMk/>
            <pc:sldMk cId="0" sldId="262"/>
            <ac:spMk id="28" creationId="{91C414B9-1DF8-413B-9B65-7C70FFDED4AE}"/>
          </ac:spMkLst>
        </pc:spChg>
        <pc:spChg chg="add mod">
          <ac:chgData name="박 민주" userId="3fb9beaeec72ceff" providerId="LiveId" clId="{FED87736-40C7-4B50-8A9D-6258A3903039}" dt="2021-04-25T14:23:37.435" v="547" actId="1036"/>
          <ac:spMkLst>
            <pc:docMk/>
            <pc:sldMk cId="0" sldId="262"/>
            <ac:spMk id="29" creationId="{F5500685-CEB7-48B1-8984-7D520E90F80D}"/>
          </ac:spMkLst>
        </pc:spChg>
        <pc:spChg chg="add mod">
          <ac:chgData name="박 민주" userId="3fb9beaeec72ceff" providerId="LiveId" clId="{FED87736-40C7-4B50-8A9D-6258A3903039}" dt="2021-04-25T14:23:43.422" v="592" actId="1037"/>
          <ac:spMkLst>
            <pc:docMk/>
            <pc:sldMk cId="0" sldId="262"/>
            <ac:spMk id="30" creationId="{B62BA04B-7B40-4E77-813E-4C5A70BB8164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1" creationId="{AB1E8F34-9D51-4577-9E1C-A35FC09766FC}"/>
          </ac:spMkLst>
        </pc:spChg>
        <pc:spChg chg="add del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2" creationId="{1624F3EF-C6B1-4DC3-8889-A357429ECADA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3" creationId="{97D17523-BD05-464C-827F-98EDC4788D55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4" creationId="{131F8524-147E-463C-BB65-9600DFC3714C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5" creationId="{B1774F77-A714-4843-8AE1-8D6A19F99063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6" creationId="{4D6438B1-B1C0-41B0-A90C-2217A7F59F3A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7" creationId="{1B2148DC-6654-480B-93CE-9473BDABA7E8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8" creationId="{EFC3ADC7-13B5-4CC2-99A2-79895168F8F3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39" creationId="{CA96DC4F-2B9C-49D7-9FE4-85CDC149CDD1}"/>
          </ac:spMkLst>
        </pc:spChg>
        <pc:spChg chg="add mod">
          <ac:chgData name="박 민주" userId="3fb9beaeec72ceff" providerId="LiveId" clId="{FED87736-40C7-4B50-8A9D-6258A3903039}" dt="2021-04-25T14:25:30.600" v="842" actId="207"/>
          <ac:spMkLst>
            <pc:docMk/>
            <pc:sldMk cId="0" sldId="262"/>
            <ac:spMk id="40" creationId="{7D0E7C8A-298B-42C8-A210-D1C7874D473B}"/>
          </ac:spMkLst>
        </pc:spChg>
        <pc:spChg chg="add mod">
          <ac:chgData name="박 민주" userId="3fb9beaeec72ceff" providerId="LiveId" clId="{FED87736-40C7-4B50-8A9D-6258A3903039}" dt="2021-04-25T14:25:44.928" v="847" actId="1035"/>
          <ac:spMkLst>
            <pc:docMk/>
            <pc:sldMk cId="0" sldId="262"/>
            <ac:spMk id="41" creationId="{7CC78405-FDB7-43F7-A08B-55E11B51C52D}"/>
          </ac:spMkLst>
        </pc:spChg>
        <pc:spChg chg="add mod">
          <ac:chgData name="박 민주" userId="3fb9beaeec72ceff" providerId="LiveId" clId="{FED87736-40C7-4B50-8A9D-6258A3903039}" dt="2021-04-25T14:25:53.259" v="899" actId="1035"/>
          <ac:spMkLst>
            <pc:docMk/>
            <pc:sldMk cId="0" sldId="262"/>
            <ac:spMk id="42" creationId="{2DB0BC13-4A65-45E3-A88D-9FC8C2AE23B4}"/>
          </ac:spMkLst>
        </pc:spChg>
        <pc:spChg chg="add mod">
          <ac:chgData name="박 민주" userId="3fb9beaeec72ceff" providerId="LiveId" clId="{FED87736-40C7-4B50-8A9D-6258A3903039}" dt="2021-04-25T14:25:57.960" v="928" actId="1037"/>
          <ac:spMkLst>
            <pc:docMk/>
            <pc:sldMk cId="0" sldId="262"/>
            <ac:spMk id="43" creationId="{3774DE1A-E75E-40F2-B6BB-9122446381DC}"/>
          </ac:spMkLst>
        </pc:spChg>
        <pc:spChg chg="add del mod">
          <ac:chgData name="박 민주" userId="3fb9beaeec72ceff" providerId="LiveId" clId="{FED87736-40C7-4B50-8A9D-6258A3903039}" dt="2021-04-25T14:26:10.314" v="989" actId="478"/>
          <ac:spMkLst>
            <pc:docMk/>
            <pc:sldMk cId="0" sldId="262"/>
            <ac:spMk id="44" creationId="{065B91F7-90D9-418E-A710-E0224B20C8B9}"/>
          </ac:spMkLst>
        </pc:spChg>
        <pc:spChg chg="add mod">
          <ac:chgData name="박 민주" userId="3fb9beaeec72ceff" providerId="LiveId" clId="{FED87736-40C7-4B50-8A9D-6258A3903039}" dt="2021-04-25T14:29:06.998" v="1083" actId="207"/>
          <ac:spMkLst>
            <pc:docMk/>
            <pc:sldMk cId="0" sldId="262"/>
            <ac:spMk id="45" creationId="{ECA4E258-7744-4C6E-81DE-755A140917CC}"/>
          </ac:spMkLst>
        </pc:spChg>
        <pc:spChg chg="add del mod">
          <ac:chgData name="박 민주" userId="3fb9beaeec72ceff" providerId="LiveId" clId="{FED87736-40C7-4B50-8A9D-6258A3903039}" dt="2021-04-25T14:46:50.941" v="1441" actId="478"/>
          <ac:spMkLst>
            <pc:docMk/>
            <pc:sldMk cId="0" sldId="262"/>
            <ac:spMk id="46" creationId="{C071DBEA-0710-4F72-95B5-5C2459C9BA79}"/>
          </ac:spMkLst>
        </pc:spChg>
        <pc:spChg chg="add mod">
          <ac:chgData name="박 민주" userId="3fb9beaeec72ceff" providerId="LiveId" clId="{FED87736-40C7-4B50-8A9D-6258A3903039}" dt="2021-04-25T14:29:19.120" v="1158" actId="1036"/>
          <ac:spMkLst>
            <pc:docMk/>
            <pc:sldMk cId="0" sldId="262"/>
            <ac:spMk id="47" creationId="{7FDB6F3E-A02A-47F4-830D-B6C02779B1D1}"/>
          </ac:spMkLst>
        </pc:spChg>
        <pc:spChg chg="add mod">
          <ac:chgData name="박 민주" userId="3fb9beaeec72ceff" providerId="LiveId" clId="{FED87736-40C7-4B50-8A9D-6258A3903039}" dt="2021-04-25T14:29:23.313" v="1170" actId="1036"/>
          <ac:spMkLst>
            <pc:docMk/>
            <pc:sldMk cId="0" sldId="262"/>
            <ac:spMk id="48" creationId="{5E8162F4-5FFF-460C-B945-8A4731E9B800}"/>
          </ac:spMkLst>
        </pc:spChg>
        <pc:spChg chg="add mod">
          <ac:chgData name="박 민주" userId="3fb9beaeec72ceff" providerId="LiveId" clId="{FED87736-40C7-4B50-8A9D-6258A3903039}" dt="2021-04-25T14:29:25.541" v="1186" actId="1037"/>
          <ac:spMkLst>
            <pc:docMk/>
            <pc:sldMk cId="0" sldId="262"/>
            <ac:spMk id="49" creationId="{3F165C73-3AA2-4892-B0DB-0E7D36C3FF79}"/>
          </ac:spMkLst>
        </pc:spChg>
        <pc:spChg chg="add mod">
          <ac:chgData name="박 민주" userId="3fb9beaeec72ceff" providerId="LiveId" clId="{FED87736-40C7-4B50-8A9D-6258A3903039}" dt="2021-04-25T14:29:26.881" v="1188" actId="1036"/>
          <ac:spMkLst>
            <pc:docMk/>
            <pc:sldMk cId="0" sldId="262"/>
            <ac:spMk id="50" creationId="{8452AB92-F69F-47FE-AA00-08D8ECF279BC}"/>
          </ac:spMkLst>
        </pc:spChg>
        <pc:spChg chg="add mod">
          <ac:chgData name="박 민주" userId="3fb9beaeec72ceff" providerId="LiveId" clId="{FED87736-40C7-4B50-8A9D-6258A3903039}" dt="2021-04-25T14:29:33.620" v="1226" actId="1038"/>
          <ac:spMkLst>
            <pc:docMk/>
            <pc:sldMk cId="0" sldId="262"/>
            <ac:spMk id="51" creationId="{64ED7CF1-78E8-4A56-91F8-4AE0CE3992F0}"/>
          </ac:spMkLst>
        </pc:spChg>
        <pc:spChg chg="add del mod">
          <ac:chgData name="박 민주" userId="3fb9beaeec72ceff" providerId="LiveId" clId="{FED87736-40C7-4B50-8A9D-6258A3903039}" dt="2021-04-25T14:32:17.450" v="1228"/>
          <ac:spMkLst>
            <pc:docMk/>
            <pc:sldMk cId="0" sldId="262"/>
            <ac:spMk id="52" creationId="{DB8FBA0E-D62B-4E4D-A83E-F97A61461D77}"/>
          </ac:spMkLst>
        </pc:spChg>
        <pc:spChg chg="add mod">
          <ac:chgData name="박 민주" userId="3fb9beaeec72ceff" providerId="LiveId" clId="{FED87736-40C7-4B50-8A9D-6258A3903039}" dt="2021-04-25T14:32:25.014" v="1256" actId="1035"/>
          <ac:spMkLst>
            <pc:docMk/>
            <pc:sldMk cId="0" sldId="262"/>
            <ac:spMk id="53" creationId="{AF743CE2-7E7C-430E-A5FE-26E559B67445}"/>
          </ac:spMkLst>
        </pc:spChg>
        <pc:spChg chg="add mod">
          <ac:chgData name="박 민주" userId="3fb9beaeec72ceff" providerId="LiveId" clId="{FED87736-40C7-4B50-8A9D-6258A3903039}" dt="2021-04-25T14:32:28.047" v="1271" actId="1036"/>
          <ac:spMkLst>
            <pc:docMk/>
            <pc:sldMk cId="0" sldId="262"/>
            <ac:spMk id="54" creationId="{0C850706-6A3F-4A94-AB7C-D7A74D787683}"/>
          </ac:spMkLst>
        </pc:spChg>
        <pc:spChg chg="add mod">
          <ac:chgData name="박 민주" userId="3fb9beaeec72ceff" providerId="LiveId" clId="{FED87736-40C7-4B50-8A9D-6258A3903039}" dt="2021-04-25T14:42:15.183" v="1338" actId="1037"/>
          <ac:spMkLst>
            <pc:docMk/>
            <pc:sldMk cId="0" sldId="262"/>
            <ac:spMk id="55" creationId="{A12B9EDD-274E-477B-88DF-53F3DF7D9A86}"/>
          </ac:spMkLst>
        </pc:spChg>
        <pc:spChg chg="add mod">
          <ac:chgData name="박 민주" userId="3fb9beaeec72ceff" providerId="LiveId" clId="{FED87736-40C7-4B50-8A9D-6258A3903039}" dt="2021-04-25T14:42:18.596" v="1358" actId="1037"/>
          <ac:spMkLst>
            <pc:docMk/>
            <pc:sldMk cId="0" sldId="262"/>
            <ac:spMk id="56" creationId="{5E862593-E581-4D6C-9D46-0F7E43B3F9E4}"/>
          </ac:spMkLst>
        </pc:spChg>
        <pc:spChg chg="add mod">
          <ac:chgData name="박 민주" userId="3fb9beaeec72ceff" providerId="LiveId" clId="{FED87736-40C7-4B50-8A9D-6258A3903039}" dt="2021-04-25T15:10:43.385" v="1460" actId="1076"/>
          <ac:spMkLst>
            <pc:docMk/>
            <pc:sldMk cId="0" sldId="262"/>
            <ac:spMk id="57" creationId="{3AED6C73-992F-4DA3-8F4E-AAC80C7EBB4F}"/>
          </ac:spMkLst>
        </pc:spChg>
        <pc:spChg chg="add del mod">
          <ac:chgData name="박 민주" userId="3fb9beaeec72ceff" providerId="LiveId" clId="{FED87736-40C7-4B50-8A9D-6258A3903039}" dt="2021-04-25T14:44:48.181" v="1407"/>
          <ac:spMkLst>
            <pc:docMk/>
            <pc:sldMk cId="0" sldId="262"/>
            <ac:spMk id="58" creationId="{8AF79F1C-A5B0-4B50-819A-B4353AF980BC}"/>
          </ac:spMkLst>
        </pc:spChg>
        <pc:spChg chg="add mod">
          <ac:chgData name="박 민주" userId="3fb9beaeec72ceff" providerId="LiveId" clId="{FED87736-40C7-4B50-8A9D-6258A3903039}" dt="2021-04-25T14:44:55.823" v="1440" actId="1035"/>
          <ac:spMkLst>
            <pc:docMk/>
            <pc:sldMk cId="0" sldId="262"/>
            <ac:spMk id="59" creationId="{0754B73E-9BC6-4A13-A68A-C3AF2F5E8DE4}"/>
          </ac:spMkLst>
        </pc:spChg>
        <pc:spChg chg="add mod">
          <ac:chgData name="박 민주" userId="3fb9beaeec72ceff" providerId="LiveId" clId="{FED87736-40C7-4B50-8A9D-6258A3903039}" dt="2021-04-25T14:46:53.904" v="1457" actId="1037"/>
          <ac:spMkLst>
            <pc:docMk/>
            <pc:sldMk cId="0" sldId="262"/>
            <ac:spMk id="60" creationId="{95A58D28-1029-4396-AB82-B6AB07945A3C}"/>
          </ac:spMkLst>
        </pc:spChg>
        <pc:spChg chg="add mod">
          <ac:chgData name="박 민주" userId="3fb9beaeec72ceff" providerId="LiveId" clId="{FED87736-40C7-4B50-8A9D-6258A3903039}" dt="2021-04-25T15:10:48.262" v="1495" actId="1038"/>
          <ac:spMkLst>
            <pc:docMk/>
            <pc:sldMk cId="0" sldId="262"/>
            <ac:spMk id="61" creationId="{22C06D30-CE43-4207-940D-6882CA000DC2}"/>
          </ac:spMkLst>
        </pc:spChg>
        <pc:spChg chg="add mod">
          <ac:chgData name="박 민주" userId="3fb9beaeec72ceff" providerId="LiveId" clId="{FED87736-40C7-4B50-8A9D-6258A3903039}" dt="2021-04-25T15:10:53.265" v="1528" actId="1037"/>
          <ac:spMkLst>
            <pc:docMk/>
            <pc:sldMk cId="0" sldId="262"/>
            <ac:spMk id="62" creationId="{67873C0E-1313-4C06-930C-7536FBD93BC7}"/>
          </ac:spMkLst>
        </pc:spChg>
        <pc:spChg chg="add mod">
          <ac:chgData name="박 민주" userId="3fb9beaeec72ceff" providerId="LiveId" clId="{FED87736-40C7-4B50-8A9D-6258A3903039}" dt="2021-04-25T15:12:47.024" v="1585" actId="1037"/>
          <ac:spMkLst>
            <pc:docMk/>
            <pc:sldMk cId="0" sldId="262"/>
            <ac:spMk id="63" creationId="{17834996-828D-458F-8D04-69397D714752}"/>
          </ac:spMkLst>
        </pc:spChg>
        <pc:spChg chg="add mod">
          <ac:chgData name="박 민주" userId="3fb9beaeec72ceff" providerId="LiveId" clId="{FED87736-40C7-4B50-8A9D-6258A3903039}" dt="2021-04-25T15:15:31.415" v="1586" actId="571"/>
          <ac:spMkLst>
            <pc:docMk/>
            <pc:sldMk cId="0" sldId="262"/>
            <ac:spMk id="64" creationId="{35276220-5052-4CCC-8EDD-D2B4F0FF6440}"/>
          </ac:spMkLst>
        </pc:spChg>
        <pc:spChg chg="add mod">
          <ac:chgData name="박 민주" userId="3fb9beaeec72ceff" providerId="LiveId" clId="{FED87736-40C7-4B50-8A9D-6258A3903039}" dt="2021-04-25T15:17:29.935" v="1619" actId="1035"/>
          <ac:spMkLst>
            <pc:docMk/>
            <pc:sldMk cId="0" sldId="262"/>
            <ac:spMk id="65" creationId="{7139DA05-CC96-4F1A-9454-41FC91F48049}"/>
          </ac:spMkLst>
        </pc:spChg>
        <pc:spChg chg="add mod">
          <ac:chgData name="박 민주" userId="3fb9beaeec72ceff" providerId="LiveId" clId="{FED87736-40C7-4B50-8A9D-6258A3903039}" dt="2021-04-25T15:17:39.376" v="1683" actId="1037"/>
          <ac:spMkLst>
            <pc:docMk/>
            <pc:sldMk cId="0" sldId="262"/>
            <ac:spMk id="66" creationId="{0C249041-2B70-4FCD-8947-32D7013A4DD2}"/>
          </ac:spMkLst>
        </pc:spChg>
        <pc:spChg chg="add mod">
          <ac:chgData name="박 민주" userId="3fb9beaeec72ceff" providerId="LiveId" clId="{FED87736-40C7-4B50-8A9D-6258A3903039}" dt="2021-04-25T15:19:25.536" v="1713" actId="1035"/>
          <ac:spMkLst>
            <pc:docMk/>
            <pc:sldMk cId="0" sldId="262"/>
            <ac:spMk id="67" creationId="{D5089396-F4F2-43FE-B8FF-2B907BCED276}"/>
          </ac:spMkLst>
        </pc:spChg>
        <pc:spChg chg="mod">
          <ac:chgData name="박 민주" userId="3fb9beaeec72ceff" providerId="LiveId" clId="{FED87736-40C7-4B50-8A9D-6258A3903039}" dt="2021-04-25T14:21:27.173" v="10" actId="207"/>
          <ac:spMkLst>
            <pc:docMk/>
            <pc:sldMk cId="0" sldId="262"/>
            <ac:spMk id="195" creationId="{00000000-0000-0000-0000-000000000000}"/>
          </ac:spMkLst>
        </pc:spChg>
        <pc:picChg chg="add del mod">
          <ac:chgData name="박 민주" userId="3fb9beaeec72ceff" providerId="LiveId" clId="{FED87736-40C7-4B50-8A9D-6258A3903039}" dt="2021-04-25T15:59:45.160" v="2241" actId="478"/>
          <ac:picMkLst>
            <pc:docMk/>
            <pc:sldMk cId="0" sldId="262"/>
            <ac:picMk id="204" creationId="{00000000-0000-0000-0000-000000000000}"/>
          </ac:picMkLst>
        </pc:picChg>
      </pc:sldChg>
      <pc:sldChg chg="modSp">
        <pc:chgData name="박 민주" userId="3fb9beaeec72ceff" providerId="LiveId" clId="{FED87736-40C7-4B50-8A9D-6258A3903039}" dt="2021-04-25T11:47:52.825" v="4"/>
        <pc:sldMkLst>
          <pc:docMk/>
          <pc:sldMk cId="0" sldId="275"/>
        </pc:sldMkLst>
        <pc:picChg chg="mod">
          <ac:chgData name="박 민주" userId="3fb9beaeec72ceff" providerId="LiveId" clId="{FED87736-40C7-4B50-8A9D-6258A3903039}" dt="2021-04-25T11:47:52.825" v="4"/>
          <ac:picMkLst>
            <pc:docMk/>
            <pc:sldMk cId="0" sldId="275"/>
            <ac:picMk id="454" creationId="{00000000-0000-0000-0000-000000000000}"/>
          </ac:picMkLst>
        </pc:picChg>
      </pc:sldChg>
      <pc:sldChg chg="addSp delSp modSp add del mod">
        <pc:chgData name="박 민주" userId="3fb9beaeec72ceff" providerId="LiveId" clId="{FED87736-40C7-4B50-8A9D-6258A3903039}" dt="2021-04-25T15:33:50.399" v="1908" actId="47"/>
        <pc:sldMkLst>
          <pc:docMk/>
          <pc:sldMk cId="276391165" sldId="277"/>
        </pc:sldMkLst>
        <pc:spChg chg="add del mod">
          <ac:chgData name="박 민주" userId="3fb9beaeec72ceff" providerId="LiveId" clId="{FED87736-40C7-4B50-8A9D-6258A3903039}" dt="2021-04-25T14:47:26.324" v="1459"/>
          <ac:spMkLst>
            <pc:docMk/>
            <pc:sldMk cId="276391165" sldId="277"/>
            <ac:spMk id="14" creationId="{7A9EFD53-3195-4F16-B54F-EFDCC02F749E}"/>
          </ac:spMkLst>
        </pc:spChg>
        <pc:spChg chg="add del mod">
          <ac:chgData name="박 민주" userId="3fb9beaeec72ceff" providerId="LiveId" clId="{FED87736-40C7-4B50-8A9D-6258A3903039}" dt="2021-04-25T15:33:19.489" v="1896" actId="478"/>
          <ac:spMkLst>
            <pc:docMk/>
            <pc:sldMk cId="276391165" sldId="277"/>
            <ac:spMk id="14" creationId="{A4627B1F-E445-46BE-ABE8-271BEA5FC142}"/>
          </ac:spMkLst>
        </pc:spChg>
        <pc:spChg chg="add del mod">
          <ac:chgData name="박 민주" userId="3fb9beaeec72ceff" providerId="LiveId" clId="{FED87736-40C7-4B50-8A9D-6258A3903039}" dt="2021-04-25T15:33:16.157" v="1891"/>
          <ac:spMkLst>
            <pc:docMk/>
            <pc:sldMk cId="276391165" sldId="277"/>
            <ac:spMk id="15" creationId="{E96F1475-2AD8-4DC2-9CC3-91CB9E29AD39}"/>
          </ac:spMkLst>
        </pc:spChg>
        <pc:spChg chg="add del mod">
          <ac:chgData name="박 민주" userId="3fb9beaeec72ceff" providerId="LiveId" clId="{FED87736-40C7-4B50-8A9D-6258A3903039}" dt="2021-04-25T15:33:14.679" v="1882"/>
          <ac:spMkLst>
            <pc:docMk/>
            <pc:sldMk cId="276391165" sldId="277"/>
            <ac:spMk id="16" creationId="{81621F32-3B8A-4F15-9E76-A6F5DA638884}"/>
          </ac:spMkLst>
        </pc:spChg>
        <pc:picChg chg="add del mod modCrop">
          <ac:chgData name="박 민주" userId="3fb9beaeec72ceff" providerId="LiveId" clId="{FED87736-40C7-4B50-8A9D-6258A3903039}" dt="2021-04-25T15:23:47.310" v="1764" actId="22"/>
          <ac:picMkLst>
            <pc:docMk/>
            <pc:sldMk cId="276391165" sldId="277"/>
            <ac:picMk id="3" creationId="{1E766AF7-1AF4-4342-9972-A730E9BB83CE}"/>
          </ac:picMkLst>
        </pc:picChg>
        <pc:picChg chg="add del">
          <ac:chgData name="박 민주" userId="3fb9beaeec72ceff" providerId="LiveId" clId="{FED87736-40C7-4B50-8A9D-6258A3903039}" dt="2021-04-25T15:23:47.785" v="1765" actId="478"/>
          <ac:picMkLst>
            <pc:docMk/>
            <pc:sldMk cId="276391165" sldId="277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3:51.234" v="1909" actId="47"/>
        <pc:sldMkLst>
          <pc:docMk/>
          <pc:sldMk cId="3586243621" sldId="278"/>
        </pc:sldMkLst>
      </pc:sldChg>
      <pc:sldChg chg="add del">
        <pc:chgData name="박 민주" userId="3fb9beaeec72ceff" providerId="LiveId" clId="{FED87736-40C7-4B50-8A9D-6258A3903039}" dt="2021-04-25T15:33:51.786" v="1910" actId="47"/>
        <pc:sldMkLst>
          <pc:docMk/>
          <pc:sldMk cId="2260437012" sldId="280"/>
        </pc:sldMkLst>
      </pc:sldChg>
      <pc:sldChg chg="add del">
        <pc:chgData name="박 민주" userId="3fb9beaeec72ceff" providerId="LiveId" clId="{FED87736-40C7-4B50-8A9D-6258A3903039}" dt="2021-04-25T15:33:52.282" v="1911" actId="47"/>
        <pc:sldMkLst>
          <pc:docMk/>
          <pc:sldMk cId="414198686" sldId="281"/>
        </pc:sldMkLst>
      </pc:sldChg>
      <pc:sldChg chg="delSp add del mod">
        <pc:chgData name="박 민주" userId="3fb9beaeec72ceff" providerId="LiveId" clId="{FED87736-40C7-4B50-8A9D-6258A3903039}" dt="2021-04-25T15:33:38.024" v="1904" actId="47"/>
        <pc:sldMkLst>
          <pc:docMk/>
          <pc:sldMk cId="655866943" sldId="282"/>
        </pc:sldMkLst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" creationId="{C2C2A3E3-CDE1-4F3E-B700-4970F2B523F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5" creationId="{7E56273A-3820-40A4-AC2F-E552C1B18D0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7" creationId="{7B0464CE-A87B-4FB5-9346-77DCDD219DCB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8" creationId="{A17F7C85-237F-476C-94B0-E884BD37F39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19" creationId="{859FC269-C373-4640-A28B-57477E3913D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0" creationId="{617129BD-A697-4C38-95D2-49553772969E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1" creationId="{ECBB688F-1A02-4015-B63C-4690A7ACFC5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3" creationId="{82FB10AB-A089-4033-8FE4-48714A829496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4" creationId="{5024F62B-EF10-44CB-BDEC-333A5F5D54A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5" creationId="{82092524-07AC-4923-8A0E-540E0CC409A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6" creationId="{7C6AC62B-856F-4B90-B307-D5DCE20EEE2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7" creationId="{4926A904-C200-479E-9A67-859C2E44F30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8" creationId="{91C414B9-1DF8-413B-9B65-7C70FFDED4AE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29" creationId="{F5500685-CEB7-48B1-8984-7D520E90F80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0" creationId="{B62BA04B-7B40-4E77-813E-4C5A70BB816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1" creationId="{AB1E8F34-9D51-4577-9E1C-A35FC09766F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2" creationId="{1624F3EF-C6B1-4DC3-8889-A357429ECADA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3" creationId="{97D17523-BD05-464C-827F-98EDC4788D5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4" creationId="{131F8524-147E-463C-BB65-9600DFC3714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5" creationId="{B1774F77-A714-4843-8AE1-8D6A19F9906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6" creationId="{4D6438B1-B1C0-41B0-A90C-2217A7F59F3A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7" creationId="{1B2148DC-6654-480B-93CE-9473BDABA7E8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8" creationId="{EFC3ADC7-13B5-4CC2-99A2-79895168F8F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39" creationId="{CA96DC4F-2B9C-49D7-9FE4-85CDC149CDD1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0" creationId="{7D0E7C8A-298B-42C8-A210-D1C7874D473B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1" creationId="{7CC78405-FDB7-43F7-A08B-55E11B51C52D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2" creationId="{2DB0BC13-4A65-45E3-A88D-9FC8C2AE23B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3" creationId="{3774DE1A-E75E-40F2-B6BB-9122446381D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5" creationId="{ECA4E258-7744-4C6E-81DE-755A140917C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7" creationId="{7FDB6F3E-A02A-47F4-830D-B6C02779B1D1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8" creationId="{5E8162F4-5FFF-460C-B945-8A4731E9B80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49" creationId="{3F165C73-3AA2-4892-B0DB-0E7D36C3FF7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3" creationId="{AF743CE2-7E7C-430E-A5FE-26E559B67445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4" creationId="{0C850706-6A3F-4A94-AB7C-D7A74D787683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5" creationId="{A12B9EDD-274E-477B-88DF-53F3DF7D9A86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6" creationId="{5E862593-E581-4D6C-9D46-0F7E43B3F9E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7" creationId="{3AED6C73-992F-4DA3-8F4E-AAC80C7EBB4F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59" creationId="{0754B73E-9BC6-4A13-A68A-C3AF2F5E8DE4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0" creationId="{95A58D28-1029-4396-AB82-B6AB07945A3C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1" creationId="{22C06D30-CE43-4207-940D-6882CA000DC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2" creationId="{67873C0E-1313-4C06-930C-7536FBD93BC7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3" creationId="{17834996-828D-458F-8D04-69397D71475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4" creationId="{35276220-5052-4CCC-8EDD-D2B4F0FF6440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5" creationId="{7139DA05-CC96-4F1A-9454-41FC91F48049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6" creationId="{0C249041-2B70-4FCD-8947-32D7013A4DD2}"/>
          </ac:spMkLst>
        </pc:spChg>
        <pc:spChg chg="del">
          <ac:chgData name="박 민주" userId="3fb9beaeec72ceff" providerId="LiveId" clId="{FED87736-40C7-4B50-8A9D-6258A3903039}" dt="2021-04-25T15:33:33.183" v="1901" actId="478"/>
          <ac:spMkLst>
            <pc:docMk/>
            <pc:sldMk cId="655866943" sldId="282"/>
            <ac:spMk id="67" creationId="{D5089396-F4F2-43FE-B8FF-2B907BCED276}"/>
          </ac:spMkLst>
        </pc:spChg>
        <pc:picChg chg="del">
          <ac:chgData name="박 민주" userId="3fb9beaeec72ceff" providerId="LiveId" clId="{FED87736-40C7-4B50-8A9D-6258A3903039}" dt="2021-04-25T15:33:35.382" v="1902" actId="478"/>
          <ac:picMkLst>
            <pc:docMk/>
            <pc:sldMk cId="655866943" sldId="282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3:48.542" v="1905" actId="47"/>
        <pc:sldMkLst>
          <pc:docMk/>
          <pc:sldMk cId="4193708417" sldId="283"/>
        </pc:sldMkLst>
      </pc:sldChg>
      <pc:sldChg chg="add del">
        <pc:chgData name="박 민주" userId="3fb9beaeec72ceff" providerId="LiveId" clId="{FED87736-40C7-4B50-8A9D-6258A3903039}" dt="2021-04-25T15:33:48.896" v="1906" actId="47"/>
        <pc:sldMkLst>
          <pc:docMk/>
          <pc:sldMk cId="2075226357" sldId="284"/>
        </pc:sldMkLst>
      </pc:sldChg>
      <pc:sldChg chg="add del">
        <pc:chgData name="박 민주" userId="3fb9beaeec72ceff" providerId="LiveId" clId="{FED87736-40C7-4B50-8A9D-6258A3903039}" dt="2021-04-25T15:33:49.466" v="1907" actId="47"/>
        <pc:sldMkLst>
          <pc:docMk/>
          <pc:sldMk cId="3029625357" sldId="285"/>
        </pc:sldMkLst>
      </pc:sldChg>
      <pc:sldChg chg="addSp delSp modSp add del mod ord">
        <pc:chgData name="박 민주" userId="3fb9beaeec72ceff" providerId="LiveId" clId="{FED87736-40C7-4B50-8A9D-6258A3903039}" dt="2021-04-25T16:10:40.019" v="2368" actId="47"/>
        <pc:sldMkLst>
          <pc:docMk/>
          <pc:sldMk cId="2034335648" sldId="286"/>
        </pc:sldMkLst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" creationId="{C2C2A3E3-CDE1-4F3E-B700-4970F2B523F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5" creationId="{7E56273A-3820-40A4-AC2F-E552C1B18D0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7" creationId="{7B0464CE-A87B-4FB5-9346-77DCDD219DCB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8" creationId="{A17F7C85-237F-476C-94B0-E884BD37F39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19" creationId="{859FC269-C373-4640-A28B-57477E3913D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0" creationId="{617129BD-A697-4C38-95D2-49553772969E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1" creationId="{ECBB688F-1A02-4015-B63C-4690A7ACFC5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3" creationId="{82FB10AB-A089-4033-8FE4-48714A829496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4" creationId="{5024F62B-EF10-44CB-BDEC-333A5F5D54A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5" creationId="{82092524-07AC-4923-8A0E-540E0CC409A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6" creationId="{7C6AC62B-856F-4B90-B307-D5DCE20EEE2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7" creationId="{4926A904-C200-479E-9A67-859C2E44F30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8" creationId="{91C414B9-1DF8-413B-9B65-7C70FFDED4AE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29" creationId="{F5500685-CEB7-48B1-8984-7D520E90F80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0" creationId="{B62BA04B-7B40-4E77-813E-4C5A70BB816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1" creationId="{AB1E8F34-9D51-4577-9E1C-A35FC09766F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2" creationId="{1624F3EF-C6B1-4DC3-8889-A357429ECADA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3" creationId="{97D17523-BD05-464C-827F-98EDC4788D5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4" creationId="{131F8524-147E-463C-BB65-9600DFC3714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5" creationId="{B1774F77-A714-4843-8AE1-8D6A19F9906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6" creationId="{4D6438B1-B1C0-41B0-A90C-2217A7F59F3A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7" creationId="{1B2148DC-6654-480B-93CE-9473BDABA7E8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8" creationId="{EFC3ADC7-13B5-4CC2-99A2-79895168F8F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39" creationId="{CA96DC4F-2B9C-49D7-9FE4-85CDC149CDD1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0" creationId="{7D0E7C8A-298B-42C8-A210-D1C7874D473B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1" creationId="{7CC78405-FDB7-43F7-A08B-55E11B51C52D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2" creationId="{2DB0BC13-4A65-45E3-A88D-9FC8C2AE23B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3" creationId="{3774DE1A-E75E-40F2-B6BB-9122446381D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5" creationId="{ECA4E258-7744-4C6E-81DE-755A140917C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7" creationId="{7FDB6F3E-A02A-47F4-830D-B6C02779B1D1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8" creationId="{5E8162F4-5FFF-460C-B945-8A4731E9B80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49" creationId="{3F165C73-3AA2-4892-B0DB-0E7D36C3FF79}"/>
          </ac:spMkLst>
        </pc:spChg>
        <pc:spChg chg="del">
          <ac:chgData name="박 민주" userId="3fb9beaeec72ceff" providerId="LiveId" clId="{FED87736-40C7-4B50-8A9D-6258A3903039}" dt="2021-04-25T15:35:05.591" v="1929" actId="478"/>
          <ac:spMkLst>
            <pc:docMk/>
            <pc:sldMk cId="2034335648" sldId="286"/>
            <ac:spMk id="50" creationId="{8452AB92-F69F-47FE-AA00-08D8ECF279BC}"/>
          </ac:spMkLst>
        </pc:spChg>
        <pc:spChg chg="del mod">
          <ac:chgData name="박 민주" userId="3fb9beaeec72ceff" providerId="LiveId" clId="{FED87736-40C7-4B50-8A9D-6258A3903039}" dt="2021-04-25T15:35:10.115" v="1931" actId="478"/>
          <ac:spMkLst>
            <pc:docMk/>
            <pc:sldMk cId="2034335648" sldId="286"/>
            <ac:spMk id="51" creationId="{64ED7CF1-78E8-4A56-91F8-4AE0CE3992F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3" creationId="{AF743CE2-7E7C-430E-A5FE-26E559B67445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4" creationId="{0C850706-6A3F-4A94-AB7C-D7A74D787683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5" creationId="{A12B9EDD-274E-477B-88DF-53F3DF7D9A86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6" creationId="{5E862593-E581-4D6C-9D46-0F7E43B3F9E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7" creationId="{3AED6C73-992F-4DA3-8F4E-AAC80C7EBB4F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59" creationId="{0754B73E-9BC6-4A13-A68A-C3AF2F5E8DE4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0" creationId="{95A58D28-1029-4396-AB82-B6AB07945A3C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1" creationId="{22C06D30-CE43-4207-940D-6882CA000DC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2" creationId="{67873C0E-1313-4C06-930C-7536FBD93BC7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3" creationId="{17834996-828D-458F-8D04-69397D71475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4" creationId="{35276220-5052-4CCC-8EDD-D2B4F0FF6440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5" creationId="{7139DA05-CC96-4F1A-9454-41FC91F48049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6" creationId="{0C249041-2B70-4FCD-8947-32D7013A4DD2}"/>
          </ac:spMkLst>
        </pc:spChg>
        <pc:spChg chg="del">
          <ac:chgData name="박 민주" userId="3fb9beaeec72ceff" providerId="LiveId" clId="{FED87736-40C7-4B50-8A9D-6258A3903039}" dt="2021-04-25T15:35:02.347" v="1927" actId="478"/>
          <ac:spMkLst>
            <pc:docMk/>
            <pc:sldMk cId="2034335648" sldId="286"/>
            <ac:spMk id="67" creationId="{D5089396-F4F2-43FE-B8FF-2B907BCED276}"/>
          </ac:spMkLst>
        </pc:spChg>
        <pc:picChg chg="add mod">
          <ac:chgData name="박 민주" userId="3fb9beaeec72ceff" providerId="LiveId" clId="{FED87736-40C7-4B50-8A9D-6258A3903039}" dt="2021-04-25T15:36:02.140" v="1946" actId="1036"/>
          <ac:picMkLst>
            <pc:docMk/>
            <pc:sldMk cId="2034335648" sldId="286"/>
            <ac:picMk id="4" creationId="{C7EA58BD-AD0A-4FCB-90AB-4DD4F009150B}"/>
          </ac:picMkLst>
        </pc:picChg>
        <pc:picChg chg="add del mod">
          <ac:chgData name="박 민주" userId="3fb9beaeec72ceff" providerId="LiveId" clId="{FED87736-40C7-4B50-8A9D-6258A3903039}" dt="2021-04-25T15:34:01.042" v="1913"/>
          <ac:picMkLst>
            <pc:docMk/>
            <pc:sldMk cId="2034335648" sldId="286"/>
            <ac:picMk id="68" creationId="{6F83503A-C2F2-4537-97DA-17D5B4806C47}"/>
          </ac:picMkLst>
        </pc:picChg>
        <pc:picChg chg="del mod">
          <ac:chgData name="박 민주" userId="3fb9beaeec72ceff" providerId="LiveId" clId="{FED87736-40C7-4B50-8A9D-6258A3903039}" dt="2021-04-25T15:35:03.507" v="1928" actId="478"/>
          <ac:picMkLst>
            <pc:docMk/>
            <pc:sldMk cId="2034335648" sldId="286"/>
            <ac:picMk id="204" creationId="{00000000-0000-0000-0000-000000000000}"/>
          </ac:picMkLst>
        </pc:picChg>
      </pc:sldChg>
      <pc:sldChg chg="add del">
        <pc:chgData name="박 민주" userId="3fb9beaeec72ceff" providerId="LiveId" clId="{FED87736-40C7-4B50-8A9D-6258A3903039}" dt="2021-04-25T15:34:23.094" v="1925"/>
        <pc:sldMkLst>
          <pc:docMk/>
          <pc:sldMk cId="508190625" sldId="287"/>
        </pc:sldMkLst>
      </pc:sldChg>
      <pc:sldChg chg="modSp add del mod">
        <pc:chgData name="박 민주" userId="3fb9beaeec72ceff" providerId="LiveId" clId="{FED87736-40C7-4B50-8A9D-6258A3903039}" dt="2021-04-25T15:37:14.894" v="1961" actId="47"/>
        <pc:sldMkLst>
          <pc:docMk/>
          <pc:sldMk cId="3702600259" sldId="287"/>
        </pc:sldMkLst>
        <pc:picChg chg="mod modCrop">
          <ac:chgData name="박 민주" userId="3fb9beaeec72ceff" providerId="LiveId" clId="{FED87736-40C7-4B50-8A9D-6258A3903039}" dt="2021-04-25T15:36:43.494" v="1953" actId="732"/>
          <ac:picMkLst>
            <pc:docMk/>
            <pc:sldMk cId="3702600259" sldId="287"/>
            <ac:picMk id="4" creationId="{C7EA58BD-AD0A-4FCB-90AB-4DD4F009150B}"/>
          </ac:picMkLst>
        </pc:picChg>
      </pc:sldChg>
      <pc:sldChg chg="modSp add del mod modTransition">
        <pc:chgData name="박 민주" userId="3fb9beaeec72ceff" providerId="LiveId" clId="{FED87736-40C7-4B50-8A9D-6258A3903039}" dt="2021-04-25T16:10:42.419" v="2369" actId="47"/>
        <pc:sldMkLst>
          <pc:docMk/>
          <pc:sldMk cId="1760893591" sldId="288"/>
        </pc:sldMkLst>
        <pc:picChg chg="mod modCrop">
          <ac:chgData name="박 민주" userId="3fb9beaeec72ceff" providerId="LiveId" clId="{FED87736-40C7-4B50-8A9D-6258A3903039}" dt="2021-04-25T15:37:09.835" v="1960" actId="732"/>
          <ac:picMkLst>
            <pc:docMk/>
            <pc:sldMk cId="1760893591" sldId="288"/>
            <ac:picMk id="4" creationId="{C7EA58BD-AD0A-4FCB-90AB-4DD4F009150B}"/>
          </ac:picMkLst>
        </pc:picChg>
      </pc:sldChg>
      <pc:sldChg chg="add del">
        <pc:chgData name="박 민주" userId="3fb9beaeec72ceff" providerId="LiveId" clId="{FED87736-40C7-4B50-8A9D-6258A3903039}" dt="2021-04-25T15:36:47.773" v="1954" actId="47"/>
        <pc:sldMkLst>
          <pc:docMk/>
          <pc:sldMk cId="2031610410" sldId="288"/>
        </pc:sldMkLst>
      </pc:sldChg>
      <pc:sldChg chg="add del">
        <pc:chgData name="박 민주" userId="3fb9beaeec72ceff" providerId="LiveId" clId="{FED87736-40C7-4B50-8A9D-6258A3903039}" dt="2021-04-25T15:34:22.416" v="1924"/>
        <pc:sldMkLst>
          <pc:docMk/>
          <pc:sldMk cId="3098750499" sldId="288"/>
        </pc:sldMkLst>
      </pc:sldChg>
      <pc:sldChg chg="add del">
        <pc:chgData name="박 민주" userId="3fb9beaeec72ceff" providerId="LiveId" clId="{FED87736-40C7-4B50-8A9D-6258A3903039}" dt="2021-04-25T15:36:48.425" v="1955" actId="47"/>
        <pc:sldMkLst>
          <pc:docMk/>
          <pc:sldMk cId="716779488" sldId="289"/>
        </pc:sldMkLst>
      </pc:sldChg>
      <pc:sldChg chg="add del">
        <pc:chgData name="박 민주" userId="3fb9beaeec72ceff" providerId="LiveId" clId="{FED87736-40C7-4B50-8A9D-6258A3903039}" dt="2021-04-25T15:34:22.179" v="1923"/>
        <pc:sldMkLst>
          <pc:docMk/>
          <pc:sldMk cId="3251017572" sldId="289"/>
        </pc:sldMkLst>
      </pc:sldChg>
      <pc:sldChg chg="modSp add del mod modTransition">
        <pc:chgData name="박 민주" userId="3fb9beaeec72ceff" providerId="LiveId" clId="{FED87736-40C7-4B50-8A9D-6258A3903039}" dt="2021-04-25T16:10:43.268" v="2370" actId="47"/>
        <pc:sldMkLst>
          <pc:docMk/>
          <pc:sldMk cId="3631570451" sldId="289"/>
        </pc:sldMkLst>
        <pc:picChg chg="mod">
          <ac:chgData name="박 민주" userId="3fb9beaeec72ceff" providerId="LiveId" clId="{FED87736-40C7-4B50-8A9D-6258A3903039}" dt="2021-04-25T15:37:24.870" v="2015" actId="1037"/>
          <ac:picMkLst>
            <pc:docMk/>
            <pc:sldMk cId="3631570451" sldId="289"/>
            <ac:picMk id="4" creationId="{C7EA58BD-AD0A-4FCB-90AB-4DD4F009150B}"/>
          </ac:picMkLst>
        </pc:picChg>
      </pc:sldChg>
      <pc:sldChg chg="modSp add del mod modTransition">
        <pc:chgData name="박 민주" userId="3fb9beaeec72ceff" providerId="LiveId" clId="{FED87736-40C7-4B50-8A9D-6258A3903039}" dt="2021-04-25T16:10:44.003" v="2371" actId="47"/>
        <pc:sldMkLst>
          <pc:docMk/>
          <pc:sldMk cId="1119109273" sldId="290"/>
        </pc:sldMkLst>
        <pc:picChg chg="mod modCrop">
          <ac:chgData name="박 민주" userId="3fb9beaeec72ceff" providerId="LiveId" clId="{FED87736-40C7-4B50-8A9D-6258A3903039}" dt="2021-04-25T15:38:46.149" v="2123" actId="1037"/>
          <ac:picMkLst>
            <pc:docMk/>
            <pc:sldMk cId="1119109273" sldId="290"/>
            <ac:picMk id="4" creationId="{C7EA58BD-AD0A-4FCB-90AB-4DD4F009150B}"/>
          </ac:picMkLst>
        </pc:picChg>
      </pc:sldChg>
      <pc:sldChg chg="add del">
        <pc:chgData name="박 민주" userId="3fb9beaeec72ceff" providerId="LiveId" clId="{FED87736-40C7-4B50-8A9D-6258A3903039}" dt="2021-04-25T15:36:49.574" v="1956" actId="47"/>
        <pc:sldMkLst>
          <pc:docMk/>
          <pc:sldMk cId="1307878142" sldId="290"/>
        </pc:sldMkLst>
      </pc:sldChg>
      <pc:sldChg chg="add del">
        <pc:chgData name="박 민주" userId="3fb9beaeec72ceff" providerId="LiveId" clId="{FED87736-40C7-4B50-8A9D-6258A3903039}" dt="2021-04-25T15:34:21.366" v="1922"/>
        <pc:sldMkLst>
          <pc:docMk/>
          <pc:sldMk cId="1979472758" sldId="290"/>
        </pc:sldMkLst>
      </pc:sldChg>
      <pc:sldChg chg="modSp add del mod modTransition">
        <pc:chgData name="박 민주" userId="3fb9beaeec72ceff" providerId="LiveId" clId="{FED87736-40C7-4B50-8A9D-6258A3903039}" dt="2021-04-25T16:10:45.269" v="2372" actId="47"/>
        <pc:sldMkLst>
          <pc:docMk/>
          <pc:sldMk cId="1917639109" sldId="291"/>
        </pc:sldMkLst>
        <pc:picChg chg="mod">
          <ac:chgData name="박 민주" userId="3fb9beaeec72ceff" providerId="LiveId" clId="{FED87736-40C7-4B50-8A9D-6258A3903039}" dt="2021-04-25T15:38:55.871" v="2176" actId="1037"/>
          <ac:picMkLst>
            <pc:docMk/>
            <pc:sldMk cId="1917639109" sldId="291"/>
            <ac:picMk id="4" creationId="{C7EA58BD-AD0A-4FCB-90AB-4DD4F009150B}"/>
          </ac:picMkLst>
        </pc:picChg>
      </pc:sldChg>
      <pc:sldChg chg="addSp delSp modSp add mod">
        <pc:chgData name="박 민주" userId="3fb9beaeec72ceff" providerId="LiveId" clId="{FED87736-40C7-4B50-8A9D-6258A3903039}" dt="2021-04-25T16:16:30.249" v="2571" actId="1038"/>
        <pc:sldMkLst>
          <pc:docMk/>
          <pc:sldMk cId="1801710658" sldId="292"/>
        </pc:sldMkLst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" creationId="{C2C2A3E3-CDE1-4F3E-B700-4970F2B523FD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15" creationId="{7E56273A-3820-40A4-AC2F-E552C1B18D0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17" creationId="{7B0464CE-A87B-4FB5-9346-77DCDD219DCB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18" creationId="{A17F7C85-237F-476C-94B0-E884BD37F39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19" creationId="{859FC269-C373-4640-A28B-57477E3913D9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0" creationId="{617129BD-A697-4C38-95D2-49553772969E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1" creationId="{ECBB688F-1A02-4015-B63C-4690A7ACFC50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3" creationId="{82FB10AB-A089-4033-8FE4-48714A829496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4" creationId="{5024F62B-EF10-44CB-BDEC-333A5F5D54A9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5" creationId="{82092524-07AC-4923-8A0E-540E0CC409AF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6" creationId="{7C6AC62B-856F-4B90-B307-D5DCE20EEE25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7" creationId="{4926A904-C200-479E-9A67-859C2E44F30F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8" creationId="{91C414B9-1DF8-413B-9B65-7C70FFDED4AE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29" creationId="{F5500685-CEB7-48B1-8984-7D520E90F80D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0" creationId="{B62BA04B-7B40-4E77-813E-4C5A70BB816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1" creationId="{AB1E8F34-9D51-4577-9E1C-A35FC09766F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2" creationId="{1624F3EF-C6B1-4DC3-8889-A357429ECADA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3" creationId="{97D17523-BD05-464C-827F-98EDC4788D55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4" creationId="{131F8524-147E-463C-BB65-9600DFC3714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5" creationId="{B1774F77-A714-4843-8AE1-8D6A19F99063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6" creationId="{4D6438B1-B1C0-41B0-A90C-2217A7F59F3A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7" creationId="{1B2148DC-6654-480B-93CE-9473BDABA7E8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8" creationId="{EFC3ADC7-13B5-4CC2-99A2-79895168F8F3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39" creationId="{CA96DC4F-2B9C-49D7-9FE4-85CDC149CDD1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0" creationId="{7D0E7C8A-298B-42C8-A210-D1C7874D473B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1" creationId="{7CC78405-FDB7-43F7-A08B-55E11B51C52D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2" creationId="{2DB0BC13-4A65-45E3-A88D-9FC8C2AE23B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3" creationId="{3774DE1A-E75E-40F2-B6BB-9122446381D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5" creationId="{ECA4E258-7744-4C6E-81DE-755A140917C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7" creationId="{7FDB6F3E-A02A-47F4-830D-B6C02779B1D1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8" creationId="{5E8162F4-5FFF-460C-B945-8A4731E9B800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49" creationId="{3F165C73-3AA2-4892-B0DB-0E7D36C3FF79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0" creationId="{8452AB92-F69F-47FE-AA00-08D8ECF279B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1" creationId="{64ED7CF1-78E8-4A56-91F8-4AE0CE3992F0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3" creationId="{AF743CE2-7E7C-430E-A5FE-26E559B67445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4" creationId="{0C850706-6A3F-4A94-AB7C-D7A74D787683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5" creationId="{A12B9EDD-274E-477B-88DF-53F3DF7D9A86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6" creationId="{5E862593-E581-4D6C-9D46-0F7E43B3F9E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7" creationId="{3AED6C73-992F-4DA3-8F4E-AAC80C7EBB4F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59" creationId="{0754B73E-9BC6-4A13-A68A-C3AF2F5E8DE4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0" creationId="{95A58D28-1029-4396-AB82-B6AB07945A3C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1" creationId="{22C06D30-CE43-4207-940D-6882CA000DC2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2" creationId="{67873C0E-1313-4C06-930C-7536FBD93BC7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3" creationId="{17834996-828D-458F-8D04-69397D714752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4" creationId="{35276220-5052-4CCC-8EDD-D2B4F0FF6440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5" creationId="{7139DA05-CC96-4F1A-9454-41FC91F48049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6" creationId="{0C249041-2B70-4FCD-8947-32D7013A4DD2}"/>
          </ac:spMkLst>
        </pc:spChg>
        <pc:spChg chg="del">
          <ac:chgData name="박 민주" userId="3fb9beaeec72ceff" providerId="LiveId" clId="{FED87736-40C7-4B50-8A9D-6258A3903039}" dt="2021-04-25T15:51:29.410" v="2210" actId="478"/>
          <ac:spMkLst>
            <pc:docMk/>
            <pc:sldMk cId="1801710658" sldId="292"/>
            <ac:spMk id="67" creationId="{D5089396-F4F2-43FE-B8FF-2B907BCED276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0" creationId="{012AE99F-3CA2-4760-B121-2B1291595AC3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1" creationId="{AACF2634-4A90-4D62-8392-C024679B37C6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2" creationId="{1BD2FC5B-E5D8-438D-8D9E-CE39B63C46D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3" creationId="{4A0D34BF-2799-4C3E-AC30-CE2A8B42619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4" creationId="{2F03C66B-C006-4E2F-A399-8E519A3BE27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5" creationId="{C0140478-12D2-4364-8AA3-DF105519EE2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6" creationId="{23EB4FAD-9207-40C7-830F-0CF392C9D7BB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7" creationId="{3AA70615-F32D-4442-9A44-50C6042B88F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8" creationId="{EC9356A8-1446-4C08-97A6-1023EDBEA935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79" creationId="{230CE833-14E6-4D7A-B059-A0CC294A9E9C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0" creationId="{1BD0868C-D2BE-4F92-AC08-7EA34104D571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1" creationId="{7DAA418A-69AB-48AA-B877-16F72FCD617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2" creationId="{6AD2516C-0BDF-4A7F-B9E9-D8EE921F9A7F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3" creationId="{AA2F506B-FFF9-4BBD-BC29-6BDBDBBB066E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4" creationId="{83BA3E57-C83B-4FE6-90BD-B0B5FDB9868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5" creationId="{F19D457F-BDBD-439D-9B22-F5B4DF3ECA69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6" creationId="{DE5BC28B-72DA-4681-86D0-36AA0F52D0BE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7" creationId="{3FCE8A73-09C0-40DD-BDBB-6EADB379E1A1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8" creationId="{D4104A59-71B4-469F-ABCA-F78B16A7556C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89" creationId="{7B49E75E-B6C7-4723-A663-E68909D73A40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0" creationId="{8630AC94-3010-4A02-BFE6-F134F349824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1" creationId="{A4B7789C-66EF-40B7-A20A-B560FA451741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2" creationId="{0A9F851E-F307-4917-9A28-1B74C9E7400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3" creationId="{70421022-0BE4-43F1-8421-CA3D0C7A5A4A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4" creationId="{B0A6F642-5ADA-4652-9353-38EA81DC1C69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5" creationId="{4A150DAB-7FE0-414C-9555-B01E174AEF4B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6" creationId="{C8C4EAD0-E2D0-480B-80AA-5199A347CA79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7" creationId="{B9C315AD-2327-4B2B-B82F-2507BA8A5745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8" creationId="{7C361A87-808A-4E21-B98B-967D79570D8D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99" creationId="{D9AC0C78-7EE4-4E44-B402-05A7180C609A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0" creationId="{50507097-54B8-4F32-93F7-5BCBB2D23D9F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1" creationId="{5EAFE3A2-3024-408F-BE9B-06EDAC31DCAB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2" creationId="{518AE22C-B64F-4A56-AA33-035A362B4CB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3" creationId="{712B4BF7-08F2-46A7-8CAD-3969406950E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4" creationId="{D786550F-FC3F-4B2E-B825-DCCBC1EB86D6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5" creationId="{36CA7638-D9D1-4715-AA9C-B6CE273EB241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6" creationId="{1E31888D-8957-4BC9-9196-9D7B8483067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7" creationId="{74448E3F-4017-484A-9792-909B82A960D0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8" creationId="{D033428C-F615-4589-B7A3-1A4199FE98CD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09" creationId="{969FAFE7-8D19-48A2-9F5A-243E0C109C87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0" creationId="{C3976FA0-2BFF-485C-9492-9BB7110C10E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1" creationId="{8B335342-0299-47E3-9BFE-B5BF6AE713E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2" creationId="{81C92FDE-460D-41B4-BB0F-993644C8336F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3" creationId="{85FE6C11-5B61-4CD0-87DD-BA1EF050A3F2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4" creationId="{2AFC342D-5209-42FF-9D91-A5E265F6E26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5" creationId="{51EADF78-C547-4C6A-BEB1-2673C62E3239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6" creationId="{42AFE7B5-8A28-4774-AC68-F61E3AB499B4}"/>
          </ac:spMkLst>
        </pc:spChg>
        <pc:spChg chg="add del mod">
          <ac:chgData name="박 민주" userId="3fb9beaeec72ceff" providerId="LiveId" clId="{FED87736-40C7-4B50-8A9D-6258A3903039}" dt="2021-04-25T15:59:42.709" v="2240"/>
          <ac:spMkLst>
            <pc:docMk/>
            <pc:sldMk cId="1801710658" sldId="292"/>
            <ac:spMk id="117" creationId="{51EF71D9-9833-4947-A905-6F1546519C42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18" creationId="{8A62E404-E63F-4097-899F-68792D57694D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19" creationId="{CCB18F52-8B63-4FEA-BC28-FDECD2086C4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0" creationId="{94E9DDF6-3AEB-4931-AE4F-AB5602ABC8A5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1" creationId="{03DAD921-3B41-4803-A35E-1A60457DA734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2" creationId="{BFA1A677-7F2B-4D0F-92AA-FC004141259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3" creationId="{A273F557-2626-4540-8510-9C317FA31402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4" creationId="{2D5C926D-6AA9-43F6-80F8-D8CDB6773A47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5" creationId="{584DE056-83A9-4B46-A853-1E62E23F3C86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6" creationId="{FBFBBAB9-2820-415B-873E-0C81BA0D1D6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7" creationId="{91026373-FCB8-4078-98AD-5EA5DD0293C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8" creationId="{1E280231-C822-4B50-8630-DE1CD0412D5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29" creationId="{B795DCD7-08FD-4561-A051-C4581BDD1E6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0" creationId="{3D9C635C-7527-4014-80DD-6B5C5761D511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1" creationId="{D562984D-CFDE-4CD6-8237-FD1EA995FAD0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2" creationId="{7B7421EA-6985-4EA9-AD1F-9791D12A8F6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3" creationId="{DEE3EE97-9DC4-4FCB-81DA-3EF30FECCE01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4" creationId="{513620F4-A3E6-4686-A818-D2F73256D25E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5" creationId="{68F389D6-666E-4B64-AA69-A4BB5884665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6" creationId="{C8D77DFB-8774-460A-965D-CAEC51A07D34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7" creationId="{EC42BFB9-8A32-4421-AA5E-9A6E4EB09F5C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8" creationId="{DA89ACBC-EF58-48C8-91A1-C68CFF933253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39" creationId="{768BEACF-FD3D-407A-8200-320C24E49D78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0" creationId="{4A6E33DF-2503-4784-B309-9DA4237BF9F3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1" creationId="{6F402E90-0AA7-42E5-BBED-766DFCBE8A6B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2" creationId="{6267F775-304E-4F9C-A41C-AE3DA702AA1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3" creationId="{649427B5-D28D-4CFC-A040-739A923F746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4" creationId="{66577FD3-18A7-4A81-B614-4844942B1DB3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5" creationId="{AF778299-C780-45BD-926C-A88DEA4A1886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6" creationId="{EBD6EC97-B65E-44C5-95A1-11EB7B7D08CD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7" creationId="{8FAF0F54-5DF8-4127-9AD0-B9BEF6008CB7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8" creationId="{46EC4CF6-D402-484E-90E6-80BC96CA8235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49" creationId="{68F662E3-6170-4295-A6D2-9FE76203EFF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0" creationId="{0DE69E06-AB13-4DAA-BF65-A9BDBA78911C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1" creationId="{EB75058E-F0F8-4888-8DBF-ADE4AD49F7F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2" creationId="{BEE27EC4-CD24-4590-BA82-0F86E3A09861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3" creationId="{E833705C-7E68-42BF-9835-475262B54AFB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4" creationId="{D4CECCF2-AE66-45DA-A682-B1D24F42072E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5" creationId="{938F73ED-9206-424C-92B7-54056C1B0CA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6" creationId="{49E192DE-C23C-4D21-AB98-573FFB6902BA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7" creationId="{7B69637B-0335-4920-B9DC-CA894E9D756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8" creationId="{2050D4CD-A116-4D4F-BAAD-FCABC2625E86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59" creationId="{6146A2A2-D0E7-4533-B91F-878EDFA98133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0" creationId="{23F26ADC-242C-4E01-8BEB-13651AF4EC7D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1" creationId="{FEF235A3-96EE-496C-82E1-BB6662242349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2" creationId="{2FFADFE5-A1F6-4C78-B4DE-82950A9E4D41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3" creationId="{E401B937-8113-4DA5-A141-61891F2D853F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4" creationId="{5747DD58-A479-441B-B490-04C6B8F95C10}"/>
          </ac:spMkLst>
        </pc:spChg>
        <pc:spChg chg="add del mod">
          <ac:chgData name="박 민주" userId="3fb9beaeec72ceff" providerId="LiveId" clId="{FED87736-40C7-4B50-8A9D-6258A3903039}" dt="2021-04-25T16:00:52.594" v="2248"/>
          <ac:spMkLst>
            <pc:docMk/>
            <pc:sldMk cId="1801710658" sldId="292"/>
            <ac:spMk id="165" creationId="{1BE8556C-85D8-4D8C-A2C6-E9109FEB0F77}"/>
          </ac:spMkLst>
        </pc:spChg>
        <pc:spChg chg="add mod">
          <ac:chgData name="박 민주" userId="3fb9beaeec72ceff" providerId="LiveId" clId="{FED87736-40C7-4B50-8A9D-6258A3903039}" dt="2021-04-25T16:01:16.288" v="2253"/>
          <ac:spMkLst>
            <pc:docMk/>
            <pc:sldMk cId="1801710658" sldId="292"/>
            <ac:spMk id="168" creationId="{62FD005C-B2FC-4C7D-A638-23D21F19F748}"/>
          </ac:spMkLst>
        </pc:spChg>
        <pc:spChg chg="add mod">
          <ac:chgData name="박 민주" userId="3fb9beaeec72ceff" providerId="LiveId" clId="{FED87736-40C7-4B50-8A9D-6258A3903039}" dt="2021-04-25T16:02:21.002" v="2259" actId="1076"/>
          <ac:spMkLst>
            <pc:docMk/>
            <pc:sldMk cId="1801710658" sldId="292"/>
            <ac:spMk id="169" creationId="{C0BD9BD6-E897-4291-9973-B64A140F33EB}"/>
          </ac:spMkLst>
        </pc:spChg>
        <pc:spChg chg="add mod">
          <ac:chgData name="박 민주" userId="3fb9beaeec72ceff" providerId="LiveId" clId="{FED87736-40C7-4B50-8A9D-6258A3903039}" dt="2021-04-25T16:02:33.556" v="2261" actId="1076"/>
          <ac:spMkLst>
            <pc:docMk/>
            <pc:sldMk cId="1801710658" sldId="292"/>
            <ac:spMk id="170" creationId="{9B579A0F-F62F-433A-823A-ABD3226F3EB1}"/>
          </ac:spMkLst>
        </pc:spChg>
        <pc:spChg chg="add mod">
          <ac:chgData name="박 민주" userId="3fb9beaeec72ceff" providerId="LiveId" clId="{FED87736-40C7-4B50-8A9D-6258A3903039}" dt="2021-04-25T16:02:29.445" v="2260" actId="1076"/>
          <ac:spMkLst>
            <pc:docMk/>
            <pc:sldMk cId="1801710658" sldId="292"/>
            <ac:spMk id="171" creationId="{7823061C-E632-49D2-BA8E-B597418E6D76}"/>
          </ac:spMkLst>
        </pc:spChg>
        <pc:spChg chg="add mod">
          <ac:chgData name="박 민주" userId="3fb9beaeec72ceff" providerId="LiveId" clId="{FED87736-40C7-4B50-8A9D-6258A3903039}" dt="2021-04-25T16:02:40.824" v="2262" actId="1076"/>
          <ac:spMkLst>
            <pc:docMk/>
            <pc:sldMk cId="1801710658" sldId="292"/>
            <ac:spMk id="172" creationId="{E86CCD1C-9FE3-492A-BA4F-4CCCF2D379D0}"/>
          </ac:spMkLst>
        </pc:spChg>
        <pc:spChg chg="add mod">
          <ac:chgData name="박 민주" userId="3fb9beaeec72ceff" providerId="LiveId" clId="{FED87736-40C7-4B50-8A9D-6258A3903039}" dt="2021-04-25T16:03:12.286" v="2266" actId="1076"/>
          <ac:spMkLst>
            <pc:docMk/>
            <pc:sldMk cId="1801710658" sldId="292"/>
            <ac:spMk id="173" creationId="{3313DD06-032F-4D92-980E-0BE8B3CA708D}"/>
          </ac:spMkLst>
        </pc:spChg>
        <pc:spChg chg="add mod">
          <ac:chgData name="박 민주" userId="3fb9beaeec72ceff" providerId="LiveId" clId="{FED87736-40C7-4B50-8A9D-6258A3903039}" dt="2021-04-25T16:02:46.277" v="2263" actId="1076"/>
          <ac:spMkLst>
            <pc:docMk/>
            <pc:sldMk cId="1801710658" sldId="292"/>
            <ac:spMk id="174" creationId="{5F48AA4E-45E0-4E26-8954-4CD9631A4592}"/>
          </ac:spMkLst>
        </pc:spChg>
        <pc:spChg chg="add mod">
          <ac:chgData name="박 민주" userId="3fb9beaeec72ceff" providerId="LiveId" clId="{FED87736-40C7-4B50-8A9D-6258A3903039}" dt="2021-04-25T16:03:16.864" v="2267" actId="1076"/>
          <ac:spMkLst>
            <pc:docMk/>
            <pc:sldMk cId="1801710658" sldId="292"/>
            <ac:spMk id="175" creationId="{D97B522C-E47C-4175-AC19-F717296B7CE9}"/>
          </ac:spMkLst>
        </pc:spChg>
        <pc:spChg chg="add mod">
          <ac:chgData name="박 민주" userId="3fb9beaeec72ceff" providerId="LiveId" clId="{FED87736-40C7-4B50-8A9D-6258A3903039}" dt="2021-04-25T16:03:20.706" v="2268" actId="1076"/>
          <ac:spMkLst>
            <pc:docMk/>
            <pc:sldMk cId="1801710658" sldId="292"/>
            <ac:spMk id="176" creationId="{0B6ACD0E-8E1C-4A90-B537-5096DC13AEE2}"/>
          </ac:spMkLst>
        </pc:spChg>
        <pc:spChg chg="add mod">
          <ac:chgData name="박 민주" userId="3fb9beaeec72ceff" providerId="LiveId" clId="{FED87736-40C7-4B50-8A9D-6258A3903039}" dt="2021-04-25T16:03:42.827" v="2272" actId="1076"/>
          <ac:spMkLst>
            <pc:docMk/>
            <pc:sldMk cId="1801710658" sldId="292"/>
            <ac:spMk id="177" creationId="{7B2F102A-4F78-43A7-AE89-0A0FC142EB3B}"/>
          </ac:spMkLst>
        </pc:spChg>
        <pc:spChg chg="add mod">
          <ac:chgData name="박 민주" userId="3fb9beaeec72ceff" providerId="LiveId" clId="{FED87736-40C7-4B50-8A9D-6258A3903039}" dt="2021-04-25T16:03:28.727" v="2270" actId="1076"/>
          <ac:spMkLst>
            <pc:docMk/>
            <pc:sldMk cId="1801710658" sldId="292"/>
            <ac:spMk id="178" creationId="{85C15979-0A8C-4DB2-BA14-5227C11B37AF}"/>
          </ac:spMkLst>
        </pc:spChg>
        <pc:spChg chg="add mod">
          <ac:chgData name="박 민주" userId="3fb9beaeec72ceff" providerId="LiveId" clId="{FED87736-40C7-4B50-8A9D-6258A3903039}" dt="2021-04-25T16:03:24.433" v="2269" actId="1076"/>
          <ac:spMkLst>
            <pc:docMk/>
            <pc:sldMk cId="1801710658" sldId="292"/>
            <ac:spMk id="179" creationId="{C747E62E-BB14-4201-B025-0FBE193DE3B5}"/>
          </ac:spMkLst>
        </pc:spChg>
        <pc:spChg chg="add mod">
          <ac:chgData name="박 민주" userId="3fb9beaeec72ceff" providerId="LiveId" clId="{FED87736-40C7-4B50-8A9D-6258A3903039}" dt="2021-04-25T16:03:51.509" v="2273" actId="1076"/>
          <ac:spMkLst>
            <pc:docMk/>
            <pc:sldMk cId="1801710658" sldId="292"/>
            <ac:spMk id="180" creationId="{AFF4B5A1-1021-4AD7-BE7B-8F529B2134B5}"/>
          </ac:spMkLst>
        </pc:spChg>
        <pc:spChg chg="add mod">
          <ac:chgData name="박 민주" userId="3fb9beaeec72ceff" providerId="LiveId" clId="{FED87736-40C7-4B50-8A9D-6258A3903039}" dt="2021-04-25T16:03:35.475" v="2271" actId="1076"/>
          <ac:spMkLst>
            <pc:docMk/>
            <pc:sldMk cId="1801710658" sldId="292"/>
            <ac:spMk id="181" creationId="{6AF1A35B-4255-49FD-B8D3-676D2BDDE5F1}"/>
          </ac:spMkLst>
        </pc:spChg>
        <pc:spChg chg="add mod">
          <ac:chgData name="박 민주" userId="3fb9beaeec72ceff" providerId="LiveId" clId="{FED87736-40C7-4B50-8A9D-6258A3903039}" dt="2021-04-25T16:03:56.400" v="2274" actId="1076"/>
          <ac:spMkLst>
            <pc:docMk/>
            <pc:sldMk cId="1801710658" sldId="292"/>
            <ac:spMk id="182" creationId="{C85DD2A3-D6CD-4FA3-8BEE-D73BEC53C117}"/>
          </ac:spMkLst>
        </pc:spChg>
        <pc:spChg chg="add mod">
          <ac:chgData name="박 민주" userId="3fb9beaeec72ceff" providerId="LiveId" clId="{FED87736-40C7-4B50-8A9D-6258A3903039}" dt="2021-04-25T16:04:50.213" v="2279" actId="1076"/>
          <ac:spMkLst>
            <pc:docMk/>
            <pc:sldMk cId="1801710658" sldId="292"/>
            <ac:spMk id="183" creationId="{844ACAA5-DAE2-470C-8A9D-FD2F86BA39D1}"/>
          </ac:spMkLst>
        </pc:spChg>
        <pc:spChg chg="add mod">
          <ac:chgData name="박 민주" userId="3fb9beaeec72ceff" providerId="LiveId" clId="{FED87736-40C7-4B50-8A9D-6258A3903039}" dt="2021-04-25T16:04:46.719" v="2278" actId="1076"/>
          <ac:spMkLst>
            <pc:docMk/>
            <pc:sldMk cId="1801710658" sldId="292"/>
            <ac:spMk id="184" creationId="{9D061D91-6582-4901-AE3D-7843C0D3C954}"/>
          </ac:spMkLst>
        </pc:spChg>
        <pc:spChg chg="add mod">
          <ac:chgData name="박 민주" userId="3fb9beaeec72ceff" providerId="LiveId" clId="{FED87736-40C7-4B50-8A9D-6258A3903039}" dt="2021-04-25T16:04:53.576" v="2280" actId="1076"/>
          <ac:spMkLst>
            <pc:docMk/>
            <pc:sldMk cId="1801710658" sldId="292"/>
            <ac:spMk id="185" creationId="{372310E7-8CCC-47F8-846A-AFFE51C435C9}"/>
          </ac:spMkLst>
        </pc:spChg>
        <pc:spChg chg="add mod">
          <ac:chgData name="박 민주" userId="3fb9beaeec72ceff" providerId="LiveId" clId="{FED87736-40C7-4B50-8A9D-6258A3903039}" dt="2021-04-25T16:05:01.733" v="2282" actId="1076"/>
          <ac:spMkLst>
            <pc:docMk/>
            <pc:sldMk cId="1801710658" sldId="292"/>
            <ac:spMk id="186" creationId="{F2BA6170-695C-4E44-A395-DDE7597E3649}"/>
          </ac:spMkLst>
        </pc:spChg>
        <pc:spChg chg="add mod">
          <ac:chgData name="박 민주" userId="3fb9beaeec72ceff" providerId="LiveId" clId="{FED87736-40C7-4B50-8A9D-6258A3903039}" dt="2021-04-25T16:04:57.627" v="2281" actId="1076"/>
          <ac:spMkLst>
            <pc:docMk/>
            <pc:sldMk cId="1801710658" sldId="292"/>
            <ac:spMk id="187" creationId="{4F4BE20D-3B26-40F8-9BDB-91007EF8B983}"/>
          </ac:spMkLst>
        </pc:spChg>
        <pc:spChg chg="add mod">
          <ac:chgData name="박 민주" userId="3fb9beaeec72ceff" providerId="LiveId" clId="{FED87736-40C7-4B50-8A9D-6258A3903039}" dt="2021-04-25T16:05:05.784" v="2283" actId="1076"/>
          <ac:spMkLst>
            <pc:docMk/>
            <pc:sldMk cId="1801710658" sldId="292"/>
            <ac:spMk id="188" creationId="{7BE4F6DF-E017-4E64-B1D8-CAC2713949D1}"/>
          </ac:spMkLst>
        </pc:spChg>
        <pc:spChg chg="add mod">
          <ac:chgData name="박 민주" userId="3fb9beaeec72ceff" providerId="LiveId" clId="{FED87736-40C7-4B50-8A9D-6258A3903039}" dt="2021-04-25T16:05:12.423" v="2284" actId="1076"/>
          <ac:spMkLst>
            <pc:docMk/>
            <pc:sldMk cId="1801710658" sldId="292"/>
            <ac:spMk id="189" creationId="{975F9D11-15D5-477A-93A7-064DF77F8B6A}"/>
          </ac:spMkLst>
        </pc:spChg>
        <pc:spChg chg="add mod">
          <ac:chgData name="박 민주" userId="3fb9beaeec72ceff" providerId="LiveId" clId="{FED87736-40C7-4B50-8A9D-6258A3903039}" dt="2021-04-25T16:05:27.258" v="2289" actId="1076"/>
          <ac:spMkLst>
            <pc:docMk/>
            <pc:sldMk cId="1801710658" sldId="292"/>
            <ac:spMk id="190" creationId="{5EAA14B6-8AE2-4113-97FD-696C9E6E9523}"/>
          </ac:spMkLst>
        </pc:spChg>
        <pc:spChg chg="add mod">
          <ac:chgData name="박 민주" userId="3fb9beaeec72ceff" providerId="LiveId" clId="{FED87736-40C7-4B50-8A9D-6258A3903039}" dt="2021-04-25T16:05:17.735" v="2286" actId="1076"/>
          <ac:spMkLst>
            <pc:docMk/>
            <pc:sldMk cId="1801710658" sldId="292"/>
            <ac:spMk id="191" creationId="{9383D69D-AF9F-4E00-A3CE-342FC11D8BD5}"/>
          </ac:spMkLst>
        </pc:spChg>
        <pc:spChg chg="add mod">
          <ac:chgData name="박 민주" userId="3fb9beaeec72ceff" providerId="LiveId" clId="{FED87736-40C7-4B50-8A9D-6258A3903039}" dt="2021-04-25T16:06:18.645" v="2302" actId="1076"/>
          <ac:spMkLst>
            <pc:docMk/>
            <pc:sldMk cId="1801710658" sldId="292"/>
            <ac:spMk id="192" creationId="{E8814CB7-5F49-4275-9365-7C5089D15A49}"/>
          </ac:spMkLst>
        </pc:spChg>
        <pc:spChg chg="add mod">
          <ac:chgData name="박 민주" userId="3fb9beaeec72ceff" providerId="LiveId" clId="{FED87736-40C7-4B50-8A9D-6258A3903039}" dt="2021-04-25T16:06:14.886" v="2301" actId="1076"/>
          <ac:spMkLst>
            <pc:docMk/>
            <pc:sldMk cId="1801710658" sldId="292"/>
            <ac:spMk id="205" creationId="{336E3114-64A8-40F5-98FF-67F0E688A268}"/>
          </ac:spMkLst>
        </pc:spChg>
        <pc:spChg chg="add mod">
          <ac:chgData name="박 민주" userId="3fb9beaeec72ceff" providerId="LiveId" clId="{FED87736-40C7-4B50-8A9D-6258A3903039}" dt="2021-04-25T16:01:16.288" v="2253"/>
          <ac:spMkLst>
            <pc:docMk/>
            <pc:sldMk cId="1801710658" sldId="292"/>
            <ac:spMk id="206" creationId="{B063670D-9D86-4955-AC9A-D96DC90BB1B2}"/>
          </ac:spMkLst>
        </pc:spChg>
        <pc:spChg chg="add mod">
          <ac:chgData name="박 민주" userId="3fb9beaeec72ceff" providerId="LiveId" clId="{FED87736-40C7-4B50-8A9D-6258A3903039}" dt="2021-04-25T16:01:16.288" v="2253"/>
          <ac:spMkLst>
            <pc:docMk/>
            <pc:sldMk cId="1801710658" sldId="292"/>
            <ac:spMk id="207" creationId="{BB6205E5-42AD-498C-82C7-EC778859C897}"/>
          </ac:spMkLst>
        </pc:spChg>
        <pc:spChg chg="add mod">
          <ac:chgData name="박 민주" userId="3fb9beaeec72ceff" providerId="LiveId" clId="{FED87736-40C7-4B50-8A9D-6258A3903039}" dt="2021-04-25T16:09:43.929" v="2364" actId="1076"/>
          <ac:spMkLst>
            <pc:docMk/>
            <pc:sldMk cId="1801710658" sldId="292"/>
            <ac:spMk id="208" creationId="{AEE8703C-0DA8-490F-BC71-0A311F7C8C36}"/>
          </ac:spMkLst>
        </pc:spChg>
        <pc:spChg chg="add mod">
          <ac:chgData name="박 민주" userId="3fb9beaeec72ceff" providerId="LiveId" clId="{FED87736-40C7-4B50-8A9D-6258A3903039}" dt="2021-04-25T16:08:03.636" v="2353" actId="1076"/>
          <ac:spMkLst>
            <pc:docMk/>
            <pc:sldMk cId="1801710658" sldId="292"/>
            <ac:spMk id="209" creationId="{542315C5-1CE7-43F7-826A-6A631151AA68}"/>
          </ac:spMkLst>
        </pc:spChg>
        <pc:spChg chg="add mod">
          <ac:chgData name="박 민주" userId="3fb9beaeec72ceff" providerId="LiveId" clId="{FED87736-40C7-4B50-8A9D-6258A3903039}" dt="2021-04-25T16:07:58.776" v="2352" actId="1076"/>
          <ac:spMkLst>
            <pc:docMk/>
            <pc:sldMk cId="1801710658" sldId="292"/>
            <ac:spMk id="210" creationId="{98798F76-BACC-49C5-AE72-8E7BC5B044A0}"/>
          </ac:spMkLst>
        </pc:spChg>
        <pc:spChg chg="add mod">
          <ac:chgData name="박 민주" userId="3fb9beaeec72ceff" providerId="LiveId" clId="{FED87736-40C7-4B50-8A9D-6258A3903039}" dt="2021-04-25T16:08:09.462" v="2354" actId="1076"/>
          <ac:spMkLst>
            <pc:docMk/>
            <pc:sldMk cId="1801710658" sldId="292"/>
            <ac:spMk id="211" creationId="{5F61CE91-534E-47F1-9313-912D978D7E81}"/>
          </ac:spMkLst>
        </pc:spChg>
        <pc:spChg chg="add mod">
          <ac:chgData name="박 민주" userId="3fb9beaeec72ceff" providerId="LiveId" clId="{FED87736-40C7-4B50-8A9D-6258A3903039}" dt="2021-04-25T16:08:23.714" v="2356" actId="1076"/>
          <ac:spMkLst>
            <pc:docMk/>
            <pc:sldMk cId="1801710658" sldId="292"/>
            <ac:spMk id="212" creationId="{7113C2B5-EC57-4049-9301-256EBEFF4C17}"/>
          </ac:spMkLst>
        </pc:spChg>
        <pc:spChg chg="add mod">
          <ac:chgData name="박 민주" userId="3fb9beaeec72ceff" providerId="LiveId" clId="{FED87736-40C7-4B50-8A9D-6258A3903039}" dt="2021-04-25T16:08:15.711" v="2355" actId="1076"/>
          <ac:spMkLst>
            <pc:docMk/>
            <pc:sldMk cId="1801710658" sldId="292"/>
            <ac:spMk id="213" creationId="{CCF02E00-5CB7-4B25-A5F6-884567461653}"/>
          </ac:spMkLst>
        </pc:spChg>
        <pc:spChg chg="add mod">
          <ac:chgData name="박 민주" userId="3fb9beaeec72ceff" providerId="LiveId" clId="{FED87736-40C7-4B50-8A9D-6258A3903039}" dt="2021-04-25T16:06:35.154" v="2303" actId="1076"/>
          <ac:spMkLst>
            <pc:docMk/>
            <pc:sldMk cId="1801710658" sldId="292"/>
            <ac:spMk id="214" creationId="{31ABB3F4-72FD-48D2-A0A7-1E6A6EB6F850}"/>
          </ac:spMkLst>
        </pc:spChg>
        <pc:spChg chg="add mod">
          <ac:chgData name="박 민주" userId="3fb9beaeec72ceff" providerId="LiveId" clId="{FED87736-40C7-4B50-8A9D-6258A3903039}" dt="2021-04-25T16:06:40.125" v="2304" actId="1076"/>
          <ac:spMkLst>
            <pc:docMk/>
            <pc:sldMk cId="1801710658" sldId="292"/>
            <ac:spMk id="215" creationId="{28DE5A0C-5DEF-417F-B819-7EF5B9BD2B84}"/>
          </ac:spMkLst>
        </pc:spChg>
        <pc:spChg chg="add mod">
          <ac:chgData name="박 민주" userId="3fb9beaeec72ceff" providerId="LiveId" clId="{FED87736-40C7-4B50-8A9D-6258A3903039}" dt="2021-04-25T16:09:32.457" v="2363" actId="1076"/>
          <ac:spMkLst>
            <pc:docMk/>
            <pc:sldMk cId="1801710658" sldId="292"/>
            <ac:spMk id="216" creationId="{C2DE38FF-8F93-40E2-A8B5-7290D413CFF6}"/>
          </ac:spMkLst>
        </pc:spChg>
        <pc:spChg chg="add mod">
          <ac:chgData name="박 민주" userId="3fb9beaeec72ceff" providerId="LiveId" clId="{FED87736-40C7-4B50-8A9D-6258A3903039}" dt="2021-04-25T16:09:22.551" v="2359" actId="1076"/>
          <ac:spMkLst>
            <pc:docMk/>
            <pc:sldMk cId="1801710658" sldId="292"/>
            <ac:spMk id="217" creationId="{E876719F-07B1-4808-9E51-B772F14ACF23}"/>
          </ac:spMkLst>
        </pc:spChg>
        <pc:spChg chg="add mod">
          <ac:chgData name="박 민주" userId="3fb9beaeec72ceff" providerId="LiveId" clId="{FED87736-40C7-4B50-8A9D-6258A3903039}" dt="2021-04-25T16:09:29.356" v="2362" actId="1076"/>
          <ac:spMkLst>
            <pc:docMk/>
            <pc:sldMk cId="1801710658" sldId="292"/>
            <ac:spMk id="218" creationId="{7674C592-AB62-45E2-BF9D-4CBE5E946B1F}"/>
          </ac:spMkLst>
        </pc:spChg>
        <pc:spChg chg="add mod">
          <ac:chgData name="박 민주" userId="3fb9beaeec72ceff" providerId="LiveId" clId="{FED87736-40C7-4B50-8A9D-6258A3903039}" dt="2021-04-25T16:06:06.451" v="2298" actId="1076"/>
          <ac:spMkLst>
            <pc:docMk/>
            <pc:sldMk cId="1801710658" sldId="292"/>
            <ac:spMk id="219" creationId="{787F06A6-925E-4E1E-B034-E8B5AEE1FA9E}"/>
          </ac:spMkLst>
        </pc:spChg>
        <pc:spChg chg="add mod">
          <ac:chgData name="박 민주" userId="3fb9beaeec72ceff" providerId="LiveId" clId="{FED87736-40C7-4B50-8A9D-6258A3903039}" dt="2021-04-25T16:16:30.249" v="2571" actId="1038"/>
          <ac:spMkLst>
            <pc:docMk/>
            <pc:sldMk cId="1801710658" sldId="292"/>
            <ac:spMk id="220" creationId="{F8D00722-5735-47EA-B84A-BD37EBF5C0A4}"/>
          </ac:spMkLst>
        </pc:spChg>
        <pc:spChg chg="add mod">
          <ac:chgData name="박 민주" userId="3fb9beaeec72ceff" providerId="LiveId" clId="{FED87736-40C7-4B50-8A9D-6258A3903039}" dt="2021-04-25T16:07:00.934" v="2307" actId="1076"/>
          <ac:spMkLst>
            <pc:docMk/>
            <pc:sldMk cId="1801710658" sldId="292"/>
            <ac:spMk id="221" creationId="{6B5FC73C-6FB9-4A6B-9026-D888A1DE2826}"/>
          </ac:spMkLst>
        </pc:spChg>
        <pc:spChg chg="add mod">
          <ac:chgData name="박 민주" userId="3fb9beaeec72ceff" providerId="LiveId" clId="{FED87736-40C7-4B50-8A9D-6258A3903039}" dt="2021-04-25T16:01:16.288" v="2253"/>
          <ac:spMkLst>
            <pc:docMk/>
            <pc:sldMk cId="1801710658" sldId="292"/>
            <ac:spMk id="222" creationId="{B992FC53-EA22-41CA-80A2-486AD3E1635F}"/>
          </ac:spMkLst>
        </pc:spChg>
        <pc:spChg chg="add mod">
          <ac:chgData name="박 민주" userId="3fb9beaeec72ceff" providerId="LiveId" clId="{FED87736-40C7-4B50-8A9D-6258A3903039}" dt="2021-04-25T16:07:10.471" v="2308" actId="1076"/>
          <ac:spMkLst>
            <pc:docMk/>
            <pc:sldMk cId="1801710658" sldId="292"/>
            <ac:spMk id="223" creationId="{95EF7A1A-3A1F-475E-B22D-220EC3DBFA50}"/>
          </ac:spMkLst>
        </pc:spChg>
        <pc:spChg chg="add mod">
          <ac:chgData name="박 민주" userId="3fb9beaeec72ceff" providerId="LiveId" clId="{FED87736-40C7-4B50-8A9D-6258A3903039}" dt="2021-04-25T16:06:57.182" v="2306" actId="1076"/>
          <ac:spMkLst>
            <pc:docMk/>
            <pc:sldMk cId="1801710658" sldId="292"/>
            <ac:spMk id="224" creationId="{7819C0B6-6330-4ECB-8D80-CD75A61E81D5}"/>
          </ac:spMkLst>
        </pc:spChg>
        <pc:spChg chg="add mod">
          <ac:chgData name="박 민주" userId="3fb9beaeec72ceff" providerId="LiveId" clId="{FED87736-40C7-4B50-8A9D-6258A3903039}" dt="2021-04-25T16:06:51.223" v="2305" actId="1076"/>
          <ac:spMkLst>
            <pc:docMk/>
            <pc:sldMk cId="1801710658" sldId="292"/>
            <ac:spMk id="225" creationId="{2FD12CAF-9502-4FF2-8392-B0EBC2951302}"/>
          </ac:spMkLst>
        </pc:spChg>
        <pc:spChg chg="add mod">
          <ac:chgData name="박 민주" userId="3fb9beaeec72ceff" providerId="LiveId" clId="{FED87736-40C7-4B50-8A9D-6258A3903039}" dt="2021-04-25T16:04:01.629" v="2275" actId="1076"/>
          <ac:spMkLst>
            <pc:docMk/>
            <pc:sldMk cId="1801710658" sldId="292"/>
            <ac:spMk id="226" creationId="{F4E2BD27-A0D6-448E-996D-56078808EEF1}"/>
          </ac:spMkLst>
        </pc:spChg>
        <pc:spChg chg="add mod">
          <ac:chgData name="박 민주" userId="3fb9beaeec72ceff" providerId="LiveId" clId="{FED87736-40C7-4B50-8A9D-6258A3903039}" dt="2021-04-25T16:08:31.955" v="2357" actId="1076"/>
          <ac:spMkLst>
            <pc:docMk/>
            <pc:sldMk cId="1801710658" sldId="292"/>
            <ac:spMk id="227" creationId="{F6B1728C-67B2-45D8-B57A-E362EE664B37}"/>
          </ac:spMkLst>
        </pc:spChg>
        <pc:spChg chg="add mod">
          <ac:chgData name="박 민주" userId="3fb9beaeec72ceff" providerId="LiveId" clId="{FED87736-40C7-4B50-8A9D-6258A3903039}" dt="2021-04-25T16:10:02.168" v="2366" actId="1076"/>
          <ac:spMkLst>
            <pc:docMk/>
            <pc:sldMk cId="1801710658" sldId="292"/>
            <ac:spMk id="228" creationId="{E6D1FE76-7579-4082-A5D7-66784D528B59}"/>
          </ac:spMkLst>
        </pc:spChg>
        <pc:picChg chg="add del mod modCrop">
          <ac:chgData name="박 민주" userId="3fb9beaeec72ceff" providerId="LiveId" clId="{FED87736-40C7-4B50-8A9D-6258A3903039}" dt="2021-04-25T15:53:46.284" v="2217" actId="478"/>
          <ac:picMkLst>
            <pc:docMk/>
            <pc:sldMk cId="1801710658" sldId="292"/>
            <ac:picMk id="4" creationId="{2EA4049A-E83D-473E-8025-450A2BC81F32}"/>
          </ac:picMkLst>
        </pc:picChg>
        <pc:picChg chg="add del mod modCrop">
          <ac:chgData name="박 민주" userId="3fb9beaeec72ceff" providerId="LiveId" clId="{FED87736-40C7-4B50-8A9D-6258A3903039}" dt="2021-04-25T15:55:06.688" v="2229" actId="931"/>
          <ac:picMkLst>
            <pc:docMk/>
            <pc:sldMk cId="1801710658" sldId="292"/>
            <ac:picMk id="6" creationId="{D9D58ACA-7912-4234-98E5-6DC7D5E56791}"/>
          </ac:picMkLst>
        </pc:picChg>
        <pc:picChg chg="add del mod">
          <ac:chgData name="박 민주" userId="3fb9beaeec72ceff" providerId="LiveId" clId="{FED87736-40C7-4B50-8A9D-6258A3903039}" dt="2021-04-25T16:00:57.087" v="2251" actId="22"/>
          <ac:picMkLst>
            <pc:docMk/>
            <pc:sldMk cId="1801710658" sldId="292"/>
            <ac:picMk id="8" creationId="{24B1E8B2-4544-4DBE-9B32-21954F94D00D}"/>
          </ac:picMkLst>
        </pc:picChg>
        <pc:picChg chg="add del mod">
          <ac:chgData name="박 민주" userId="3fb9beaeec72ceff" providerId="LiveId" clId="{FED87736-40C7-4B50-8A9D-6258A3903039}" dt="2021-04-25T16:00:50.039" v="2246" actId="931"/>
          <ac:picMkLst>
            <pc:docMk/>
            <pc:sldMk cId="1801710658" sldId="292"/>
            <ac:picMk id="10" creationId="{26628F57-7743-4327-8D7B-4487FA634238}"/>
          </ac:picMkLst>
        </pc:picChg>
        <pc:picChg chg="add mod">
          <ac:chgData name="박 민주" userId="3fb9beaeec72ceff" providerId="LiveId" clId="{FED87736-40C7-4B50-8A9D-6258A3903039}" dt="2021-04-25T16:06:10.819" v="2300" actId="1076"/>
          <ac:picMkLst>
            <pc:docMk/>
            <pc:sldMk cId="1801710658" sldId="292"/>
            <ac:picMk id="12" creationId="{BED0A325-F8C4-4A38-8B00-E0EEEBB35FF9}"/>
          </ac:picMkLst>
        </pc:picChg>
        <pc:picChg chg="del">
          <ac:chgData name="박 민주" userId="3fb9beaeec72ceff" providerId="LiveId" clId="{FED87736-40C7-4B50-8A9D-6258A3903039}" dt="2021-04-25T15:51:19.126" v="2209" actId="478"/>
          <ac:picMkLst>
            <pc:docMk/>
            <pc:sldMk cId="1801710658" sldId="292"/>
            <ac:picMk id="204" creationId="{00000000-0000-0000-0000-000000000000}"/>
          </ac:picMkLst>
        </pc:picChg>
      </pc:sldChg>
      <pc:sldChg chg="addSp delSp modSp add mod">
        <pc:chgData name="박 민주" userId="3fb9beaeec72ceff" providerId="LiveId" clId="{FED87736-40C7-4B50-8A9D-6258A3903039}" dt="2021-04-25T16:17:58.093" v="2581" actId="14100"/>
        <pc:sldMkLst>
          <pc:docMk/>
          <pc:sldMk cId="5765872" sldId="293"/>
        </pc:sldMkLst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68" creationId="{62FD005C-B2FC-4C7D-A638-23D21F19F748}"/>
          </ac:spMkLst>
        </pc:spChg>
        <pc:spChg chg="del">
          <ac:chgData name="박 민주" userId="3fb9beaeec72ceff" providerId="LiveId" clId="{FED87736-40C7-4B50-8A9D-6258A3903039}" dt="2021-04-25T16:11:37.239" v="2378" actId="478"/>
          <ac:spMkLst>
            <pc:docMk/>
            <pc:sldMk cId="5765872" sldId="293"/>
            <ac:spMk id="169" creationId="{C0BD9BD6-E897-4291-9973-B64A140F33EB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0" creationId="{9B579A0F-F62F-433A-823A-ABD3226F3EB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1" creationId="{7823061C-E632-49D2-BA8E-B597418E6D76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2" creationId="{E86CCD1C-9FE3-492A-BA4F-4CCCF2D379D0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3" creationId="{3313DD06-032F-4D92-980E-0BE8B3CA708D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4" creationId="{5F48AA4E-45E0-4E26-8954-4CD9631A4592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5" creationId="{D97B522C-E47C-4175-AC19-F717296B7CE9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6" creationId="{0B6ACD0E-8E1C-4A90-B537-5096DC13AEE2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7" creationId="{7B2F102A-4F78-43A7-AE89-0A0FC142EB3B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8" creationId="{85C15979-0A8C-4DB2-BA14-5227C11B37AF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79" creationId="{C747E62E-BB14-4201-B025-0FBE193DE3B5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0" creationId="{AFF4B5A1-1021-4AD7-BE7B-8F529B2134B5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1" creationId="{6AF1A35B-4255-49FD-B8D3-676D2BDDE5F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2" creationId="{C85DD2A3-D6CD-4FA3-8BEE-D73BEC53C117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3" creationId="{844ACAA5-DAE2-470C-8A9D-FD2F86BA39D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4" creationId="{9D061D91-6582-4901-AE3D-7843C0D3C954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5" creationId="{372310E7-8CCC-47F8-846A-AFFE51C435C9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6" creationId="{F2BA6170-695C-4E44-A395-DDE7597E3649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7" creationId="{4F4BE20D-3B26-40F8-9BDB-91007EF8B983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8" creationId="{7BE4F6DF-E017-4E64-B1D8-CAC2713949D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89" creationId="{975F9D11-15D5-477A-93A7-064DF77F8B6A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90" creationId="{5EAA14B6-8AE2-4113-97FD-696C9E6E9523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91" creationId="{9383D69D-AF9F-4E00-A3CE-342FC11D8BD5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192" creationId="{E8814CB7-5F49-4275-9365-7C5089D15A49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5" creationId="{336E3114-64A8-40F5-98FF-67F0E688A268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6" creationId="{B063670D-9D86-4955-AC9A-D96DC90BB1B2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7" creationId="{BB6205E5-42AD-498C-82C7-EC778859C897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8" creationId="{AEE8703C-0DA8-490F-BC71-0A311F7C8C36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09" creationId="{542315C5-1CE7-43F7-826A-6A631151AA68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0" creationId="{98798F76-BACC-49C5-AE72-8E7BC5B044A0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1" creationId="{5F61CE91-534E-47F1-9313-912D978D7E8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2" creationId="{7113C2B5-EC57-4049-9301-256EBEFF4C17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3" creationId="{CCF02E00-5CB7-4B25-A5F6-884567461653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4" creationId="{31ABB3F4-72FD-48D2-A0A7-1E6A6EB6F850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5" creationId="{28DE5A0C-5DEF-417F-B819-7EF5B9BD2B84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6" creationId="{C2DE38FF-8F93-40E2-A8B5-7290D413CFF6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7" creationId="{E876719F-07B1-4808-9E51-B772F14ACF23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8" creationId="{7674C592-AB62-45E2-BF9D-4CBE5E946B1F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19" creationId="{787F06A6-925E-4E1E-B034-E8B5AEE1FA9E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0" creationId="{F8D00722-5735-47EA-B84A-BD37EBF5C0A4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1" creationId="{6B5FC73C-6FB9-4A6B-9026-D888A1DE2826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2" creationId="{B992FC53-EA22-41CA-80A2-486AD3E1635F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3" creationId="{95EF7A1A-3A1F-475E-B22D-220EC3DBFA50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4" creationId="{7819C0B6-6330-4ECB-8D80-CD75A61E81D5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5" creationId="{2FD12CAF-9502-4FF2-8392-B0EBC2951302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6" creationId="{F4E2BD27-A0D6-448E-996D-56078808EEF1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7" creationId="{F6B1728C-67B2-45D8-B57A-E362EE664B37}"/>
          </ac:spMkLst>
        </pc:spChg>
        <pc:spChg chg="del">
          <ac:chgData name="박 민주" userId="3fb9beaeec72ceff" providerId="LiveId" clId="{FED87736-40C7-4B50-8A9D-6258A3903039}" dt="2021-04-25T16:11:22.410" v="2374" actId="478"/>
          <ac:spMkLst>
            <pc:docMk/>
            <pc:sldMk cId="5765872" sldId="293"/>
            <ac:spMk id="228" creationId="{E6D1FE76-7579-4082-A5D7-66784D528B59}"/>
          </ac:spMkLst>
        </pc:spChg>
        <pc:picChg chg="add del">
          <ac:chgData name="박 민주" userId="3fb9beaeec72ceff" providerId="LiveId" clId="{FED87736-40C7-4B50-8A9D-6258A3903039}" dt="2021-04-25T16:11:27.235" v="2377" actId="22"/>
          <ac:picMkLst>
            <pc:docMk/>
            <pc:sldMk cId="5765872" sldId="293"/>
            <ac:picMk id="3" creationId="{2B294C22-56ED-40D8-A560-CBD77C959AD6}"/>
          </ac:picMkLst>
        </pc:picChg>
        <pc:picChg chg="add del">
          <ac:chgData name="박 민주" userId="3fb9beaeec72ceff" providerId="LiveId" clId="{FED87736-40C7-4B50-8A9D-6258A3903039}" dt="2021-04-25T16:11:42.408" v="2380" actId="22"/>
          <ac:picMkLst>
            <pc:docMk/>
            <pc:sldMk cId="5765872" sldId="293"/>
            <ac:picMk id="5" creationId="{49AEF786-2A87-4A1F-B0F5-689A41E35142}"/>
          </ac:picMkLst>
        </pc:picChg>
        <pc:picChg chg="add del mod">
          <ac:chgData name="박 민주" userId="3fb9beaeec72ceff" providerId="LiveId" clId="{FED87736-40C7-4B50-8A9D-6258A3903039}" dt="2021-04-25T16:16:44.811" v="2573" actId="478"/>
          <ac:picMkLst>
            <pc:docMk/>
            <pc:sldMk cId="5765872" sldId="293"/>
            <ac:picMk id="7" creationId="{46C1AB92-E986-4F85-A1B3-E21071F21EE5}"/>
          </ac:picMkLst>
        </pc:picChg>
        <pc:picChg chg="add del mod">
          <ac:chgData name="박 민주" userId="3fb9beaeec72ceff" providerId="LiveId" clId="{FED87736-40C7-4B50-8A9D-6258A3903039}" dt="2021-04-25T16:17:41.748" v="2577" actId="478"/>
          <ac:picMkLst>
            <pc:docMk/>
            <pc:sldMk cId="5765872" sldId="293"/>
            <ac:picMk id="9" creationId="{84CDC76B-B452-4119-81EA-FAEEB1D1BE87}"/>
          </ac:picMkLst>
        </pc:picChg>
        <pc:picChg chg="add mod">
          <ac:chgData name="박 민주" userId="3fb9beaeec72ceff" providerId="LiveId" clId="{FED87736-40C7-4B50-8A9D-6258A3903039}" dt="2021-04-25T16:17:58.093" v="2581" actId="14100"/>
          <ac:picMkLst>
            <pc:docMk/>
            <pc:sldMk cId="5765872" sldId="293"/>
            <ac:picMk id="11" creationId="{A82AA642-5A3F-47F9-B957-3FD00DA32402}"/>
          </ac:picMkLst>
        </pc:picChg>
        <pc:picChg chg="del">
          <ac:chgData name="박 민주" userId="3fb9beaeec72ceff" providerId="LiveId" clId="{FED87736-40C7-4B50-8A9D-6258A3903039}" dt="2021-04-25T16:11:24.888" v="2375" actId="478"/>
          <ac:picMkLst>
            <pc:docMk/>
            <pc:sldMk cId="5765872" sldId="293"/>
            <ac:picMk id="12" creationId="{BED0A325-F8C4-4A38-8B00-E0EEEBB35FF9}"/>
          </ac:picMkLst>
        </pc:picChg>
      </pc:sldChg>
      <pc:sldChg chg="modSp add del mod">
        <pc:chgData name="박 민주" userId="3fb9beaeec72ceff" providerId="LiveId" clId="{FED87736-40C7-4B50-8A9D-6258A3903039}" dt="2021-04-25T16:18:04.516" v="2582" actId="47"/>
        <pc:sldMkLst>
          <pc:docMk/>
          <pc:sldMk cId="992532056" sldId="294"/>
        </pc:sldMkLst>
        <pc:picChg chg="mod modCrop">
          <ac:chgData name="박 민주" userId="3fb9beaeec72ceff" providerId="LiveId" clId="{FED87736-40C7-4B50-8A9D-6258A3903039}" dt="2021-04-25T16:15:03.626" v="2442" actId="732"/>
          <ac:picMkLst>
            <pc:docMk/>
            <pc:sldMk cId="992532056" sldId="294"/>
            <ac:picMk id="7" creationId="{46C1AB92-E986-4F85-A1B3-E21071F21EE5}"/>
          </ac:picMkLst>
        </pc:picChg>
      </pc:sldChg>
      <pc:sldChg chg="modSp add mod modTransition">
        <pc:chgData name="박 민주" userId="3fb9beaeec72ceff" providerId="LiveId" clId="{FED87736-40C7-4B50-8A9D-6258A3903039}" dt="2021-04-25T16:20:41.573" v="2958"/>
        <pc:sldMkLst>
          <pc:docMk/>
          <pc:sldMk cId="4065129260" sldId="294"/>
        </pc:sldMkLst>
        <pc:picChg chg="mod modCrop">
          <ac:chgData name="박 민주" userId="3fb9beaeec72ceff" providerId="LiveId" clId="{FED87736-40C7-4B50-8A9D-6258A3903039}" dt="2021-04-25T16:19:04.401" v="2705" actId="1037"/>
          <ac:picMkLst>
            <pc:docMk/>
            <pc:sldMk cId="4065129260" sldId="294"/>
            <ac:picMk id="11" creationId="{A82AA642-5A3F-47F9-B957-3FD00DA32402}"/>
          </ac:picMkLst>
        </pc:picChg>
      </pc:sldChg>
      <pc:sldChg chg="modSp add mod ord modTransition">
        <pc:chgData name="박 민주" userId="3fb9beaeec72ceff" providerId="LiveId" clId="{FED87736-40C7-4B50-8A9D-6258A3903039}" dt="2021-04-25T16:20:46.415" v="2962"/>
        <pc:sldMkLst>
          <pc:docMk/>
          <pc:sldMk cId="515873874" sldId="295"/>
        </pc:sldMkLst>
        <pc:picChg chg="mod">
          <ac:chgData name="박 민주" userId="3fb9beaeec72ceff" providerId="LiveId" clId="{FED87736-40C7-4B50-8A9D-6258A3903039}" dt="2021-04-25T16:19:17.377" v="2774" actId="1037"/>
          <ac:picMkLst>
            <pc:docMk/>
            <pc:sldMk cId="515873874" sldId="295"/>
            <ac:picMk id="11" creationId="{A82AA642-5A3F-47F9-B957-3FD00DA32402}"/>
          </ac:picMkLst>
        </pc:picChg>
      </pc:sldChg>
      <pc:sldChg chg="modSp add del mod">
        <pc:chgData name="박 민주" userId="3fb9beaeec72ceff" providerId="LiveId" clId="{FED87736-40C7-4B50-8A9D-6258A3903039}" dt="2021-04-25T16:18:05.800" v="2583" actId="47"/>
        <pc:sldMkLst>
          <pc:docMk/>
          <pc:sldMk cId="576159164" sldId="295"/>
        </pc:sldMkLst>
        <pc:picChg chg="mod">
          <ac:chgData name="박 민주" userId="3fb9beaeec72ceff" providerId="LiveId" clId="{FED87736-40C7-4B50-8A9D-6258A3903039}" dt="2021-04-25T16:15:37.407" v="2534" actId="1037"/>
          <ac:picMkLst>
            <pc:docMk/>
            <pc:sldMk cId="576159164" sldId="295"/>
            <ac:picMk id="7" creationId="{46C1AB92-E986-4F85-A1B3-E21071F21EE5}"/>
          </ac:picMkLst>
        </pc:picChg>
      </pc:sldChg>
      <pc:sldChg chg="modSp add del mod">
        <pc:chgData name="박 민주" userId="3fb9beaeec72ceff" providerId="LiveId" clId="{FED87736-40C7-4B50-8A9D-6258A3903039}" dt="2021-04-25T16:15:22.556" v="2462" actId="47"/>
        <pc:sldMkLst>
          <pc:docMk/>
          <pc:sldMk cId="2141824784" sldId="295"/>
        </pc:sldMkLst>
        <pc:picChg chg="mod modCrop">
          <ac:chgData name="박 민주" userId="3fb9beaeec72ceff" providerId="LiveId" clId="{FED87736-40C7-4B50-8A9D-6258A3903039}" dt="2021-04-25T16:15:13.386" v="2461" actId="1037"/>
          <ac:picMkLst>
            <pc:docMk/>
            <pc:sldMk cId="2141824784" sldId="295"/>
            <ac:picMk id="7" creationId="{46C1AB92-E986-4F85-A1B3-E21071F21EE5}"/>
          </ac:picMkLst>
        </pc:picChg>
      </pc:sldChg>
      <pc:sldChg chg="modSp add del mod">
        <pc:chgData name="박 민주" userId="3fb9beaeec72ceff" providerId="LiveId" clId="{FED87736-40C7-4B50-8A9D-6258A3903039}" dt="2021-04-25T16:18:06.617" v="2584" actId="47"/>
        <pc:sldMkLst>
          <pc:docMk/>
          <pc:sldMk cId="927365197" sldId="296"/>
        </pc:sldMkLst>
        <pc:picChg chg="mod modCrop">
          <ac:chgData name="박 민주" userId="3fb9beaeec72ceff" providerId="LiveId" clId="{FED87736-40C7-4B50-8A9D-6258A3903039}" dt="2021-04-25T16:16:12.828" v="2538" actId="732"/>
          <ac:picMkLst>
            <pc:docMk/>
            <pc:sldMk cId="927365197" sldId="296"/>
            <ac:picMk id="7" creationId="{46C1AB92-E986-4F85-A1B3-E21071F21EE5}"/>
          </ac:picMkLst>
        </pc:picChg>
      </pc:sldChg>
      <pc:sldChg chg="modSp add mod ord modTransition">
        <pc:chgData name="박 민주" userId="3fb9beaeec72ceff" providerId="LiveId" clId="{FED87736-40C7-4B50-8A9D-6258A3903039}" dt="2021-04-25T16:22:13.535" v="2966"/>
        <pc:sldMkLst>
          <pc:docMk/>
          <pc:sldMk cId="3678234170" sldId="296"/>
        </pc:sldMkLst>
        <pc:picChg chg="mod modCrop">
          <ac:chgData name="박 민주" userId="3fb9beaeec72ceff" providerId="LiveId" clId="{FED87736-40C7-4B50-8A9D-6258A3903039}" dt="2021-04-25T16:20:25.182" v="2901" actId="14100"/>
          <ac:picMkLst>
            <pc:docMk/>
            <pc:sldMk cId="3678234170" sldId="296"/>
            <ac:picMk id="11" creationId="{A82AA642-5A3F-47F9-B957-3FD00DA32402}"/>
          </ac:picMkLst>
        </pc:picChg>
      </pc:sldChg>
      <pc:sldChg chg="modSp add mod ord modTransition">
        <pc:chgData name="박 민주" userId="3fb9beaeec72ceff" providerId="LiveId" clId="{FED87736-40C7-4B50-8A9D-6258A3903039}" dt="2021-04-25T16:22:15.399" v="2968"/>
        <pc:sldMkLst>
          <pc:docMk/>
          <pc:sldMk cId="2725496188" sldId="297"/>
        </pc:sldMkLst>
        <pc:picChg chg="mod">
          <ac:chgData name="박 민주" userId="3fb9beaeec72ceff" providerId="LiveId" clId="{FED87736-40C7-4B50-8A9D-6258A3903039}" dt="2021-04-25T16:20:34.668" v="2957" actId="1037"/>
          <ac:picMkLst>
            <pc:docMk/>
            <pc:sldMk cId="2725496188" sldId="297"/>
            <ac:picMk id="11" creationId="{A82AA642-5A3F-47F9-B957-3FD00DA324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91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065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99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37e4f5af_6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d037e4f5af_6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37e4f5af_6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d037e4f5af_6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037e4f5af_6_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d037e4f5af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037e4f5af_6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d037e4f5af_6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037e4f5af_6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d037e4f5af_6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037e4f5af_6_4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037e4f5af_6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037e4f5af_6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d037e4f5af_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037e4f5af_6_4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d037e4f5af_6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37e4f5af_6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d037e4f5af_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37e4f5af_6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d037e4f5af_6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037e4f5af_6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d037e4f5af_6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037e4f5af_6_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d037e4f5af_6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037e4f5af_6_5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d037e4f5af_6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037e4f5af_6_5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d037e4f5af_6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37e4f5a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d037e4f5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037e4f5af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037e4f5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37e4f5af_6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d037e4f5af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37e4f5af_6_6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037e4f5af_6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92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57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37e4f5af_6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d037e4f5af_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95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Or7rZMllnAjDHIJZs7RmnMiruSaproJf/Oh4D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36795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83028" y="3808025"/>
            <a:ext cx="6646500" cy="12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ko-KR" sz="5800" b="1">
                <a:solidFill>
                  <a:srgbClr val="000000"/>
                </a:solidFill>
              </a:rPr>
              <a:t>소프트웨어 공학</a:t>
            </a:r>
            <a:endParaRPr sz="5800" b="1">
              <a:solidFill>
                <a:srgbClr val="000000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83019" y="6066888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11600" y="4747875"/>
            <a:ext cx="567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프로젝트 중간보고; 요구사항 문서</a:t>
            </a: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862375" y="3995825"/>
            <a:ext cx="2153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#201710912 김지섭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#201710901 김석황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#201710925 박민주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#201710927 박성준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#201710945 윤성은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28650" y="571500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#컴퓨터과학과 #3조 #상부3조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9" t="29549" b="-742"/>
          <a:stretch/>
        </p:blipFill>
        <p:spPr>
          <a:xfrm>
            <a:off x="-3767514" y="864251"/>
            <a:ext cx="15247914" cy="52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96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0" t="-131" b="38671"/>
          <a:stretch/>
        </p:blipFill>
        <p:spPr>
          <a:xfrm>
            <a:off x="434852" y="862743"/>
            <a:ext cx="16735419" cy="49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29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0" t="-131" b="38671"/>
          <a:stretch/>
        </p:blipFill>
        <p:spPr>
          <a:xfrm>
            <a:off x="-5249668" y="862743"/>
            <a:ext cx="16735419" cy="49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3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037e4f5af_6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10" name="Google Shape;210;gd037e4f5af_6_4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d037e4f5af_6_4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cxnSp>
        <p:nvCxnSpPr>
          <p:cNvPr id="212" name="Google Shape;212;gd037e4f5af_6_4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gd037e4f5af_6_4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d037e4f5af_6_4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d037e4f5af_6_4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d037e4f5af_6_4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chemeClr val="dk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d037e4f5af_6_4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d037e4f5af_6_4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gd037e4f5af_6_4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0" name="Google Shape;220;gd037e4f5af_6_47"/>
          <p:cNvGraphicFramePr/>
          <p:nvPr>
            <p:extLst>
              <p:ext uri="{D42A27DB-BD31-4B8C-83A1-F6EECF244321}">
                <p14:modId xmlns:p14="http://schemas.microsoft.com/office/powerpoint/2010/main" val="2244422902"/>
              </p:ext>
            </p:extLst>
          </p:nvPr>
        </p:nvGraphicFramePr>
        <p:xfrm>
          <a:off x="657496" y="1778735"/>
          <a:ext cx="4709925" cy="34649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ID, PW와 개인정보를 입력하여 새로운 계정을 생성한다.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버튼을 클릭한다. 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개인정보 입력한다.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비회원은 회원가입 하기 버튼을 클릭한다.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받은 ID, PW 및 개인정보를 시스템에 보낸다.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회원가입이 완료되었다는 메세지를 표시한다.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3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ID가 이미 시스템에 존재하는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ID가 등록되어 있어서 사용할 수 없다는 메시지 표시한다.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입력한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7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21" name="Google Shape;221;gd037e4f5af_6_47"/>
          <p:cNvSpPr txBox="1"/>
          <p:nvPr/>
        </p:nvSpPr>
        <p:spPr>
          <a:xfrm>
            <a:off x="657500" y="913256"/>
            <a:ext cx="483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9999" marR="0" lvl="0" indent="-85725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UC001 : 회원가입을 한다.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d037e4f5af_6_47"/>
          <p:cNvSpPr txBox="1"/>
          <p:nvPr/>
        </p:nvSpPr>
        <p:spPr>
          <a:xfrm>
            <a:off x="6102919" y="913256"/>
            <a:ext cx="606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UC002 : 캠핑장 관리자로 로그인을 한다. 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gd037e4f5af_6_47"/>
          <p:cNvGraphicFramePr/>
          <p:nvPr>
            <p:extLst>
              <p:ext uri="{D42A27DB-BD31-4B8C-83A1-F6EECF244321}">
                <p14:modId xmlns:p14="http://schemas.microsoft.com/office/powerpoint/2010/main" val="3398341739"/>
              </p:ext>
            </p:extLst>
          </p:nvPr>
        </p:nvGraphicFramePr>
        <p:xfrm>
          <a:off x="6096000" y="1787772"/>
          <a:ext cx="5318450" cy="32087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ID, PW를 입력하여 시스템에 로그인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5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62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7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4" name="Google Shape;224;gd037e4f5af_6_47"/>
          <p:cNvSpPr txBox="1"/>
          <p:nvPr/>
        </p:nvSpPr>
        <p:spPr>
          <a:xfrm>
            <a:off x="9634950" y="5783750"/>
            <a:ext cx="22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우선순위 =( 상, 중, 하 )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37e4f5af_6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230" name="Google Shape;230;gd037e4f5af_6_30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d037e4f5af_6_30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gd037e4f5af_6_306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d037e4f5af_6_30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d037e4f5af_6_30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d037e4f5af_6_30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d037e4f5af_6_30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d037e4f5af_6_306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d037e4f5af_6_30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d037e4f5af_6_306"/>
          <p:cNvSpPr txBox="1"/>
          <p:nvPr/>
        </p:nvSpPr>
        <p:spPr>
          <a:xfrm>
            <a:off x="658544" y="911031"/>
            <a:ext cx="511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UC003 : 회원으로 로그인을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0" name="Google Shape;240;gd037e4f5af_6_306"/>
          <p:cNvGraphicFramePr/>
          <p:nvPr>
            <p:extLst>
              <p:ext uri="{D42A27DB-BD31-4B8C-83A1-F6EECF244321}">
                <p14:modId xmlns:p14="http://schemas.microsoft.com/office/powerpoint/2010/main" val="2922762996"/>
              </p:ext>
            </p:extLst>
          </p:nvPr>
        </p:nvGraphicFramePr>
        <p:xfrm>
          <a:off x="628835" y="1783603"/>
          <a:ext cx="4727100" cy="38605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7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ID, PW를 입력하여 시스템에 로그인한다.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회원가입을 통해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3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관리자 여부에 체크를 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ID와 PW를 입력하고 로그인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된 메인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6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ID나 PW가 시스템에 등록되지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ID또는 PW가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0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ID나 PW를 입력하지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ID 또는 PW가 입력되지 않았다는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4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1" name="Google Shape;241;gd037e4f5af_6_306"/>
          <p:cNvSpPr txBox="1"/>
          <p:nvPr/>
        </p:nvSpPr>
        <p:spPr>
          <a:xfrm>
            <a:off x="6109652" y="91103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UC004 : 로그아웃을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2" name="Google Shape;242;gd037e4f5af_6_306"/>
          <p:cNvGraphicFramePr/>
          <p:nvPr>
            <p:extLst>
              <p:ext uri="{D42A27DB-BD31-4B8C-83A1-F6EECF244321}">
                <p14:modId xmlns:p14="http://schemas.microsoft.com/office/powerpoint/2010/main" val="2939914731"/>
              </p:ext>
            </p:extLst>
          </p:nvPr>
        </p:nvGraphicFramePr>
        <p:xfrm>
          <a:off x="6096000" y="1781472"/>
          <a:ext cx="5672775" cy="2253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되어 있는 시스템에서 로그아웃 버튼을 누른다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로그아웃 버튼을 누른다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로그아웃 된 메인페이지를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352425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3" name="Google Shape;243;gd037e4f5af_6_306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37e4f5af_6_3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249" name="Google Shape;249;gd037e4f5af_6_38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d037e4f5af_6_38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gd037e4f5af_6_38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d037e4f5af_6_38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d037e4f5af_6_38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d037e4f5af_6_38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d037e4f5af_6_38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d037e4f5af_6_38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d037e4f5af_6_38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d037e4f5af_6_382"/>
          <p:cNvSpPr txBox="1"/>
          <p:nvPr/>
        </p:nvSpPr>
        <p:spPr>
          <a:xfrm>
            <a:off x="660594" y="914370"/>
            <a:ext cx="51159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UC005: 아이디를 찾는다.(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gd037e4f5af_6_382"/>
          <p:cNvGraphicFramePr/>
          <p:nvPr>
            <p:extLst>
              <p:ext uri="{D42A27DB-BD31-4B8C-83A1-F6EECF244321}">
                <p14:modId xmlns:p14="http://schemas.microsoft.com/office/powerpoint/2010/main" val="174983262"/>
              </p:ext>
            </p:extLst>
          </p:nvPr>
        </p:nvGraphicFramePr>
        <p:xfrm>
          <a:off x="635581" y="1783714"/>
          <a:ext cx="4663250" cy="39855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6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입력하여 ID를 찾는다.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5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ID찾기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ID전송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이메일이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이메일이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29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0" name="Google Shape;260;gd037e4f5af_6_382"/>
          <p:cNvSpPr txBox="1"/>
          <p:nvPr/>
        </p:nvSpPr>
        <p:spPr>
          <a:xfrm>
            <a:off x="6104011" y="914370"/>
            <a:ext cx="5376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UC006: 비밀번호를 찾는다.(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gd037e4f5af_6_382"/>
          <p:cNvGraphicFramePr/>
          <p:nvPr>
            <p:extLst>
              <p:ext uri="{D42A27DB-BD31-4B8C-83A1-F6EECF244321}">
                <p14:modId xmlns:p14="http://schemas.microsoft.com/office/powerpoint/2010/main" val="3595854099"/>
              </p:ext>
            </p:extLst>
          </p:nvPr>
        </p:nvGraphicFramePr>
        <p:xfrm>
          <a:off x="6078793" y="1783714"/>
          <a:ext cx="5376600" cy="36281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입력하여 PW를 재설정한다.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회원가입을 통해 정보가 시스템에 등록되어 있어야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7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PW찾기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등록된 ID와 이메일을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비밀번호 전송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이메일이 확인을 요구하는 메세지를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입력한 정보가 시스템에 없는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입력한 정보가 틀렸다는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8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2" name="Google Shape;262;gd037e4f5af_6_38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037e4f5af_6_3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268" name="Google Shape;268;gd037e4f5af_6_39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9" name="Google Shape;269;gd037e4f5af_6_39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gd037e4f5af_6_39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d037e4f5af_6_39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d037e4f5af_6_39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d037e4f5af_6_39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d037e4f5af_6_39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d037e4f5af_6_39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d037e4f5af_6_39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d037e4f5af_6_397"/>
          <p:cNvSpPr txBox="1"/>
          <p:nvPr/>
        </p:nvSpPr>
        <p:spPr>
          <a:xfrm>
            <a:off x="658540" y="915090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UC007: 회원 탈퇴를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d037e4f5af_6_397"/>
          <p:cNvGraphicFramePr/>
          <p:nvPr>
            <p:extLst>
              <p:ext uri="{D42A27DB-BD31-4B8C-83A1-F6EECF244321}">
                <p14:modId xmlns:p14="http://schemas.microsoft.com/office/powerpoint/2010/main" val="1969308759"/>
              </p:ext>
            </p:extLst>
          </p:nvPr>
        </p:nvGraphicFramePr>
        <p:xfrm>
          <a:off x="668784" y="1780266"/>
          <a:ext cx="4822925" cy="4376473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로그인 후 회원탈퇴를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00">
                <a:tc rowSpan="1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1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 탈퇴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동의 체크박스에 체크를 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탈퇴 버튼을 클릭한다.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B09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B10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 정보를 삭제한다.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되지 않은 메인 페이지를 표시한다..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01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마이 페이지를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3176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입력한 PW가 틀릴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PW를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비밀번호를 확인하라는 메세지를 표시한다.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31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탈퇴 동의 체크박스를 체크하지 않은 경우 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동의 요구 메세지를 표시한다.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79" name="Google Shape;279;gd037e4f5af_6_397"/>
          <p:cNvSpPr txBox="1"/>
          <p:nvPr/>
        </p:nvSpPr>
        <p:spPr>
          <a:xfrm>
            <a:off x="6109850" y="257583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UC008: 회원정보를 수정한다.(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0" name="Google Shape;280;gd037e4f5af_6_397"/>
          <p:cNvGraphicFramePr/>
          <p:nvPr/>
        </p:nvGraphicFramePr>
        <p:xfrm>
          <a:off x="6096000" y="2992198"/>
          <a:ext cx="5305750" cy="32138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및 캠핑장 관리자는 개인정보를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5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마이 페이지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내 정보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PW를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원하는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수정 완료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 화면을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클릭할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마이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B05에서 수정한 개인정보에 비어 있는 항목이 있을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 항목이 있다는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91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1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81" name="Google Shape;281;gd037e4f5af_6_397"/>
          <p:cNvGraphicFramePr/>
          <p:nvPr/>
        </p:nvGraphicFramePr>
        <p:xfrm>
          <a:off x="6078984" y="985944"/>
          <a:ext cx="5305750" cy="1437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0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8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B01→B02→B03→B04→B05→B06→B07→B08→B09→B10→B11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SN06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B01→B02→B03→B04→B05→B06→B07→B08→B09→E02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B01→B02→B03→B04→B05→B07→E03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450" marR="57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2" name="Google Shape;282;gd037e4f5af_6_39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037e4f5af_6_4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288" name="Google Shape;288;gd037e4f5af_6_41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9" name="Google Shape;289;gd037e4f5af_6_41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gd037e4f5af_6_41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d037e4f5af_6_41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d037e4f5af_6_41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d037e4f5af_6_41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d037e4f5af_6_41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d037e4f5af_6_41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d037e4f5af_6_41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d037e4f5af_6_412"/>
          <p:cNvSpPr txBox="1"/>
          <p:nvPr/>
        </p:nvSpPr>
        <p:spPr>
          <a:xfrm>
            <a:off x="658253" y="916707"/>
            <a:ext cx="526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UC009: 캠핑장 정보를 업로드한다.(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gd037e4f5af_6_412"/>
          <p:cNvGraphicFramePr/>
          <p:nvPr>
            <p:extLst>
              <p:ext uri="{D42A27DB-BD31-4B8C-83A1-F6EECF244321}">
                <p14:modId xmlns:p14="http://schemas.microsoft.com/office/powerpoint/2010/main" val="1087447199"/>
              </p:ext>
            </p:extLst>
          </p:nvPr>
        </p:nvGraphicFramePr>
        <p:xfrm>
          <a:off x="676731" y="1782620"/>
          <a:ext cx="4814975" cy="35739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업로드한다.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추가하기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입력한다.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업로드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뒤로 가기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9" name="Google Shape;299;gd037e4f5af_6_412"/>
          <p:cNvSpPr txBox="1"/>
          <p:nvPr/>
        </p:nvSpPr>
        <p:spPr>
          <a:xfrm>
            <a:off x="6103542" y="91670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UC010: 캠핑장 정보를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0" name="Google Shape;300;gd037e4f5af_6_412"/>
          <p:cNvGraphicFramePr/>
          <p:nvPr>
            <p:extLst>
              <p:ext uri="{D42A27DB-BD31-4B8C-83A1-F6EECF244321}">
                <p14:modId xmlns:p14="http://schemas.microsoft.com/office/powerpoint/2010/main" val="4125382674"/>
              </p:ext>
            </p:extLst>
          </p:nvPr>
        </p:nvGraphicFramePr>
        <p:xfrm>
          <a:off x="6019800" y="1782619"/>
          <a:ext cx="5376600" cy="3417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캠핑장의 정보들을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 수정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정보를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저장버튼을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정보를 입력하지 않은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정보가 입력되지 않았다는 메시지를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1" name="Google Shape;301;gd037e4f5af_6_41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037e4f5af_6_4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07" name="Google Shape;307;gd037e4f5af_6_42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8" name="Google Shape;308;gd037e4f5af_6_42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gd037e4f5af_6_42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d037e4f5af_6_42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d037e4f5af_6_42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d037e4f5af_6_42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d037e4f5af_6_42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d037e4f5af_6_42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d037e4f5af_6_42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d037e4f5af_6_427"/>
          <p:cNvSpPr txBox="1"/>
          <p:nvPr/>
        </p:nvSpPr>
        <p:spPr>
          <a:xfrm>
            <a:off x="658023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UC011: 검색을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7" name="Google Shape;317;gd037e4f5af_6_427"/>
          <p:cNvGraphicFramePr/>
          <p:nvPr/>
        </p:nvGraphicFramePr>
        <p:xfrm>
          <a:off x="630315" y="1783725"/>
          <a:ext cx="4861400" cy="37637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캠핑장 정보를 검색할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5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창에 검색어를 입력한다.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조건을 설정한다.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검색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 결과를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B03에서 조건을 설정하지 않은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검색어만으로 나온 결과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B02에서 검색어를 입력하지 않고 검색 버튼을 누르는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검색어의 입력을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3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B01→B02→B04→A01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B01→B04→E01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18" name="Google Shape;318;gd037e4f5af_6_427"/>
          <p:cNvSpPr txBox="1"/>
          <p:nvPr/>
        </p:nvSpPr>
        <p:spPr>
          <a:xfrm>
            <a:off x="6101109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UC012: 예약을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9" name="Google Shape;319;gd037e4f5af_6_427"/>
          <p:cNvGraphicFramePr/>
          <p:nvPr/>
        </p:nvGraphicFramePr>
        <p:xfrm>
          <a:off x="6089151" y="1783725"/>
          <a:ext cx="5305750" cy="3619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캠핑장을 예약할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예약하고자 하는 캠핑장의 페이지에 접속한다.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25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고객은 예약하기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정보를 입력한다.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규정 및 약관 동의를 체크한다.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(UC019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예약완료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확인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메인 페이지를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6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규정 및 약관 동의사항을 체크하지 않는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체크를 요구하는 메시지를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B01에서 회원이 아닐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로그인 페이지를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83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B01→B02→B03→B05→E01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B01→E02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20" name="Google Shape;320;gd037e4f5af_6_42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37e4f5af_6_4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326" name="Google Shape;326;gd037e4f5af_6_44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7" name="Google Shape;327;gd037e4f5af_6_44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d037e4f5af_6_44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gd037e4f5af_6_44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gd037e4f5af_6_44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gd037e4f5af_6_44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gd037e4f5af_6_44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d037e4f5af_6_44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d037e4f5af_6_44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d037e4f5af_6_442"/>
          <p:cNvSpPr txBox="1"/>
          <p:nvPr/>
        </p:nvSpPr>
        <p:spPr>
          <a:xfrm>
            <a:off x="658427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UC013: 예약을 취소한다.(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6" name="Google Shape;336;gd037e4f5af_6_442"/>
          <p:cNvGraphicFramePr/>
          <p:nvPr>
            <p:extLst>
              <p:ext uri="{D42A27DB-BD31-4B8C-83A1-F6EECF244321}">
                <p14:modId xmlns:p14="http://schemas.microsoft.com/office/powerpoint/2010/main" val="2089945186"/>
              </p:ext>
            </p:extLst>
          </p:nvPr>
        </p:nvGraphicFramePr>
        <p:xfrm>
          <a:off x="658427" y="1782619"/>
          <a:ext cx="4833275" cy="36501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취소할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취소 및 결제 취소를 확인한다.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7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결제를 취소한다 (UC020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취소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37" name="Google Shape;337;gd037e4f5af_6_442"/>
          <p:cNvSpPr txBox="1"/>
          <p:nvPr/>
        </p:nvSpPr>
        <p:spPr>
          <a:xfrm>
            <a:off x="6104380" y="91370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</a:t>
            </a:r>
            <a:r>
              <a:rPr lang="ko-KR" sz="1600" b="1">
                <a:solidFill>
                  <a:srgbClr val="3856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UC014: 예약을 수정한다.(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8" name="Google Shape;338;gd037e4f5af_6_442"/>
          <p:cNvGraphicFramePr/>
          <p:nvPr>
            <p:extLst>
              <p:ext uri="{D42A27DB-BD31-4B8C-83A1-F6EECF244321}">
                <p14:modId xmlns:p14="http://schemas.microsoft.com/office/powerpoint/2010/main" val="2203816304"/>
              </p:ext>
            </p:extLst>
          </p:nvPr>
        </p:nvGraphicFramePr>
        <p:xfrm>
          <a:off x="6067147" y="1782619"/>
          <a:ext cx="5376600" cy="36502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자신이 예약한 정보를 수정할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예약을 완료한다.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사용자의 수정된 예약 정보를 저장한다.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0"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상세 내역 확인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수정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내용을 수정한다.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저장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B07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승인을 요청하는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 보낸다 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변경된 예약 정보를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B06에서 취소 버튼을 클릭하는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이전 페이지를 화면에 표시한다.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B01→B02→B03→B04→B05→B06→B07→B08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6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39" name="Google Shape;339;gd037e4f5af_6_44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206814" y="1612525"/>
            <a:ext cx="105684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액터 정의 &amp;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 + 기술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화면기술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111111"/>
                </a:solidFill>
                <a:highlight>
                  <a:srgbClr val="FFFFFF"/>
                </a:highlight>
              </a:rPr>
              <a:t>Ⅶ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94868" y="528105"/>
            <a:ext cx="12698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000156" y="1612536"/>
            <a:ext cx="11400" cy="4245300"/>
          </a:xfrm>
          <a:prstGeom prst="straightConnector1">
            <a:avLst/>
          </a:prstGeom>
          <a:noFill/>
          <a:ln w="444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66700" y="6206068"/>
            <a:ext cx="11658600" cy="70923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037e4f5af_6_4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45" name="Google Shape;345;gd037e4f5af_6_45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d037e4f5af_6_45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gd037e4f5af_6_45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d037e4f5af_6_45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d037e4f5af_6_45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d037e4f5af_6_45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d037e4f5af_6_45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d037e4f5af_6_45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d037e4f5af_6_45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d037e4f5af_6_457"/>
          <p:cNvSpPr txBox="1"/>
          <p:nvPr/>
        </p:nvSpPr>
        <p:spPr>
          <a:xfrm>
            <a:off x="659814" y="910315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UC015: 예약 승인을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5" name="Google Shape;355;gd037e4f5af_6_457"/>
          <p:cNvGraphicFramePr/>
          <p:nvPr>
            <p:extLst>
              <p:ext uri="{D42A27DB-BD31-4B8C-83A1-F6EECF244321}">
                <p14:modId xmlns:p14="http://schemas.microsoft.com/office/powerpoint/2010/main" val="865970301"/>
              </p:ext>
            </p:extLst>
          </p:nvPr>
        </p:nvGraphicFramePr>
        <p:xfrm>
          <a:off x="621879" y="1786341"/>
          <a:ext cx="4869825" cy="34669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승인이 가능하다. 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25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시스템은 캠핑장 관리자의 승인 여부를 회원의 이메일로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승인 여부를 회원의 마이 페이지에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관리자의 예약확인 페이지에 예약 승인을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요청된 정보를 확인 후 승인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55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거절버튼을 클릭하는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거절을 알리는 이메일을 보낸다. (UC023, UC016 참조)</a:t>
                      </a:r>
                      <a:endParaRPr sz="10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6" name="Google Shape;356;gd037e4f5af_6_457"/>
          <p:cNvSpPr txBox="1"/>
          <p:nvPr/>
        </p:nvSpPr>
        <p:spPr>
          <a:xfrm>
            <a:off x="6100659" y="2261131"/>
            <a:ext cx="701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UC016: 예약을 거절한다.(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7" name="Google Shape;357;gd037e4f5af_6_457"/>
          <p:cNvGraphicFramePr/>
          <p:nvPr>
            <p:extLst>
              <p:ext uri="{D42A27DB-BD31-4B8C-83A1-F6EECF244321}">
                <p14:modId xmlns:p14="http://schemas.microsoft.com/office/powerpoint/2010/main" val="1187294294"/>
              </p:ext>
            </p:extLst>
          </p:nvPr>
        </p:nvGraphicFramePr>
        <p:xfrm>
          <a:off x="6056791" y="2810596"/>
          <a:ext cx="5318450" cy="2895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요청한 예약을 거절할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캠핑장 예약 신청 혹은 수정한다.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거절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취소가 완료되었다는 메시지를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결제를 취소한다 (UC020 참조)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승인을 알리는 이메일을 보낸다. (UC023, UC015 참조)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8" name="Google Shape;358;gd037e4f5af_6_45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359" name="Google Shape;359;gd037e4f5af_6_457"/>
          <p:cNvGraphicFramePr/>
          <p:nvPr/>
        </p:nvGraphicFramePr>
        <p:xfrm>
          <a:off x="6032079" y="877887"/>
          <a:ext cx="4869825" cy="103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B01→B02→A01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037e4f5af_6_4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365" name="Google Shape;365;gd037e4f5af_6_47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gd037e4f5af_6_47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gd037e4f5af_6_47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d037e4f5af_6_47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d037e4f5af_6_47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d037e4f5af_6_47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d037e4f5af_6_47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d037e4f5af_6_47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d037e4f5af_6_47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d037e4f5af_6_472"/>
          <p:cNvSpPr txBox="1"/>
          <p:nvPr/>
        </p:nvSpPr>
        <p:spPr>
          <a:xfrm>
            <a:off x="658543" y="913263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UC017: 예약을 조회한다.(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5" name="Google Shape;375;gd037e4f5af_6_472"/>
          <p:cNvGraphicFramePr/>
          <p:nvPr>
            <p:extLst>
              <p:ext uri="{D42A27DB-BD31-4B8C-83A1-F6EECF244321}">
                <p14:modId xmlns:p14="http://schemas.microsoft.com/office/powerpoint/2010/main" val="2829593898"/>
              </p:ext>
            </p:extLst>
          </p:nvPr>
        </p:nvGraphicFramePr>
        <p:xfrm>
          <a:off x="649549" y="1783749"/>
          <a:ext cx="4842150" cy="34077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예약한 캠핑장 정보를 조회할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예약 정보 페이지를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6" name="Google Shape;376;gd037e4f5af_6_472"/>
          <p:cNvSpPr txBox="1"/>
          <p:nvPr/>
        </p:nvSpPr>
        <p:spPr>
          <a:xfrm>
            <a:off x="6109851" y="915852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UC018 : 예약을 관리한다.(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7" name="Google Shape;377;gd037e4f5af_6_472"/>
          <p:cNvGraphicFramePr/>
          <p:nvPr>
            <p:extLst>
              <p:ext uri="{D42A27DB-BD31-4B8C-83A1-F6EECF244321}">
                <p14:modId xmlns:p14="http://schemas.microsoft.com/office/powerpoint/2010/main" val="2188270713"/>
              </p:ext>
            </p:extLst>
          </p:nvPr>
        </p:nvGraphicFramePr>
        <p:xfrm>
          <a:off x="6019800" y="1783748"/>
          <a:ext cx="5376600" cy="32150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자신이 올린 캠핑장의 예약을 확인할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예약 관리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요청이 없을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빈화면을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8" name="Google Shape;378;gd037e4f5af_6_47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037e4f5af_6_4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384" name="Google Shape;384;gd037e4f5af_6_48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gd037e4f5af_6_48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6" name="Google Shape;386;gd037e4f5af_6_48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d037e4f5af_6_48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d037e4f5af_6_48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d037e4f5af_6_48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d037e4f5af_6_48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d037e4f5af_6_48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d037e4f5af_6_487"/>
          <p:cNvSpPr txBox="1"/>
          <p:nvPr/>
        </p:nvSpPr>
        <p:spPr>
          <a:xfrm>
            <a:off x="658549" y="910874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UC019: 결제를 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4" name="Google Shape;394;gd037e4f5af_6_487"/>
          <p:cNvGraphicFramePr/>
          <p:nvPr/>
        </p:nvGraphicFramePr>
        <p:xfrm>
          <a:off x="676022" y="1791496"/>
          <a:ext cx="4815700" cy="28020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계좌번호를 화면에 표시한다.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관리자의 계좌 번호를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5" name="Google Shape;395;gd037e4f5af_6_487"/>
          <p:cNvSpPr txBox="1"/>
          <p:nvPr/>
        </p:nvSpPr>
        <p:spPr>
          <a:xfrm>
            <a:off x="6102777" y="91224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UC020: 결제를 취소한다.(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상)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6" name="Google Shape;396;gd037e4f5af_6_487"/>
          <p:cNvGraphicFramePr/>
          <p:nvPr/>
        </p:nvGraphicFramePr>
        <p:xfrm>
          <a:off x="6019640" y="1791496"/>
          <a:ext cx="5376600" cy="28019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관리자한테 이메일로 환급을 요구하는 메시지를 보낸다.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취소하거나 캠핑장 관리자가 예약을 거절한다. 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관리자에게 환불을 요구하는 이메일을 보낸다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(UC023 참조)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7" name="Google Shape;397;gd037e4f5af_6_48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d037e4f5af_6_48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037e4f5af_6_5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404" name="Google Shape;404;gd037e4f5af_6_50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5" name="Google Shape;405;gd037e4f5af_6_50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gd037e4f5af_6_50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d037e4f5af_6_50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d037e4f5af_6_50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gd037e4f5af_6_50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gd037e4f5af_6_50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d037e4f5af_6_50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d037e4f5af_6_502"/>
          <p:cNvSpPr txBox="1"/>
          <p:nvPr/>
        </p:nvSpPr>
        <p:spPr>
          <a:xfrm>
            <a:off x="658550" y="917608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UC021: 리뷰를 작성한다.(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gd037e4f5af_6_502"/>
          <p:cNvGraphicFramePr/>
          <p:nvPr>
            <p:extLst>
              <p:ext uri="{D42A27DB-BD31-4B8C-83A1-F6EECF244321}">
                <p14:modId xmlns:p14="http://schemas.microsoft.com/office/powerpoint/2010/main" val="3521181994"/>
              </p:ext>
            </p:extLst>
          </p:nvPr>
        </p:nvGraphicFramePr>
        <p:xfrm>
          <a:off x="667305" y="1784431"/>
          <a:ext cx="4824400" cy="39546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89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이용한 캠핑장에 대한 리뷰를 작성할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시스템에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및 결제를 완료한다.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25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마이 페이지 버튼을 클릭한다.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예약 조회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 작성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리뷰를 작성한다.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완료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63500" marR="0" lvl="0" indent="-635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작성이 완료되었다는 메시지를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리뷰를 작성하지 않고 완료 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리뷰 작성을 요구하는 메시지를 화면에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B01→B02→B03→B04→B05→B06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B01→B02→B03→E01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15" name="Google Shape;415;gd037e4f5af_6_502"/>
          <p:cNvSpPr txBox="1"/>
          <p:nvPr/>
        </p:nvSpPr>
        <p:spPr>
          <a:xfrm>
            <a:off x="6101702" y="917596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유스케이스 UC022: 리뷰에 댓글을 작성 한다.(</a:t>
            </a: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하)</a:t>
            </a:r>
            <a:endParaRPr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d037e4f5af_6_502"/>
          <p:cNvGraphicFramePr/>
          <p:nvPr>
            <p:extLst>
              <p:ext uri="{D42A27DB-BD31-4B8C-83A1-F6EECF244321}">
                <p14:modId xmlns:p14="http://schemas.microsoft.com/office/powerpoint/2010/main" val="57084771"/>
              </p:ext>
            </p:extLst>
          </p:nvPr>
        </p:nvGraphicFramePr>
        <p:xfrm>
          <a:off x="6031636" y="1784430"/>
          <a:ext cx="5701350" cy="34146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회원이 업로드한 캠핑장의 리뷰를 확인하고 댓글을 달 수 있다.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로그인을 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해당 캠핑장에 리뷰를 작성한다.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캠핑장을 선택하여 이미지를 클릭한다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리뷰 관리 버튼을 클릭한다.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관리자는 댓글을 작성한 후 저장 버튼을 클릭한다.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수정된 리뷰 관리 페이지를 화면에 표시한다.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수정하지 않고 저장버튼을 클릭하는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입력 값을 요구하는 메세지를 표시한다.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B01→B02→B03→B04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B01→B02→E01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7" name="Google Shape;417;gd037e4f5af_6_50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d037e4f5af_6_50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37e4f5af_6_5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424" name="Google Shape;424;gd037e4f5af_6_5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gd037e4f5af_6_5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d037e4f5af_6_5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d037e4f5af_6_5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d037e4f5af_6_5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d037e4f5af_6_5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d037e4f5af_6_5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d037e4f5af_6_517"/>
          <p:cNvSpPr txBox="1"/>
          <p:nvPr/>
        </p:nvSpPr>
        <p:spPr>
          <a:xfrm>
            <a:off x="659449" y="916069"/>
            <a:ext cx="6094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r>
              <a:rPr lang="ko-KR" sz="16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r>
              <a:rPr lang="ko-KR" sz="1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UC023 : 이메일을 보낸다. (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중)</a:t>
            </a:r>
            <a:endParaRPr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4" name="Google Shape;434;gd037e4f5af_6_517"/>
          <p:cNvGraphicFramePr/>
          <p:nvPr>
            <p:extLst>
              <p:ext uri="{D42A27DB-BD31-4B8C-83A1-F6EECF244321}">
                <p14:modId xmlns:p14="http://schemas.microsoft.com/office/powerpoint/2010/main" val="2538623233"/>
              </p:ext>
            </p:extLst>
          </p:nvPr>
        </p:nvGraphicFramePr>
        <p:xfrm>
          <a:off x="653058" y="1781718"/>
          <a:ext cx="4942425" cy="39973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이메일을 보낸다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</a:t>
                      </a: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예약하기, 예약승인, 예약수정, 결제취소, 아이디 찾기, 비밀번호 찾기 중 하나를 선택하는 경우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2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예약을 하거나 예약을 수정하는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예약 승인 및 거절을 요청하는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캠핑장 관리자가 예약을 승인하는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회원에게 예약이 승인을 알리는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결제가 취소되는 경우 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캠핑장 관리자에게 환급을 요구하는 이메일을 보낸다. 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3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아이디를 찾는 경우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아이디를 포함한 이메일을 보낸다.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비밀번호를 찾는 경우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-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사용자에게 비밀번호를 포함한 이메일을 보낸다.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5" name="Google Shape;435;gd037e4f5af_6_5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d037e4f5af_6_5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d037e4f5af_6_5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Ⅴ. 유스케이스 목록/기술 </a:t>
            </a:r>
            <a:endParaRPr sz="1200" b="1"/>
          </a:p>
        </p:txBody>
      </p:sp>
      <p:graphicFrame>
        <p:nvGraphicFramePr>
          <p:cNvPr id="438" name="Google Shape;438;gd037e4f5af_6_517"/>
          <p:cNvGraphicFramePr/>
          <p:nvPr>
            <p:extLst>
              <p:ext uri="{D42A27DB-BD31-4B8C-83A1-F6EECF244321}">
                <p14:modId xmlns:p14="http://schemas.microsoft.com/office/powerpoint/2010/main" val="55208680"/>
              </p:ext>
            </p:extLst>
          </p:nvPr>
        </p:nvGraphicFramePr>
        <p:xfrm>
          <a:off x="6063258" y="1781718"/>
          <a:ext cx="5376600" cy="131442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{2791F723-479B-40A6-9B6A-6D67D5969CFC}</a:tableStyleId>
              </a:tblPr>
              <a:tblGrid>
                <a:gridCol w="7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대안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예외 흐름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 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775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시나리오</a:t>
                      </a:r>
                      <a:endParaRPr sz="10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B01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B02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B03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B04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B05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037e4f5af_6_5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444" name="Google Shape;444;gd037e4f5af_6_575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d037e4f5af_6_575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Ⅵ. 오븐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gd037e4f5af_6_575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gd037e4f5af_6_575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d037e4f5af_6_575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d037e4f5af_6_575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d037e4f5af_6_575"/>
          <p:cNvSpPr/>
          <p:nvPr/>
        </p:nvSpPr>
        <p:spPr>
          <a:xfrm>
            <a:off x="5671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d037e4f5af_6_575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d037e4f5af_6_575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d037e4f5af_6_575"/>
          <p:cNvSpPr/>
          <p:nvPr/>
        </p:nvSpPr>
        <p:spPr>
          <a:xfrm>
            <a:off x="96140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gd037e4f5af_6_57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50" y="961501"/>
            <a:ext cx="6153102" cy="505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037e4f5af_6_5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460" name="Google Shape;460;gd037e4f5af_6_596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d037e4f5af_6_596"/>
          <p:cNvSpPr txBox="1"/>
          <p:nvPr/>
        </p:nvSpPr>
        <p:spPr>
          <a:xfrm>
            <a:off x="362902" y="214161"/>
            <a:ext cx="537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11111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Ⅶ</a:t>
            </a: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비기능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2" name="Google Shape;462;gd037e4f5af_6_596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gd037e4f5af_6_596"/>
          <p:cNvSpPr/>
          <p:nvPr/>
        </p:nvSpPr>
        <p:spPr>
          <a:xfrm>
            <a:off x="1144281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d037e4f5af_6_596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d037e4f5af_6_596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d037e4f5af_6_596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d037e4f5af_6_596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d037e4f5af_6_596"/>
          <p:cNvSpPr/>
          <p:nvPr/>
        </p:nvSpPr>
        <p:spPr>
          <a:xfrm>
            <a:off x="5652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d037e4f5af_6_596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0" name="Google Shape;470;gd037e4f5af_6_596"/>
          <p:cNvGraphicFramePr/>
          <p:nvPr/>
        </p:nvGraphicFramePr>
        <p:xfrm>
          <a:off x="565225" y="1411800"/>
          <a:ext cx="5410200" cy="294149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요구항목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설명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(응답시간)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혹은 캠핑장 관리자의 변경사항이 평균 3초 이내에 웹 페이지에 적용되어야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성능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(처리량)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동시 접속자 수는 1000명까지 가능하다. 또한 시스템은 하루 24시간 가동되어야 하며, 가동률 99% 이상을 유지해야 한다. 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보안성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 캠핑장 관리자 및 사용자는 각각의 유형에 따라 접근할 수 있는 페이지가 달라야 하며, 각 개인이 접근할 수 있는 페이지(마이 페이지, 캠핑장 관리자 페이지 등)도 달라야 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비밀번호 입력 시 비밀번호는 *로 표시되어야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호환성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데스크탑, 랩탑, 모바일 등 디바이스의 크기에 따라, 혹은 사용자의 브라우저 사이즈 변동에 따라 반응형으로 해당 사이즈에 맞춰 웹 페이지를 표시해야 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1" name="Google Shape;471;gd037e4f5af_6_596"/>
          <p:cNvGraphicFramePr/>
          <p:nvPr/>
        </p:nvGraphicFramePr>
        <p:xfrm>
          <a:off x="6082575" y="1666100"/>
          <a:ext cx="5410200" cy="2415710"/>
        </p:xfrm>
        <a:graphic>
          <a:graphicData uri="http://schemas.openxmlformats.org/drawingml/2006/table">
            <a:tbl>
              <a:tblPr>
                <a:noFill/>
                <a:tableStyleId>{B90217AE-6247-480F-990B-29A5120FACD7}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신뢰성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실행 시 오류 가능성을 5%미만으로 유지해야한다.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안전성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사용자 및 관리자는 각종 악성 광고에 보호를 받으며,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운영성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 다운 시, 복구하는 방법을 제공해야한다.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사용성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1.시스템은 마우스 클릭과 키보드 입력을 기반으로 실행되며, ID와 PW는 한국어, 영어를 지원한다.</a:t>
                      </a:r>
                      <a:endParaRPr sz="10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2. 시스템은 다양한 언어를 지원한다.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/>
                        <a:t>가시성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시스템은 사용자에게 시각적으로 단순하고 직관적인 형식의 인터페이스를 지원하여 쉬운 조작이 가능하게 하고, 정보수집에 도움을 준다.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037e4f5af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10" name="Google Shape;110;gd037e4f5af_0_14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gd037e4f5af_0_14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gd037e4f5af_0_14"/>
          <p:cNvSpPr/>
          <p:nvPr/>
        </p:nvSpPr>
        <p:spPr>
          <a:xfrm>
            <a:off x="24512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d037e4f5af_0_14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d037e4f5af_0_14"/>
          <p:cNvSpPr/>
          <p:nvPr/>
        </p:nvSpPr>
        <p:spPr>
          <a:xfrm>
            <a:off x="574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d037e4f5af_0_14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d037e4f5af_0_14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d037e4f5af_0_14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d037e4f5af_0_14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Ⅰ. 개발동기 및 목적</a:t>
            </a:r>
            <a:endParaRPr/>
          </a:p>
        </p:txBody>
      </p:sp>
      <p:sp>
        <p:nvSpPr>
          <p:cNvPr id="119" name="Google Shape;119;gd037e4f5af_0_14"/>
          <p:cNvSpPr txBox="1"/>
          <p:nvPr/>
        </p:nvSpPr>
        <p:spPr>
          <a:xfrm>
            <a:off x="920850" y="1094050"/>
            <a:ext cx="10350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>
                <a:latin typeface="Malgun Gothic"/>
                <a:ea typeface="Malgun Gothic"/>
                <a:cs typeface="Malgun Gothic"/>
                <a:sym typeface="Malgun Gothic"/>
              </a:rPr>
              <a:t>#새로운 취미생활 캠핑의 증가</a:t>
            </a: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코로나 19 확산으로 인해 다수의 집합 활동이 금지되면서 소규모 야외 활동이 증가하는 추세를 보이고 있다.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하지만 장소 선정, 가격 비교, 예약 등의 번거로움이 높아지는 캠핑 수요를 만족시키기에는 전용 플랫폼이 다양하지 못하다. 이러한 캠핑장 예약 전용 플랫폼의 부재로 인한 불편사항의 해결을 목표로 </a:t>
            </a:r>
            <a:r>
              <a:rPr lang="ko-KR" b="1">
                <a:solidFill>
                  <a:srgbClr val="005BAC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누구나 편하게 사용할 수 있는 캠핑장 예약을 돕는 것을 목적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본 프로젝트는 사용자들이 맞춤형 정보를 쉽게 탐색 가능하게 하여 활용 효율을 높이고 리뷰를 통해 정보의 신뢰성을 주어 이용자가 보다 성공적인 캠핑을 할 수 있도록 한다.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gd037e4f5a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79" y="3310451"/>
            <a:ext cx="4171435" cy="2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d037e4f5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938" y="3403313"/>
            <a:ext cx="481012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d037e4f5af_0_14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37e4f5af_0_3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8" name="Google Shape;128;gd037e4f5af_0_32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d037e4f5af_0_322"/>
          <p:cNvSpPr txBox="1"/>
          <p:nvPr/>
        </p:nvSpPr>
        <p:spPr>
          <a:xfrm>
            <a:off x="362902" y="214161"/>
            <a:ext cx="537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액터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정의&amp; 다이어그램</a:t>
            </a:r>
            <a:endParaRPr sz="12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gd037e4f5af_0_32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gd037e4f5af_0_32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d037e4f5af_0_32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d037e4f5af_0_32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d037e4f5af_0_32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d037e4f5af_0_32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d037e4f5af_0_32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d037e4f5af_0_32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d037e4f5af_0_322"/>
          <p:cNvSpPr txBox="1"/>
          <p:nvPr/>
        </p:nvSpPr>
        <p:spPr>
          <a:xfrm>
            <a:off x="6359300" y="1057275"/>
            <a:ext cx="4880700" cy="255451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캠핑장 예약 프로그램을 사용하는 최상위 사용자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캠핑장 관리자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>
                <a:solidFill>
                  <a:schemeClr val="dk1"/>
                </a:solidFill>
              </a:rPr>
              <a:t>캠핑장 업로드 및 예약승인을 하는 사람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</a:t>
            </a:r>
            <a:r>
              <a:rPr lang="ko-KR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</a:rPr>
              <a:t>캠핑장 예약, 예약수정 및 취소를 하는 사람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ko-KR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</a:rPr>
              <a:t>로그인을 한 고객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ko-KR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</a:rPr>
              <a:t>로그인을 하지 않은 고객</a:t>
            </a:r>
            <a:endParaRPr lang="en-US" altLang="ko-KR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</a:t>
            </a:r>
            <a:r>
              <a:rPr lang="en-US" altLang="ko-KR" b="1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r>
              <a:rPr lang="ko-KR" altLang="ko-KR" dirty="0">
                <a:solidFill>
                  <a:srgbClr val="4A86E8"/>
                </a:solidFill>
                <a:latin typeface="Malgun Gothic"/>
                <a:ea typeface="Malgun Gothic"/>
                <a:cs typeface="Malgun Gothic"/>
                <a:sym typeface="Malgun Gothic"/>
              </a:rPr>
              <a:t> :</a:t>
            </a:r>
            <a:endParaRPr lang="en-US" altLang="ko-KR" dirty="0">
              <a:solidFill>
                <a:schemeClr val="dk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A437AA-286F-4DA1-B121-52DDF8C7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58" y="894521"/>
            <a:ext cx="5057343" cy="50918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37e4f5af_6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5" name="Google Shape;145;gd037e4f5af_6_17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d037e4f5af_6_17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47" name="Google Shape;147;gd037e4f5af_6_17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gd037e4f5af_6_17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d037e4f5af_6_17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d037e4f5af_6_17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d037e4f5af_6_17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d037e4f5af_6_17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d037e4f5af_6_17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d037e4f5af_6_17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d037e4f5af_6_17"/>
          <p:cNvSpPr txBox="1"/>
          <p:nvPr/>
        </p:nvSpPr>
        <p:spPr>
          <a:xfrm>
            <a:off x="1812781" y="3000910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회원가입/탈퇴</a:t>
            </a:r>
            <a:endParaRPr b="1"/>
          </a:p>
        </p:txBody>
      </p:sp>
      <p:sp>
        <p:nvSpPr>
          <p:cNvPr id="156" name="Google Shape;156;gd037e4f5af_6_17"/>
          <p:cNvSpPr txBox="1"/>
          <p:nvPr/>
        </p:nvSpPr>
        <p:spPr>
          <a:xfrm>
            <a:off x="5363533" y="3021775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</a:t>
            </a:r>
            <a:endParaRPr b="1"/>
          </a:p>
        </p:txBody>
      </p:sp>
      <p:pic>
        <p:nvPicPr>
          <p:cNvPr id="157" name="Google Shape;157;gd037e4f5af_6_17"/>
          <p:cNvPicPr preferRelativeResize="0"/>
          <p:nvPr/>
        </p:nvPicPr>
        <p:blipFill rotWithShape="1">
          <a:blip r:embed="rId3">
            <a:alphaModFix/>
          </a:blip>
          <a:srcRect l="-8260" r="8260"/>
          <a:stretch/>
        </p:blipFill>
        <p:spPr>
          <a:xfrm>
            <a:off x="1742000" y="927729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037e4f5af_6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338" y="1003950"/>
            <a:ext cx="1844576" cy="184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d037e4f5af_6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0663" y="3543463"/>
            <a:ext cx="2984025" cy="1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d037e4f5af_6_17"/>
          <p:cNvSpPr txBox="1"/>
          <p:nvPr/>
        </p:nvSpPr>
        <p:spPr>
          <a:xfrm>
            <a:off x="8174225" y="5474438"/>
            <a:ext cx="165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d037e4f5af_6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300" y="3446401"/>
            <a:ext cx="1853551" cy="185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037e4f5af_6_17"/>
          <p:cNvSpPr txBox="1"/>
          <p:nvPr/>
        </p:nvSpPr>
        <p:spPr>
          <a:xfrm>
            <a:off x="3428775" y="5476700"/>
            <a:ext cx="17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37e4f5af_6_6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68" name="Google Shape;168;gd037e4f5af_6_688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d037e4f5af_6_688"/>
          <p:cNvSpPr txBox="1"/>
          <p:nvPr/>
        </p:nvSpPr>
        <p:spPr>
          <a:xfrm>
            <a:off x="5982790" y="207837"/>
            <a:ext cx="571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배경 및 목적</a:t>
            </a:r>
            <a:endParaRPr/>
          </a:p>
        </p:txBody>
      </p:sp>
      <p:sp>
        <p:nvSpPr>
          <p:cNvPr id="170" name="Google Shape;170;gd037e4f5af_6_688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고객 기능 요구사항</a:t>
            </a:r>
            <a:endParaRPr sz="1200" b="1"/>
          </a:p>
        </p:txBody>
      </p:sp>
      <p:cxnSp>
        <p:nvCxnSpPr>
          <p:cNvPr id="171" name="Google Shape;171;gd037e4f5af_6_688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gd037e4f5af_6_688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d037e4f5af_6_688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d037e4f5af_6_688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d037e4f5af_6_688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d037e4f5af_6_688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d037e4f5af_6_688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d037e4f5af_6_688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d037e4f5af_6_688"/>
          <p:cNvSpPr txBox="1"/>
          <p:nvPr/>
        </p:nvSpPr>
        <p:spPr>
          <a:xfrm>
            <a:off x="6420347" y="55756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관리/작성</a:t>
            </a:r>
            <a:endParaRPr b="1"/>
          </a:p>
        </p:txBody>
      </p:sp>
      <p:pic>
        <p:nvPicPr>
          <p:cNvPr id="180" name="Google Shape;180;gd037e4f5af_6_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876" y="3458551"/>
            <a:ext cx="2932155" cy="1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d037e4f5af_6_6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525" y="920000"/>
            <a:ext cx="2901911" cy="1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037e4f5af_6_688"/>
          <p:cNvSpPr txBox="1"/>
          <p:nvPr/>
        </p:nvSpPr>
        <p:spPr>
          <a:xfrm>
            <a:off x="1506583" y="29347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d037e4f5af_6_6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2187" y="896213"/>
            <a:ext cx="1844576" cy="18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d037e4f5af_6_688"/>
          <p:cNvSpPr txBox="1"/>
          <p:nvPr/>
        </p:nvSpPr>
        <p:spPr>
          <a:xfrm>
            <a:off x="8392383" y="3001350"/>
            <a:ext cx="22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예약/예약관리</a:t>
            </a:r>
            <a:endParaRPr b="1"/>
          </a:p>
        </p:txBody>
      </p:sp>
      <p:sp>
        <p:nvSpPr>
          <p:cNvPr id="185" name="Google Shape;185;gd037e4f5af_6_688"/>
          <p:cNvSpPr txBox="1"/>
          <p:nvPr/>
        </p:nvSpPr>
        <p:spPr>
          <a:xfrm>
            <a:off x="3019356" y="5563822"/>
            <a:ext cx="189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b="1"/>
          </a:p>
        </p:txBody>
      </p:sp>
      <p:pic>
        <p:nvPicPr>
          <p:cNvPr id="186" name="Google Shape;186;gd037e4f5af_6_6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2475" y="3497742"/>
            <a:ext cx="1844580" cy="18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d037e4f5af_6_6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6825" y="912587"/>
            <a:ext cx="2142936" cy="18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037e4f5af_6_688"/>
          <p:cNvSpPr txBox="1"/>
          <p:nvPr/>
        </p:nvSpPr>
        <p:spPr>
          <a:xfrm>
            <a:off x="5359282" y="2881488"/>
            <a:ext cx="193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캠핑장 업로드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D0A325-F8C4-4A38-8B00-E0EEEBB3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92" y="929423"/>
            <a:ext cx="10112616" cy="499915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62FD005C-B2FC-4C7D-A638-23D21F19F748}"/>
              </a:ext>
            </a:extLst>
          </p:cNvPr>
          <p:cNvSpPr txBox="1"/>
          <p:nvPr/>
        </p:nvSpPr>
        <p:spPr>
          <a:xfrm>
            <a:off x="5636871" y="2974693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69" name="Google Shape;195;gd037e4f5af_6_32">
            <a:extLst>
              <a:ext uri="{FF2B5EF4-FFF2-40B4-BE49-F238E27FC236}">
                <a16:creationId xmlns:a16="http://schemas.microsoft.com/office/drawing/2014/main" id="{C0BD9BD6-E897-4291-9973-B64A140F33EB}"/>
              </a:ext>
            </a:extLst>
          </p:cNvPr>
          <p:cNvSpPr txBox="1"/>
          <p:nvPr/>
        </p:nvSpPr>
        <p:spPr>
          <a:xfrm>
            <a:off x="5418183" y="159602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95;gd037e4f5af_6_32">
            <a:extLst>
              <a:ext uri="{FF2B5EF4-FFF2-40B4-BE49-F238E27FC236}">
                <a16:creationId xmlns:a16="http://schemas.microsoft.com/office/drawing/2014/main" id="{9B579A0F-F62F-433A-823A-ABD3226F3EB1}"/>
              </a:ext>
            </a:extLst>
          </p:cNvPr>
          <p:cNvSpPr txBox="1"/>
          <p:nvPr/>
        </p:nvSpPr>
        <p:spPr>
          <a:xfrm>
            <a:off x="6181418" y="233271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95;gd037e4f5af_6_32">
            <a:extLst>
              <a:ext uri="{FF2B5EF4-FFF2-40B4-BE49-F238E27FC236}">
                <a16:creationId xmlns:a16="http://schemas.microsoft.com/office/drawing/2014/main" id="{7823061C-E632-49D2-BA8E-B597418E6D76}"/>
              </a:ext>
            </a:extLst>
          </p:cNvPr>
          <p:cNvSpPr txBox="1"/>
          <p:nvPr/>
        </p:nvSpPr>
        <p:spPr>
          <a:xfrm>
            <a:off x="5334193" y="183921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95;gd037e4f5af_6_32">
            <a:extLst>
              <a:ext uri="{FF2B5EF4-FFF2-40B4-BE49-F238E27FC236}">
                <a16:creationId xmlns:a16="http://schemas.microsoft.com/office/drawing/2014/main" id="{E86CCD1C-9FE3-492A-BA4F-4CCCF2D379D0}"/>
              </a:ext>
            </a:extLst>
          </p:cNvPr>
          <p:cNvSpPr txBox="1"/>
          <p:nvPr/>
        </p:nvSpPr>
        <p:spPr>
          <a:xfrm>
            <a:off x="5861700" y="271352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95;gd037e4f5af_6_32">
            <a:extLst>
              <a:ext uri="{FF2B5EF4-FFF2-40B4-BE49-F238E27FC236}">
                <a16:creationId xmlns:a16="http://schemas.microsoft.com/office/drawing/2014/main" id="{3313DD06-032F-4D92-980E-0BE8B3CA708D}"/>
              </a:ext>
            </a:extLst>
          </p:cNvPr>
          <p:cNvSpPr txBox="1"/>
          <p:nvPr/>
        </p:nvSpPr>
        <p:spPr>
          <a:xfrm>
            <a:off x="8118754" y="210872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95;gd037e4f5af_6_32">
            <a:extLst>
              <a:ext uri="{FF2B5EF4-FFF2-40B4-BE49-F238E27FC236}">
                <a16:creationId xmlns:a16="http://schemas.microsoft.com/office/drawing/2014/main" id="{5F48AA4E-45E0-4E26-8954-4CD9631A4592}"/>
              </a:ext>
            </a:extLst>
          </p:cNvPr>
          <p:cNvSpPr txBox="1"/>
          <p:nvPr/>
        </p:nvSpPr>
        <p:spPr>
          <a:xfrm>
            <a:off x="5739502" y="269248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95;gd037e4f5af_6_32">
            <a:extLst>
              <a:ext uri="{FF2B5EF4-FFF2-40B4-BE49-F238E27FC236}">
                <a16:creationId xmlns:a16="http://schemas.microsoft.com/office/drawing/2014/main" id="{D97B522C-E47C-4175-AC19-F717296B7CE9}"/>
              </a:ext>
            </a:extLst>
          </p:cNvPr>
          <p:cNvSpPr txBox="1"/>
          <p:nvPr/>
        </p:nvSpPr>
        <p:spPr>
          <a:xfrm>
            <a:off x="5991232" y="268239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95;gd037e4f5af_6_32">
            <a:extLst>
              <a:ext uri="{FF2B5EF4-FFF2-40B4-BE49-F238E27FC236}">
                <a16:creationId xmlns:a16="http://schemas.microsoft.com/office/drawing/2014/main" id="{0B6ACD0E-8E1C-4A90-B537-5096DC13AEE2}"/>
              </a:ext>
            </a:extLst>
          </p:cNvPr>
          <p:cNvSpPr txBox="1"/>
          <p:nvPr/>
        </p:nvSpPr>
        <p:spPr>
          <a:xfrm>
            <a:off x="6144979" y="270343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95;gd037e4f5af_6_32">
            <a:extLst>
              <a:ext uri="{FF2B5EF4-FFF2-40B4-BE49-F238E27FC236}">
                <a16:creationId xmlns:a16="http://schemas.microsoft.com/office/drawing/2014/main" id="{7B2F102A-4F78-43A7-AE89-0A0FC142EB3B}"/>
              </a:ext>
            </a:extLst>
          </p:cNvPr>
          <p:cNvSpPr txBox="1"/>
          <p:nvPr/>
        </p:nvSpPr>
        <p:spPr>
          <a:xfrm>
            <a:off x="6673409" y="281942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95;gd037e4f5af_6_32">
            <a:extLst>
              <a:ext uri="{FF2B5EF4-FFF2-40B4-BE49-F238E27FC236}">
                <a16:creationId xmlns:a16="http://schemas.microsoft.com/office/drawing/2014/main" id="{85C15979-0A8C-4DB2-BA14-5227C11B37AF}"/>
              </a:ext>
            </a:extLst>
          </p:cNvPr>
          <p:cNvSpPr txBox="1"/>
          <p:nvPr/>
        </p:nvSpPr>
        <p:spPr>
          <a:xfrm>
            <a:off x="6968724" y="236242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95;gd037e4f5af_6_32">
            <a:extLst>
              <a:ext uri="{FF2B5EF4-FFF2-40B4-BE49-F238E27FC236}">
                <a16:creationId xmlns:a16="http://schemas.microsoft.com/office/drawing/2014/main" id="{C747E62E-BB14-4201-B025-0FBE193DE3B5}"/>
              </a:ext>
            </a:extLst>
          </p:cNvPr>
          <p:cNvSpPr txBox="1"/>
          <p:nvPr/>
        </p:nvSpPr>
        <p:spPr>
          <a:xfrm>
            <a:off x="6954160" y="244961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95;gd037e4f5af_6_32">
            <a:extLst>
              <a:ext uri="{FF2B5EF4-FFF2-40B4-BE49-F238E27FC236}">
                <a16:creationId xmlns:a16="http://schemas.microsoft.com/office/drawing/2014/main" id="{AFF4B5A1-1021-4AD7-BE7B-8F529B2134B5}"/>
              </a:ext>
            </a:extLst>
          </p:cNvPr>
          <p:cNvSpPr txBox="1"/>
          <p:nvPr/>
        </p:nvSpPr>
        <p:spPr>
          <a:xfrm>
            <a:off x="9736960" y="360594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95;gd037e4f5af_6_32">
            <a:extLst>
              <a:ext uri="{FF2B5EF4-FFF2-40B4-BE49-F238E27FC236}">
                <a16:creationId xmlns:a16="http://schemas.microsoft.com/office/drawing/2014/main" id="{6AF1A35B-4255-49FD-B8D3-676D2BDDE5F1}"/>
              </a:ext>
            </a:extLst>
          </p:cNvPr>
          <p:cNvSpPr txBox="1"/>
          <p:nvPr/>
        </p:nvSpPr>
        <p:spPr>
          <a:xfrm>
            <a:off x="8934036" y="295353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95;gd037e4f5af_6_32">
            <a:extLst>
              <a:ext uri="{FF2B5EF4-FFF2-40B4-BE49-F238E27FC236}">
                <a16:creationId xmlns:a16="http://schemas.microsoft.com/office/drawing/2014/main" id="{C85DD2A3-D6CD-4FA3-8BEE-D73BEC53C117}"/>
              </a:ext>
            </a:extLst>
          </p:cNvPr>
          <p:cNvSpPr txBox="1"/>
          <p:nvPr/>
        </p:nvSpPr>
        <p:spPr>
          <a:xfrm>
            <a:off x="9380261" y="359706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95;gd037e4f5af_6_32">
            <a:extLst>
              <a:ext uri="{FF2B5EF4-FFF2-40B4-BE49-F238E27FC236}">
                <a16:creationId xmlns:a16="http://schemas.microsoft.com/office/drawing/2014/main" id="{844ACAA5-DAE2-470C-8A9D-FD2F86BA39D1}"/>
              </a:ext>
            </a:extLst>
          </p:cNvPr>
          <p:cNvSpPr txBox="1"/>
          <p:nvPr/>
        </p:nvSpPr>
        <p:spPr>
          <a:xfrm>
            <a:off x="2881500" y="243861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95;gd037e4f5af_6_32">
            <a:extLst>
              <a:ext uri="{FF2B5EF4-FFF2-40B4-BE49-F238E27FC236}">
                <a16:creationId xmlns:a16="http://schemas.microsoft.com/office/drawing/2014/main" id="{9D061D91-6582-4901-AE3D-7843C0D3C954}"/>
              </a:ext>
            </a:extLst>
          </p:cNvPr>
          <p:cNvSpPr txBox="1"/>
          <p:nvPr/>
        </p:nvSpPr>
        <p:spPr>
          <a:xfrm>
            <a:off x="2887982" y="267803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95;gd037e4f5af_6_32">
            <a:extLst>
              <a:ext uri="{FF2B5EF4-FFF2-40B4-BE49-F238E27FC236}">
                <a16:creationId xmlns:a16="http://schemas.microsoft.com/office/drawing/2014/main" id="{372310E7-8CCC-47F8-846A-AFFE51C435C9}"/>
              </a:ext>
            </a:extLst>
          </p:cNvPr>
          <p:cNvSpPr txBox="1"/>
          <p:nvPr/>
        </p:nvSpPr>
        <p:spPr>
          <a:xfrm>
            <a:off x="2916244" y="285936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95;gd037e4f5af_6_32">
            <a:extLst>
              <a:ext uri="{FF2B5EF4-FFF2-40B4-BE49-F238E27FC236}">
                <a16:creationId xmlns:a16="http://schemas.microsoft.com/office/drawing/2014/main" id="{F2BA6170-695C-4E44-A395-DDE7597E3649}"/>
              </a:ext>
            </a:extLst>
          </p:cNvPr>
          <p:cNvSpPr txBox="1"/>
          <p:nvPr/>
        </p:nvSpPr>
        <p:spPr>
          <a:xfrm>
            <a:off x="2873533" y="326287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95;gd037e4f5af_6_32">
            <a:extLst>
              <a:ext uri="{FF2B5EF4-FFF2-40B4-BE49-F238E27FC236}">
                <a16:creationId xmlns:a16="http://schemas.microsoft.com/office/drawing/2014/main" id="{4F4BE20D-3B26-40F8-9BDB-91007EF8B983}"/>
              </a:ext>
            </a:extLst>
          </p:cNvPr>
          <p:cNvSpPr txBox="1"/>
          <p:nvPr/>
        </p:nvSpPr>
        <p:spPr>
          <a:xfrm>
            <a:off x="2901686" y="306154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95;gd037e4f5af_6_32">
            <a:extLst>
              <a:ext uri="{FF2B5EF4-FFF2-40B4-BE49-F238E27FC236}">
                <a16:creationId xmlns:a16="http://schemas.microsoft.com/office/drawing/2014/main" id="{7BE4F6DF-E017-4E64-B1D8-CAC2713949D1}"/>
              </a:ext>
            </a:extLst>
          </p:cNvPr>
          <p:cNvSpPr txBox="1"/>
          <p:nvPr/>
        </p:nvSpPr>
        <p:spPr>
          <a:xfrm>
            <a:off x="3010459" y="3542584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95;gd037e4f5af_6_32">
            <a:extLst>
              <a:ext uri="{FF2B5EF4-FFF2-40B4-BE49-F238E27FC236}">
                <a16:creationId xmlns:a16="http://schemas.microsoft.com/office/drawing/2014/main" id="{975F9D11-15D5-477A-93A7-064DF77F8B6A}"/>
              </a:ext>
            </a:extLst>
          </p:cNvPr>
          <p:cNvSpPr txBox="1"/>
          <p:nvPr/>
        </p:nvSpPr>
        <p:spPr>
          <a:xfrm>
            <a:off x="4296223" y="269091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5;gd037e4f5af_6_32">
            <a:extLst>
              <a:ext uri="{FF2B5EF4-FFF2-40B4-BE49-F238E27FC236}">
                <a16:creationId xmlns:a16="http://schemas.microsoft.com/office/drawing/2014/main" id="{5EAA14B6-8AE2-4113-97FD-696C9E6E9523}"/>
              </a:ext>
            </a:extLst>
          </p:cNvPr>
          <p:cNvSpPr txBox="1"/>
          <p:nvPr/>
        </p:nvSpPr>
        <p:spPr>
          <a:xfrm>
            <a:off x="4265460" y="282659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5;gd037e4f5af_6_32">
            <a:extLst>
              <a:ext uri="{FF2B5EF4-FFF2-40B4-BE49-F238E27FC236}">
                <a16:creationId xmlns:a16="http://schemas.microsoft.com/office/drawing/2014/main" id="{9383D69D-AF9F-4E00-A3CE-342FC11D8BD5}"/>
              </a:ext>
            </a:extLst>
          </p:cNvPr>
          <p:cNvSpPr txBox="1"/>
          <p:nvPr/>
        </p:nvSpPr>
        <p:spPr>
          <a:xfrm>
            <a:off x="4153772" y="2744397"/>
            <a:ext cx="488989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5;gd037e4f5af_6_32">
            <a:extLst>
              <a:ext uri="{FF2B5EF4-FFF2-40B4-BE49-F238E27FC236}">
                <a16:creationId xmlns:a16="http://schemas.microsoft.com/office/drawing/2014/main" id="{E8814CB7-5F49-4275-9365-7C5089D15A49}"/>
              </a:ext>
            </a:extLst>
          </p:cNvPr>
          <p:cNvSpPr txBox="1"/>
          <p:nvPr/>
        </p:nvSpPr>
        <p:spPr>
          <a:xfrm>
            <a:off x="4142907" y="291579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195;gd037e4f5af_6_32">
            <a:extLst>
              <a:ext uri="{FF2B5EF4-FFF2-40B4-BE49-F238E27FC236}">
                <a16:creationId xmlns:a16="http://schemas.microsoft.com/office/drawing/2014/main" id="{336E3114-64A8-40F5-98FF-67F0E688A268}"/>
              </a:ext>
            </a:extLst>
          </p:cNvPr>
          <p:cNvSpPr txBox="1"/>
          <p:nvPr/>
        </p:nvSpPr>
        <p:spPr>
          <a:xfrm>
            <a:off x="4373097" y="292395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195;gd037e4f5af_6_32">
            <a:extLst>
              <a:ext uri="{FF2B5EF4-FFF2-40B4-BE49-F238E27FC236}">
                <a16:creationId xmlns:a16="http://schemas.microsoft.com/office/drawing/2014/main" id="{B063670D-9D86-4955-AC9A-D96DC90BB1B2}"/>
              </a:ext>
            </a:extLst>
          </p:cNvPr>
          <p:cNvSpPr txBox="1"/>
          <p:nvPr/>
        </p:nvSpPr>
        <p:spPr>
          <a:xfrm>
            <a:off x="5349659" y="280496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195;gd037e4f5af_6_32">
            <a:extLst>
              <a:ext uri="{FF2B5EF4-FFF2-40B4-BE49-F238E27FC236}">
                <a16:creationId xmlns:a16="http://schemas.microsoft.com/office/drawing/2014/main" id="{BB6205E5-42AD-498C-82C7-EC778859C897}"/>
              </a:ext>
            </a:extLst>
          </p:cNvPr>
          <p:cNvSpPr txBox="1"/>
          <p:nvPr/>
        </p:nvSpPr>
        <p:spPr>
          <a:xfrm>
            <a:off x="5397886" y="306154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195;gd037e4f5af_6_32">
            <a:extLst>
              <a:ext uri="{FF2B5EF4-FFF2-40B4-BE49-F238E27FC236}">
                <a16:creationId xmlns:a16="http://schemas.microsoft.com/office/drawing/2014/main" id="{AEE8703C-0DA8-490F-BC71-0A311F7C8C36}"/>
              </a:ext>
            </a:extLst>
          </p:cNvPr>
          <p:cNvSpPr txBox="1"/>
          <p:nvPr/>
        </p:nvSpPr>
        <p:spPr>
          <a:xfrm>
            <a:off x="2893897" y="456824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195;gd037e4f5af_6_32">
            <a:extLst>
              <a:ext uri="{FF2B5EF4-FFF2-40B4-BE49-F238E27FC236}">
                <a16:creationId xmlns:a16="http://schemas.microsoft.com/office/drawing/2014/main" id="{542315C5-1CE7-43F7-826A-6A631151AA68}"/>
              </a:ext>
            </a:extLst>
          </p:cNvPr>
          <p:cNvSpPr txBox="1"/>
          <p:nvPr/>
        </p:nvSpPr>
        <p:spPr>
          <a:xfrm>
            <a:off x="6821299" y="370625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195;gd037e4f5af_6_32">
            <a:extLst>
              <a:ext uri="{FF2B5EF4-FFF2-40B4-BE49-F238E27FC236}">
                <a16:creationId xmlns:a16="http://schemas.microsoft.com/office/drawing/2014/main" id="{98798F76-BACC-49C5-AE72-8E7BC5B044A0}"/>
              </a:ext>
            </a:extLst>
          </p:cNvPr>
          <p:cNvSpPr txBox="1"/>
          <p:nvPr/>
        </p:nvSpPr>
        <p:spPr>
          <a:xfrm>
            <a:off x="6226002" y="4569987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195;gd037e4f5af_6_32">
            <a:extLst>
              <a:ext uri="{FF2B5EF4-FFF2-40B4-BE49-F238E27FC236}">
                <a16:creationId xmlns:a16="http://schemas.microsoft.com/office/drawing/2014/main" id="{5F61CE91-534E-47F1-9313-912D978D7E81}"/>
              </a:ext>
            </a:extLst>
          </p:cNvPr>
          <p:cNvSpPr txBox="1"/>
          <p:nvPr/>
        </p:nvSpPr>
        <p:spPr>
          <a:xfrm>
            <a:off x="7589371" y="4087064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195;gd037e4f5af_6_32">
            <a:extLst>
              <a:ext uri="{FF2B5EF4-FFF2-40B4-BE49-F238E27FC236}">
                <a16:creationId xmlns:a16="http://schemas.microsoft.com/office/drawing/2014/main" id="{7113C2B5-EC57-4049-9301-256EBEFF4C17}"/>
              </a:ext>
            </a:extLst>
          </p:cNvPr>
          <p:cNvSpPr txBox="1"/>
          <p:nvPr/>
        </p:nvSpPr>
        <p:spPr>
          <a:xfrm>
            <a:off x="7985648" y="326287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195;gd037e4f5af_6_32">
            <a:extLst>
              <a:ext uri="{FF2B5EF4-FFF2-40B4-BE49-F238E27FC236}">
                <a16:creationId xmlns:a16="http://schemas.microsoft.com/office/drawing/2014/main" id="{CCF02E00-5CB7-4B25-A5F6-884567461653}"/>
              </a:ext>
            </a:extLst>
          </p:cNvPr>
          <p:cNvSpPr txBox="1"/>
          <p:nvPr/>
        </p:nvSpPr>
        <p:spPr>
          <a:xfrm>
            <a:off x="7936603" y="5365292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195;gd037e4f5af_6_32">
            <a:extLst>
              <a:ext uri="{FF2B5EF4-FFF2-40B4-BE49-F238E27FC236}">
                <a16:creationId xmlns:a16="http://schemas.microsoft.com/office/drawing/2014/main" id="{31ABB3F4-72FD-48D2-A0A7-1E6A6EB6F850}"/>
              </a:ext>
            </a:extLst>
          </p:cNvPr>
          <p:cNvSpPr txBox="1"/>
          <p:nvPr/>
        </p:nvSpPr>
        <p:spPr>
          <a:xfrm>
            <a:off x="9488240" y="380936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195;gd037e4f5af_6_32">
            <a:extLst>
              <a:ext uri="{FF2B5EF4-FFF2-40B4-BE49-F238E27FC236}">
                <a16:creationId xmlns:a16="http://schemas.microsoft.com/office/drawing/2014/main" id="{28DE5A0C-5DEF-417F-B819-7EF5B9BD2B84}"/>
              </a:ext>
            </a:extLst>
          </p:cNvPr>
          <p:cNvSpPr txBox="1"/>
          <p:nvPr/>
        </p:nvSpPr>
        <p:spPr>
          <a:xfrm>
            <a:off x="9601312" y="3769523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195;gd037e4f5af_6_32">
            <a:extLst>
              <a:ext uri="{FF2B5EF4-FFF2-40B4-BE49-F238E27FC236}">
                <a16:creationId xmlns:a16="http://schemas.microsoft.com/office/drawing/2014/main" id="{C2DE38FF-8F93-40E2-A8B5-7290D413CFF6}"/>
              </a:ext>
            </a:extLst>
          </p:cNvPr>
          <p:cNvSpPr txBox="1"/>
          <p:nvPr/>
        </p:nvSpPr>
        <p:spPr>
          <a:xfrm>
            <a:off x="5933073" y="3295384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195;gd037e4f5af_6_32">
            <a:extLst>
              <a:ext uri="{FF2B5EF4-FFF2-40B4-BE49-F238E27FC236}">
                <a16:creationId xmlns:a16="http://schemas.microsoft.com/office/drawing/2014/main" id="{E876719F-07B1-4808-9E51-B772F14ACF23}"/>
              </a:ext>
            </a:extLst>
          </p:cNvPr>
          <p:cNvSpPr txBox="1"/>
          <p:nvPr/>
        </p:nvSpPr>
        <p:spPr>
          <a:xfrm>
            <a:off x="5861700" y="341664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195;gd037e4f5af_6_32">
            <a:extLst>
              <a:ext uri="{FF2B5EF4-FFF2-40B4-BE49-F238E27FC236}">
                <a16:creationId xmlns:a16="http://schemas.microsoft.com/office/drawing/2014/main" id="{7674C592-AB62-45E2-BF9D-4CBE5E946B1F}"/>
              </a:ext>
            </a:extLst>
          </p:cNvPr>
          <p:cNvSpPr txBox="1"/>
          <p:nvPr/>
        </p:nvSpPr>
        <p:spPr>
          <a:xfrm>
            <a:off x="6160449" y="318133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195;gd037e4f5af_6_32">
            <a:extLst>
              <a:ext uri="{FF2B5EF4-FFF2-40B4-BE49-F238E27FC236}">
                <a16:creationId xmlns:a16="http://schemas.microsoft.com/office/drawing/2014/main" id="{787F06A6-925E-4E1E-B034-E8B5AEE1FA9E}"/>
              </a:ext>
            </a:extLst>
          </p:cNvPr>
          <p:cNvSpPr txBox="1"/>
          <p:nvPr/>
        </p:nvSpPr>
        <p:spPr>
          <a:xfrm>
            <a:off x="3677529" y="364258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195;gd037e4f5af_6_32">
            <a:extLst>
              <a:ext uri="{FF2B5EF4-FFF2-40B4-BE49-F238E27FC236}">
                <a16:creationId xmlns:a16="http://schemas.microsoft.com/office/drawing/2014/main" id="{F8D00722-5735-47EA-B84A-BD37EBF5C0A4}"/>
              </a:ext>
            </a:extLst>
          </p:cNvPr>
          <p:cNvSpPr txBox="1"/>
          <p:nvPr/>
        </p:nvSpPr>
        <p:spPr>
          <a:xfrm>
            <a:off x="4653249" y="2918789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195;gd037e4f5af_6_32">
            <a:extLst>
              <a:ext uri="{FF2B5EF4-FFF2-40B4-BE49-F238E27FC236}">
                <a16:creationId xmlns:a16="http://schemas.microsoft.com/office/drawing/2014/main" id="{6B5FC73C-6FB9-4A6B-9026-D888A1DE2826}"/>
              </a:ext>
            </a:extLst>
          </p:cNvPr>
          <p:cNvSpPr txBox="1"/>
          <p:nvPr/>
        </p:nvSpPr>
        <p:spPr>
          <a:xfrm>
            <a:off x="7181799" y="3565835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195;gd037e4f5af_6_32">
            <a:extLst>
              <a:ext uri="{FF2B5EF4-FFF2-40B4-BE49-F238E27FC236}">
                <a16:creationId xmlns:a16="http://schemas.microsoft.com/office/drawing/2014/main" id="{B992FC53-EA22-41CA-80A2-486AD3E1635F}"/>
              </a:ext>
            </a:extLst>
          </p:cNvPr>
          <p:cNvSpPr txBox="1"/>
          <p:nvPr/>
        </p:nvSpPr>
        <p:spPr>
          <a:xfrm>
            <a:off x="7985648" y="379576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195;gd037e4f5af_6_32">
            <a:extLst>
              <a:ext uri="{FF2B5EF4-FFF2-40B4-BE49-F238E27FC236}">
                <a16:creationId xmlns:a16="http://schemas.microsoft.com/office/drawing/2014/main" id="{95EF7A1A-3A1F-475E-B22D-220EC3DBFA50}"/>
              </a:ext>
            </a:extLst>
          </p:cNvPr>
          <p:cNvSpPr txBox="1"/>
          <p:nvPr/>
        </p:nvSpPr>
        <p:spPr>
          <a:xfrm>
            <a:off x="8954165" y="304273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195;gd037e4f5af_6_32">
            <a:extLst>
              <a:ext uri="{FF2B5EF4-FFF2-40B4-BE49-F238E27FC236}">
                <a16:creationId xmlns:a16="http://schemas.microsoft.com/office/drawing/2014/main" id="{7819C0B6-6330-4ECB-8D80-CD75A61E81D5}"/>
              </a:ext>
            </a:extLst>
          </p:cNvPr>
          <p:cNvSpPr txBox="1"/>
          <p:nvPr/>
        </p:nvSpPr>
        <p:spPr>
          <a:xfrm>
            <a:off x="7182536" y="3642586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195;gd037e4f5af_6_32">
            <a:extLst>
              <a:ext uri="{FF2B5EF4-FFF2-40B4-BE49-F238E27FC236}">
                <a16:creationId xmlns:a16="http://schemas.microsoft.com/office/drawing/2014/main" id="{2FD12CAF-9502-4FF2-8392-B0EBC2951302}"/>
              </a:ext>
            </a:extLst>
          </p:cNvPr>
          <p:cNvSpPr txBox="1"/>
          <p:nvPr/>
        </p:nvSpPr>
        <p:spPr>
          <a:xfrm>
            <a:off x="9343752" y="376463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195;gd037e4f5af_6_32">
            <a:extLst>
              <a:ext uri="{FF2B5EF4-FFF2-40B4-BE49-F238E27FC236}">
                <a16:creationId xmlns:a16="http://schemas.microsoft.com/office/drawing/2014/main" id="{F4E2BD27-A0D6-448E-996D-56078808EEF1}"/>
              </a:ext>
            </a:extLst>
          </p:cNvPr>
          <p:cNvSpPr txBox="1"/>
          <p:nvPr/>
        </p:nvSpPr>
        <p:spPr>
          <a:xfrm>
            <a:off x="9744563" y="3712048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195;gd037e4f5af_6_32">
            <a:extLst>
              <a:ext uri="{FF2B5EF4-FFF2-40B4-BE49-F238E27FC236}">
                <a16:creationId xmlns:a16="http://schemas.microsoft.com/office/drawing/2014/main" id="{F6B1728C-67B2-45D8-B57A-E362EE664B37}"/>
              </a:ext>
            </a:extLst>
          </p:cNvPr>
          <p:cNvSpPr txBox="1"/>
          <p:nvPr/>
        </p:nvSpPr>
        <p:spPr>
          <a:xfrm>
            <a:off x="9033866" y="4679041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195;gd037e4f5af_6_32">
            <a:extLst>
              <a:ext uri="{FF2B5EF4-FFF2-40B4-BE49-F238E27FC236}">
                <a16:creationId xmlns:a16="http://schemas.microsoft.com/office/drawing/2014/main" id="{E6D1FE76-7579-4082-A5D7-66784D528B59}"/>
              </a:ext>
            </a:extLst>
          </p:cNvPr>
          <p:cNvSpPr txBox="1"/>
          <p:nvPr/>
        </p:nvSpPr>
        <p:spPr>
          <a:xfrm>
            <a:off x="5784853" y="3158350"/>
            <a:ext cx="36430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105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endParaRPr sz="105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17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0" y="873400"/>
            <a:ext cx="10485699" cy="50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037e4f5af_6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94" name="Google Shape;194;gd037e4f5af_6_32"/>
          <p:cNvSpPr/>
          <p:nvPr/>
        </p:nvSpPr>
        <p:spPr>
          <a:xfrm>
            <a:off x="266700" y="6206068"/>
            <a:ext cx="11658600" cy="708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d037e4f5af_6_32"/>
          <p:cNvSpPr txBox="1"/>
          <p:nvPr/>
        </p:nvSpPr>
        <p:spPr>
          <a:xfrm>
            <a:off x="362902" y="214161"/>
            <a:ext cx="53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Ⅳ. 유스케이스 다이어그램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gd037e4f5af_6_32"/>
          <p:cNvCxnSpPr/>
          <p:nvPr/>
        </p:nvCxnSpPr>
        <p:spPr>
          <a:xfrm>
            <a:off x="621605" y="726004"/>
            <a:ext cx="10825800" cy="0"/>
          </a:xfrm>
          <a:prstGeom prst="straightConnector1">
            <a:avLst/>
          </a:prstGeom>
          <a:noFill/>
          <a:ln w="34925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gd037e4f5af_6_32"/>
          <p:cNvSpPr/>
          <p:nvPr/>
        </p:nvSpPr>
        <p:spPr>
          <a:xfrm>
            <a:off x="62241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d037e4f5af_6_32"/>
          <p:cNvSpPr/>
          <p:nvPr/>
        </p:nvSpPr>
        <p:spPr>
          <a:xfrm>
            <a:off x="6082582" y="672729"/>
            <a:ext cx="102000" cy="1026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d037e4f5af_6_32"/>
          <p:cNvSpPr/>
          <p:nvPr/>
        </p:nvSpPr>
        <p:spPr>
          <a:xfrm>
            <a:off x="2479084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d037e4f5af_6_32"/>
          <p:cNvSpPr/>
          <p:nvPr/>
        </p:nvSpPr>
        <p:spPr>
          <a:xfrm>
            <a:off x="7902673" y="674784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d037e4f5af_6_32"/>
          <p:cNvSpPr/>
          <p:nvPr/>
        </p:nvSpPr>
        <p:spPr>
          <a:xfrm>
            <a:off x="9634960" y="67546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d037e4f5af_6_32"/>
          <p:cNvSpPr/>
          <p:nvPr/>
        </p:nvSpPr>
        <p:spPr>
          <a:xfrm>
            <a:off x="11385618" y="670875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d037e4f5af_6_32"/>
          <p:cNvSpPr/>
          <p:nvPr/>
        </p:nvSpPr>
        <p:spPr>
          <a:xfrm>
            <a:off x="4329982" y="672729"/>
            <a:ext cx="102000" cy="1026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2AA642-5A3F-47F9-B957-3FD00DA3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9" t="29549" b="-742"/>
          <a:stretch/>
        </p:blipFill>
        <p:spPr>
          <a:xfrm>
            <a:off x="621606" y="864251"/>
            <a:ext cx="15247914" cy="52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4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3472</Words>
  <Application>Microsoft Office PowerPoint</Application>
  <PresentationFormat>와이드스크린</PresentationFormat>
  <Paragraphs>953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Malgun Gothic</vt:lpstr>
      <vt:lpstr>Arial</vt:lpstr>
      <vt:lpstr>Office 테마</vt:lpstr>
      <vt:lpstr>소프트웨어 공학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공학</dc:title>
  <dc:creator>지섭 김</dc:creator>
  <cp:lastModifiedBy>박 민주</cp:lastModifiedBy>
  <cp:revision>3</cp:revision>
  <dcterms:created xsi:type="dcterms:W3CDTF">2021-03-07T23:47:11Z</dcterms:created>
  <dcterms:modified xsi:type="dcterms:W3CDTF">2021-04-25T16:22:29Z</dcterms:modified>
</cp:coreProperties>
</file>