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80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87736-40C7-4B50-8A9D-6258A3903039}" v="5" dt="2021-04-25T11:47:52.825"/>
  </p1510:revLst>
</p1510:revInfo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민주" userId="3fb9beaeec72ceff" providerId="LiveId" clId="{FED87736-40C7-4B50-8A9D-6258A3903039}"/>
    <pc:docChg chg="addSld modSld">
      <pc:chgData name="박 민주" userId="3fb9beaeec72ceff" providerId="LiveId" clId="{FED87736-40C7-4B50-8A9D-6258A3903039}" dt="2021-04-25T11:47:52.825" v="4"/>
      <pc:docMkLst>
        <pc:docMk/>
      </pc:docMkLst>
      <pc:sldChg chg="modSp">
        <pc:chgData name="박 민주" userId="3fb9beaeec72ceff" providerId="LiveId" clId="{FED87736-40C7-4B50-8A9D-6258A3903039}" dt="2021-04-25T11:47:52.825" v="4"/>
        <pc:sldMkLst>
          <pc:docMk/>
          <pc:sldMk cId="0" sldId="275"/>
        </pc:sldMkLst>
        <pc:picChg chg="mod">
          <ac:chgData name="박 민주" userId="3fb9beaeec72ceff" providerId="LiveId" clId="{FED87736-40C7-4B50-8A9D-6258A3903039}" dt="2021-04-25T11:47:52.825" v="4"/>
          <ac:picMkLst>
            <pc:docMk/>
            <pc:sldMk cId="0" sldId="275"/>
            <ac:picMk id="454" creationId="{00000000-0000-0000-0000-000000000000}"/>
          </ac:picMkLst>
        </pc:picChg>
      </pc:sldChg>
      <pc:sldChg chg="add">
        <pc:chgData name="박 민주" userId="3fb9beaeec72ceff" providerId="LiveId" clId="{FED87736-40C7-4B50-8A9D-6258A3903039}" dt="2021-04-25T11:47:13.056" v="0"/>
        <pc:sldMkLst>
          <pc:docMk/>
          <pc:sldMk cId="276391165" sldId="277"/>
        </pc:sldMkLst>
      </pc:sldChg>
      <pc:sldChg chg="add">
        <pc:chgData name="박 민주" userId="3fb9beaeec72ceff" providerId="LiveId" clId="{FED87736-40C7-4B50-8A9D-6258A3903039}" dt="2021-04-25T11:47:18.708" v="1"/>
        <pc:sldMkLst>
          <pc:docMk/>
          <pc:sldMk cId="3586243621" sldId="278"/>
        </pc:sldMkLst>
      </pc:sldChg>
      <pc:sldChg chg="add">
        <pc:chgData name="박 민주" userId="3fb9beaeec72ceff" providerId="LiveId" clId="{FED87736-40C7-4B50-8A9D-6258A3903039}" dt="2021-04-25T11:47:24.373" v="2"/>
        <pc:sldMkLst>
          <pc:docMk/>
          <pc:sldMk cId="2260437012" sldId="280"/>
        </pc:sldMkLst>
      </pc:sldChg>
      <pc:sldChg chg="add">
        <pc:chgData name="박 민주" userId="3fb9beaeec72ceff" providerId="LiveId" clId="{FED87736-40C7-4B50-8A9D-6258A3903039}" dt="2021-04-25T11:47:31.475" v="3"/>
        <pc:sldMkLst>
          <pc:docMk/>
          <pc:sldMk cId="41419868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25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02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88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08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Or7rZMllnAjDHIJZs7RmnMiruSaproJf/Oh4D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t="39752" r="421"/>
          <a:stretch/>
        </p:blipFill>
        <p:spPr>
          <a:xfrm>
            <a:off x="545174" y="1208406"/>
            <a:ext cx="16863586" cy="476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43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t="39752" r="421"/>
          <a:stretch/>
        </p:blipFill>
        <p:spPr>
          <a:xfrm>
            <a:off x="-5474626" y="1208406"/>
            <a:ext cx="16863586" cy="476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>
            <p:extLst>
              <p:ext uri="{D42A27DB-BD31-4B8C-83A1-F6EECF244321}">
                <p14:modId xmlns:p14="http://schemas.microsoft.com/office/powerpoint/2010/main" val="2244422902"/>
              </p:ext>
            </p:extLst>
          </p:nvPr>
        </p:nvGraphicFramePr>
        <p:xfrm>
          <a:off x="657496" y="1778735"/>
          <a:ext cx="4709925" cy="34649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3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13256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9999" marR="0" lvl="0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UC001 : 회원가입을 한다.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6102919" y="913256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>
            <p:extLst>
              <p:ext uri="{D42A27DB-BD31-4B8C-83A1-F6EECF244321}">
                <p14:modId xmlns:p14="http://schemas.microsoft.com/office/powerpoint/2010/main" val="3398341739"/>
              </p:ext>
            </p:extLst>
          </p:nvPr>
        </p:nvGraphicFramePr>
        <p:xfrm>
          <a:off x="6096000" y="1787772"/>
          <a:ext cx="5318450" cy="32087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7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58544" y="911031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UC003 : 회원으로 로그인을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>
            <p:extLst>
              <p:ext uri="{D42A27DB-BD31-4B8C-83A1-F6EECF244321}">
                <p14:modId xmlns:p14="http://schemas.microsoft.com/office/powerpoint/2010/main" val="2922762996"/>
              </p:ext>
            </p:extLst>
          </p:nvPr>
        </p:nvGraphicFramePr>
        <p:xfrm>
          <a:off x="628835" y="1783603"/>
          <a:ext cx="4727100" cy="3860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109652" y="911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UC004 : 로그아웃을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>
            <p:extLst>
              <p:ext uri="{D42A27DB-BD31-4B8C-83A1-F6EECF244321}">
                <p14:modId xmlns:p14="http://schemas.microsoft.com/office/powerpoint/2010/main" val="2939914731"/>
              </p:ext>
            </p:extLst>
          </p:nvPr>
        </p:nvGraphicFramePr>
        <p:xfrm>
          <a:off x="6096000" y="1781472"/>
          <a:ext cx="5672775" cy="2253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60594" y="914370"/>
            <a:ext cx="5115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UC005: 아이디를 찾는다.(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>
            <p:extLst>
              <p:ext uri="{D42A27DB-BD31-4B8C-83A1-F6EECF244321}">
                <p14:modId xmlns:p14="http://schemas.microsoft.com/office/powerpoint/2010/main" val="174983262"/>
              </p:ext>
            </p:extLst>
          </p:nvPr>
        </p:nvGraphicFramePr>
        <p:xfrm>
          <a:off x="635581" y="1783714"/>
          <a:ext cx="4663250" cy="39855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2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104011" y="914370"/>
            <a:ext cx="5376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>
            <p:extLst>
              <p:ext uri="{D42A27DB-BD31-4B8C-83A1-F6EECF244321}">
                <p14:modId xmlns:p14="http://schemas.microsoft.com/office/powerpoint/2010/main" val="3595854099"/>
              </p:ext>
            </p:extLst>
          </p:nvPr>
        </p:nvGraphicFramePr>
        <p:xfrm>
          <a:off x="6078793" y="1783714"/>
          <a:ext cx="5376600" cy="36281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입력하여 PW를 재설정한다.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658540" y="915090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UC007: 회원 탈퇴를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>
            <p:extLst>
              <p:ext uri="{D42A27DB-BD31-4B8C-83A1-F6EECF244321}">
                <p14:modId xmlns:p14="http://schemas.microsoft.com/office/powerpoint/2010/main" val="1969308759"/>
              </p:ext>
            </p:extLst>
          </p:nvPr>
        </p:nvGraphicFramePr>
        <p:xfrm>
          <a:off x="668784" y="1780266"/>
          <a:ext cx="4822925" cy="4376473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0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176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610985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UC008: 회원정보를 수정한다.(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5305750" cy="32138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5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5305750" cy="1437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58253" y="916707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>
            <p:extLst>
              <p:ext uri="{D42A27DB-BD31-4B8C-83A1-F6EECF244321}">
                <p14:modId xmlns:p14="http://schemas.microsoft.com/office/powerpoint/2010/main" val="1087447199"/>
              </p:ext>
            </p:extLst>
          </p:nvPr>
        </p:nvGraphicFramePr>
        <p:xfrm>
          <a:off x="676731" y="1782620"/>
          <a:ext cx="4814975" cy="3573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6103542" y="91670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>
            <p:extLst>
              <p:ext uri="{D42A27DB-BD31-4B8C-83A1-F6EECF244321}">
                <p14:modId xmlns:p14="http://schemas.microsoft.com/office/powerpoint/2010/main" val="4125382674"/>
              </p:ext>
            </p:extLst>
          </p:nvPr>
        </p:nvGraphicFramePr>
        <p:xfrm>
          <a:off x="6019800" y="1782619"/>
          <a:ext cx="5376600" cy="3417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58023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UC011: 검색을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4861400" cy="3763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5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101109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5305750" cy="3619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25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>
            <p:extLst>
              <p:ext uri="{D42A27DB-BD31-4B8C-83A1-F6EECF244321}">
                <p14:modId xmlns:p14="http://schemas.microsoft.com/office/powerpoint/2010/main" val="2089945186"/>
              </p:ext>
            </p:extLst>
          </p:nvPr>
        </p:nvGraphicFramePr>
        <p:xfrm>
          <a:off x="658427" y="1782619"/>
          <a:ext cx="4833275" cy="3650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104380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lang="ko-KR" sz="1600" b="1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>
            <p:extLst>
              <p:ext uri="{D42A27DB-BD31-4B8C-83A1-F6EECF244321}">
                <p14:modId xmlns:p14="http://schemas.microsoft.com/office/powerpoint/2010/main" val="2203816304"/>
              </p:ext>
            </p:extLst>
          </p:nvPr>
        </p:nvGraphicFramePr>
        <p:xfrm>
          <a:off x="6067147" y="1782619"/>
          <a:ext cx="5376600" cy="36502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659814" y="91031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UC015: 예약 승인을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>
            <p:extLst>
              <p:ext uri="{D42A27DB-BD31-4B8C-83A1-F6EECF244321}">
                <p14:modId xmlns:p14="http://schemas.microsoft.com/office/powerpoint/2010/main" val="865970301"/>
              </p:ext>
            </p:extLst>
          </p:nvPr>
        </p:nvGraphicFramePr>
        <p:xfrm>
          <a:off x="621879" y="1786341"/>
          <a:ext cx="4869825" cy="34669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6100659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>
            <p:extLst>
              <p:ext uri="{D42A27DB-BD31-4B8C-83A1-F6EECF244321}">
                <p14:modId xmlns:p14="http://schemas.microsoft.com/office/powerpoint/2010/main" val="1187294294"/>
              </p:ext>
            </p:extLst>
          </p:nvPr>
        </p:nvGraphicFramePr>
        <p:xfrm>
          <a:off x="6056791" y="2810596"/>
          <a:ext cx="5318450" cy="2895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4869825" cy="103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58543" y="91326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UC017: 예약을 조회한다.(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>
            <p:extLst>
              <p:ext uri="{D42A27DB-BD31-4B8C-83A1-F6EECF244321}">
                <p14:modId xmlns:p14="http://schemas.microsoft.com/office/powerpoint/2010/main" val="2829593898"/>
              </p:ext>
            </p:extLst>
          </p:nvPr>
        </p:nvGraphicFramePr>
        <p:xfrm>
          <a:off x="649549" y="1783749"/>
          <a:ext cx="4842150" cy="340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6109851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>
            <p:extLst>
              <p:ext uri="{D42A27DB-BD31-4B8C-83A1-F6EECF244321}">
                <p14:modId xmlns:p14="http://schemas.microsoft.com/office/powerpoint/2010/main" val="2188270713"/>
              </p:ext>
            </p:extLst>
          </p:nvPr>
        </p:nvGraphicFramePr>
        <p:xfrm>
          <a:off x="6019800" y="1783748"/>
          <a:ext cx="5376600" cy="32150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58549" y="91087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UC019: 결제를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4815700" cy="2802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102777" y="91224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UC020: 결제를 취소한다.(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5376600" cy="2801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58550" y="91760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UC021: 리뷰를 작성한다.(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>
            <p:extLst>
              <p:ext uri="{D42A27DB-BD31-4B8C-83A1-F6EECF244321}">
                <p14:modId xmlns:p14="http://schemas.microsoft.com/office/powerpoint/2010/main" val="3521181994"/>
              </p:ext>
            </p:extLst>
          </p:nvPr>
        </p:nvGraphicFramePr>
        <p:xfrm>
          <a:off x="667305" y="1784431"/>
          <a:ext cx="4824400" cy="3954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6101702" y="91759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>
            <p:extLst>
              <p:ext uri="{D42A27DB-BD31-4B8C-83A1-F6EECF244321}">
                <p14:modId xmlns:p14="http://schemas.microsoft.com/office/powerpoint/2010/main" val="57084771"/>
              </p:ext>
            </p:extLst>
          </p:nvPr>
        </p:nvGraphicFramePr>
        <p:xfrm>
          <a:off x="6031636" y="1784430"/>
          <a:ext cx="5701350" cy="3414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59449" y="91606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UC023 : 이메일을 보낸다.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>
            <p:extLst>
              <p:ext uri="{D42A27DB-BD31-4B8C-83A1-F6EECF244321}">
                <p14:modId xmlns:p14="http://schemas.microsoft.com/office/powerpoint/2010/main" val="2538623233"/>
              </p:ext>
            </p:extLst>
          </p:nvPr>
        </p:nvGraphicFramePr>
        <p:xfrm>
          <a:off x="653058" y="1781718"/>
          <a:ext cx="4942425" cy="3997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2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438" name="Google Shape;438;gd037e4f5af_6_517"/>
          <p:cNvGraphicFramePr/>
          <p:nvPr>
            <p:extLst>
              <p:ext uri="{D42A27DB-BD31-4B8C-83A1-F6EECF244321}">
                <p14:modId xmlns:p14="http://schemas.microsoft.com/office/powerpoint/2010/main" val="55208680"/>
              </p:ext>
            </p:extLst>
          </p:nvPr>
        </p:nvGraphicFramePr>
        <p:xfrm>
          <a:off x="6063258" y="1781718"/>
          <a:ext cx="5376600" cy="13144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5410200" cy="294149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요구항목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설명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(응답시간)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(처리량)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보안성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호환성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5410200" cy="241571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신뢰성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안전성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운영성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사용성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가시성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lang="ko-KR" b="1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정의&amp; 다이어그램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d037e4f5a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00" y="849675"/>
            <a:ext cx="4983000" cy="51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1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>
                <a:solidFill>
                  <a:schemeClr val="dk1"/>
                </a:solidFill>
              </a:rPr>
              <a:t>캠핑장 업로드 및 예약승인을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캠핑장 예약, 예약수정 및 취소를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한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하지 않은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l="-8260" r="826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929100"/>
            <a:ext cx="10902224" cy="5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r="421" b="36643"/>
          <a:stretch/>
        </p:blipFill>
        <p:spPr>
          <a:xfrm>
            <a:off x="545174" y="929099"/>
            <a:ext cx="16863586" cy="5011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9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l="-1" r="-4230" b="36643"/>
          <a:stretch/>
        </p:blipFill>
        <p:spPr>
          <a:xfrm>
            <a:off x="-5215546" y="929099"/>
            <a:ext cx="17651386" cy="5011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24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3416</Words>
  <Application>Microsoft Office PowerPoint</Application>
  <PresentationFormat>와이드스크린</PresentationFormat>
  <Paragraphs>901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Malgun Gothic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박 민주</cp:lastModifiedBy>
  <cp:revision>3</cp:revision>
  <dcterms:created xsi:type="dcterms:W3CDTF">2021-03-07T23:47:11Z</dcterms:created>
  <dcterms:modified xsi:type="dcterms:W3CDTF">2021-04-25T11:47:56Z</dcterms:modified>
</cp:coreProperties>
</file>