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307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324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680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0CC1F-9EA0-AA42-8E71-21D774169AD7}"/>
              </a:ext>
            </a:extLst>
          </p:cNvPr>
          <p:cNvSpPr txBox="1"/>
          <p:nvPr userDrawn="1"/>
        </p:nvSpPr>
        <p:spPr>
          <a:xfrm>
            <a:off x="1165718" y="2129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dirty="0"/>
              <a:t>Camping ++</a:t>
            </a:r>
            <a:endParaRPr kumimoji="1" lang="ko-Kore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1B282-3C8C-8E4C-AFC0-318446F0905F}"/>
              </a:ext>
            </a:extLst>
          </p:cNvPr>
          <p:cNvSpPr/>
          <p:nvPr userDrawn="1"/>
        </p:nvSpPr>
        <p:spPr bwMode="auto">
          <a:xfrm>
            <a:off x="6676715" y="446957"/>
            <a:ext cx="1226372" cy="2276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v</a:t>
            </a:r>
            <a:r>
              <a:rPr kumimoji="0" lang="en-US" altLang="ko-Kore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.1.0.9</a:t>
            </a:r>
            <a:endParaRPr kumimoji="0" lang="ko-Kore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295" y="4372844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: </a:t>
            </a:r>
            <a:r>
              <a:rPr lang="ko-KR" altLang="en-US" sz="2000" dirty="0"/>
              <a:t>상부 </a:t>
            </a:r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01F913-B7BC-45A6-A4D2-F1250C53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" y="971375"/>
            <a:ext cx="8899667" cy="541782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2769C1-7017-4D20-A989-BEFA5C1B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4112"/>
              </p:ext>
            </p:extLst>
          </p:nvPr>
        </p:nvGraphicFramePr>
        <p:xfrm>
          <a:off x="103421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13236143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5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6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B25BEF0-5C90-492E-9583-2ECFF8BF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" y="833672"/>
            <a:ext cx="8921658" cy="56306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7CC30D6-1B92-42D1-B82C-66B3D2E51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04641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017948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8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0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D1EB67-1871-4335-86E8-E2F228552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" y="818086"/>
            <a:ext cx="8937156" cy="555546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0D81F7-8091-42FD-88A7-C372FAC4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3838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52608479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7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F3594F-2F9D-4C2A-A47C-4823C463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3" y="1124664"/>
            <a:ext cx="8800734" cy="52161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626066-1454-4E22-BEA8-CDF58D4EF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816"/>
              </p:ext>
            </p:extLst>
          </p:nvPr>
        </p:nvGraphicFramePr>
        <p:xfrm>
          <a:off x="103422" y="81808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809187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6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0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11494A-1A83-4F50-B0C8-BA27BB9B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753"/>
              </p:ext>
            </p:extLst>
          </p:nvPr>
        </p:nvGraphicFramePr>
        <p:xfrm>
          <a:off x="111171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284528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조회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8818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43E09C1-0F17-4DF1-812A-463E975D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" y="1116915"/>
            <a:ext cx="8867937" cy="52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569EF-A888-4696-8A37-00DAB33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831892"/>
            <a:ext cx="8817921" cy="54604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9BA7A0-7B02-45A1-A191-7BDDAB41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046"/>
              </p:ext>
            </p:extLst>
          </p:nvPr>
        </p:nvGraphicFramePr>
        <p:xfrm>
          <a:off x="103421" y="81808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31082804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관리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5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6F113-661C-4FA3-90B5-6A00CB9E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0" y="819364"/>
            <a:ext cx="8914753" cy="551888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A14F5F-BD10-49B9-B5AC-2A3A3A11E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90530"/>
              </p:ext>
            </p:extLst>
          </p:nvPr>
        </p:nvGraphicFramePr>
        <p:xfrm>
          <a:off x="103421" y="819364"/>
          <a:ext cx="1482471" cy="366014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6986008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승인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E7C03D-95DE-422E-AFFD-02AFC8CF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" y="979124"/>
            <a:ext cx="8921658" cy="529635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F824CC-3B03-42EF-AD92-9B6BD423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73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1825698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4CBCB-28D0-418F-8858-3C94193DE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" y="1116915"/>
            <a:ext cx="8937156" cy="523539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6C113B-5E5B-4BCF-9BFC-D942486B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03992"/>
              </p:ext>
            </p:extLst>
          </p:nvPr>
        </p:nvGraphicFramePr>
        <p:xfrm>
          <a:off x="103422" y="810337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84646133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B5AEB-4118-4988-900D-E737130F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" y="866698"/>
            <a:ext cx="8814996" cy="54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71244"/>
              </p:ext>
            </p:extLst>
          </p:nvPr>
        </p:nvGraphicFramePr>
        <p:xfrm>
          <a:off x="280988" y="1025525"/>
          <a:ext cx="8582024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4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 수정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구성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61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윤성은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박성준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김석황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0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재설정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2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4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전반적인 검토 및 수정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86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B3D6E-DB4E-49C2-8D3E-20F40802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3" y="842881"/>
            <a:ext cx="8825307" cy="55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B6554-8A22-41BD-898C-A2AF1A92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1" y="841881"/>
            <a:ext cx="8846858" cy="5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BE557-1C16-40DA-95B3-051AC29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" y="822621"/>
            <a:ext cx="8835258" cy="54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88DE0-4E96-4666-BE94-DB186223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851603"/>
            <a:ext cx="8880529" cy="5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52ADD-C540-448A-831F-CC0D7C5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" y="860419"/>
            <a:ext cx="8931116" cy="55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E051C-39B3-45F2-9274-4449C07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9" y="866984"/>
            <a:ext cx="8832545" cy="54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2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E7365-CD4F-430F-BA35-44086DCC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" y="861862"/>
            <a:ext cx="8843799" cy="55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1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F7BAA-2388-4389-84A2-BCBAB063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" y="832775"/>
            <a:ext cx="8865031" cy="55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BF1AA-D255-49D6-AFF2-47A8957A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" y="820202"/>
            <a:ext cx="8887797" cy="5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4BC79B-7FF6-4E7B-BFF9-06C8D97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857739"/>
            <a:ext cx="8783276" cy="54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199237-3596-4EAF-B9C4-FFF82B04E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3" y="825836"/>
            <a:ext cx="8916894" cy="551709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F796F-069B-409F-B090-8F8C70D2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8717"/>
              </p:ext>
            </p:extLst>
          </p:nvPr>
        </p:nvGraphicFramePr>
        <p:xfrm>
          <a:off x="113553" y="825836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348934632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152B4-0BA7-4549-8043-14F83B94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2" y="820203"/>
            <a:ext cx="8807887" cy="54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055E8-C5A0-4EDA-A45F-B1DA3A5B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" y="819633"/>
            <a:ext cx="8888220" cy="54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F89A3-A749-4D36-A882-F27802F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823188"/>
            <a:ext cx="8836826" cy="54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F378F-625E-45D9-8414-720D30EE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838614"/>
            <a:ext cx="8806154" cy="55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7AC2E-4B84-46D8-BC70-646C73E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" y="831578"/>
            <a:ext cx="8798405" cy="55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38E945-A64F-4669-9AF4-4AD4B3E7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" y="1132554"/>
            <a:ext cx="8780679" cy="513333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CE2D3D-3FFE-46FD-BCCC-67402793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825"/>
              </p:ext>
            </p:extLst>
          </p:nvPr>
        </p:nvGraphicFramePr>
        <p:xfrm>
          <a:off x="108488" y="82597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1504697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B9766F-282A-4005-9F9D-460C4FC2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1" y="825834"/>
            <a:ext cx="8921658" cy="54850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4766B0-9C1F-49D5-849A-A770A80B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61595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402734306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39499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081D74-F451-4FAB-BBB0-AE3544053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6023"/>
              </p:ext>
            </p:extLst>
          </p:nvPr>
        </p:nvGraphicFramePr>
        <p:xfrm>
          <a:off x="111171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49245519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2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A90CA6-E13B-43E5-81AE-CDC3750E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1" y="1077132"/>
            <a:ext cx="8815725" cy="527368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15A26D-DC4D-4DB2-B149-677ECA1A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48339"/>
              </p:ext>
            </p:extLst>
          </p:nvPr>
        </p:nvGraphicFramePr>
        <p:xfrm>
          <a:off x="103423" y="825835"/>
          <a:ext cx="1376666" cy="251297"/>
        </p:xfrm>
        <a:graphic>
          <a:graphicData uri="http://schemas.openxmlformats.org/drawingml/2006/table">
            <a:tbl>
              <a:tblPr/>
              <a:tblGrid>
                <a:gridCol w="1376666">
                  <a:extLst>
                    <a:ext uri="{9D8B030D-6E8A-4147-A177-3AD203B41FA5}">
                      <a16:colId xmlns:a16="http://schemas.microsoft.com/office/drawing/2014/main" val="1916243481"/>
                    </a:ext>
                  </a:extLst>
                </a:gridCol>
              </a:tblGrid>
              <a:tr h="251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0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6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C69F38-99FE-4809-8AFC-B65126FC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" y="1132413"/>
            <a:ext cx="8921660" cy="533188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61B44-2885-45B2-AB02-86D1674E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7477"/>
              </p:ext>
            </p:extLst>
          </p:nvPr>
        </p:nvGraphicFramePr>
        <p:xfrm>
          <a:off x="111170" y="825835"/>
          <a:ext cx="1482471" cy="306578"/>
        </p:xfrm>
        <a:graphic>
          <a:graphicData uri="http://schemas.openxmlformats.org/drawingml/2006/table">
            <a:tbl>
              <a:tblPr/>
              <a:tblGrid>
                <a:gridCol w="1482471">
                  <a:extLst>
                    <a:ext uri="{9D8B030D-6E8A-4147-A177-3AD203B41FA5}">
                      <a16:colId xmlns:a16="http://schemas.microsoft.com/office/drawing/2014/main" val="232890071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 수정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0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6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8399DD-22ED-45F8-BD16-4A0F2EC0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" y="1185332"/>
            <a:ext cx="8937158" cy="514051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26F23-1948-4EA4-9167-F7DF7F3D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2088"/>
              </p:ext>
            </p:extLst>
          </p:nvPr>
        </p:nvGraphicFramePr>
        <p:xfrm>
          <a:off x="103421" y="819318"/>
          <a:ext cx="1818369" cy="366014"/>
        </p:xfrm>
        <a:graphic>
          <a:graphicData uri="http://schemas.openxmlformats.org/drawingml/2006/table">
            <a:tbl>
              <a:tblPr/>
              <a:tblGrid>
                <a:gridCol w="1818369">
                  <a:extLst>
                    <a:ext uri="{9D8B030D-6E8A-4147-A177-3AD203B41FA5}">
                      <a16:colId xmlns:a16="http://schemas.microsoft.com/office/drawing/2014/main" val="3673822329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업로드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3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상부</a:t>
            </a:r>
            <a:r>
              <a:rPr lang="en-US" altLang="ko-KR"/>
              <a:t>3</a:t>
            </a:r>
            <a:r>
              <a:rPr lang="ko-KR" altLang="en-US"/>
              <a:t>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49B489-C777-47D8-9DC8-A1105363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7" y="821410"/>
            <a:ext cx="8816080" cy="545540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34A55C-56E9-4597-9077-CFC7BB950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37976"/>
              </p:ext>
            </p:extLst>
          </p:nvPr>
        </p:nvGraphicFramePr>
        <p:xfrm>
          <a:off x="111171" y="819318"/>
          <a:ext cx="2105087" cy="366014"/>
        </p:xfrm>
        <a:graphic>
          <a:graphicData uri="http://schemas.openxmlformats.org/drawingml/2006/table">
            <a:tbl>
              <a:tblPr/>
              <a:tblGrid>
                <a:gridCol w="2105087">
                  <a:extLst>
                    <a:ext uri="{9D8B030D-6E8A-4147-A177-3AD203B41FA5}">
                      <a16:colId xmlns:a16="http://schemas.microsoft.com/office/drawing/2014/main" val="423990437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정보 수정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5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5997</TotalTime>
  <Words>281</Words>
  <Application>Microsoft Office PowerPoint</Application>
  <PresentationFormat>화면 슬라이드 쇼(4:3)</PresentationFormat>
  <Paragraphs>106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HY울릉도B</vt:lpstr>
      <vt:lpstr>HY헤드라인M</vt:lpstr>
      <vt:lpstr>굴림</vt:lpstr>
      <vt:lpstr>맑은 고딕</vt:lpstr>
      <vt:lpstr>함초롬바탕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석황</cp:lastModifiedBy>
  <cp:revision>518</cp:revision>
  <cp:lastPrinted>2001-07-23T08:42:52Z</cp:lastPrinted>
  <dcterms:created xsi:type="dcterms:W3CDTF">2011-02-22T01:37:12Z</dcterms:created>
  <dcterms:modified xsi:type="dcterms:W3CDTF">2021-06-21T13:45:22Z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