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07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284" y="7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295" y="4372844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  <a:r>
              <a:rPr lang="en-US" altLang="ko-KR" sz="2000" dirty="0"/>
              <a:t>: </a:t>
            </a:r>
            <a:r>
              <a:rPr lang="ko-KR" altLang="en-US" sz="2000" dirty="0"/>
              <a:t>상부 </a:t>
            </a:r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F4936-67AD-49A0-AF44-EC128058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" y="870857"/>
            <a:ext cx="8844587" cy="549894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2769C1-7017-4D20-A989-BEFA5C1BF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4112"/>
              </p:ext>
            </p:extLst>
          </p:nvPr>
        </p:nvGraphicFramePr>
        <p:xfrm>
          <a:off x="103421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13236143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5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6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B64680-9CAC-4025-84CD-3442D0A0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" y="882710"/>
            <a:ext cx="8857282" cy="540657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7CC30D6-1B92-42D1-B82C-66B3D2E51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04641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017948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88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0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F8985-E90A-4A48-B6EF-6F5AFB53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" y="852701"/>
            <a:ext cx="8787539" cy="544593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0D81F7-8091-42FD-88A7-C372FAC4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93838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52608479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취소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6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1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5DF913-6B5F-457C-B9A5-F220F318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2" y="914400"/>
            <a:ext cx="8783017" cy="541681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626066-1454-4E22-BEA8-CDF58D4EF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816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809187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6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0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817B4-01FF-448B-8430-813A970D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8" y="839639"/>
            <a:ext cx="8868257" cy="550097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11494A-1A83-4F50-B0C8-BA27BB9BF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753"/>
              </p:ext>
            </p:extLst>
          </p:nvPr>
        </p:nvGraphicFramePr>
        <p:xfrm>
          <a:off x="111171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2845288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조회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8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8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569EF-A888-4696-8A37-00DAB33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831892"/>
            <a:ext cx="8817921" cy="54604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9BA7A0-7B02-45A1-A191-7BDDAB41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7046"/>
              </p:ext>
            </p:extLst>
          </p:nvPr>
        </p:nvGraphicFramePr>
        <p:xfrm>
          <a:off x="103421" y="81808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31082804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관리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5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6F113-661C-4FA3-90B5-6A00CB9E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0" y="819364"/>
            <a:ext cx="8914753" cy="551888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A14F5F-BD10-49B9-B5AC-2A3A3A11E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90530"/>
              </p:ext>
            </p:extLst>
          </p:nvPr>
        </p:nvGraphicFramePr>
        <p:xfrm>
          <a:off x="103421" y="819364"/>
          <a:ext cx="1482471" cy="366014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69860085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승인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8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1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23F29-0F8D-460E-A21C-80E809BF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1" y="851072"/>
            <a:ext cx="8853517" cy="548652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F824CC-3B03-42EF-AD92-9B6BD423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73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5698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A5C0F-203E-4D72-9CD6-42BE45FA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4" y="860575"/>
            <a:ext cx="8836792" cy="544660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6C113B-5E5B-4BCF-9BFC-D942486BE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03992"/>
              </p:ext>
            </p:extLst>
          </p:nvPr>
        </p:nvGraphicFramePr>
        <p:xfrm>
          <a:off x="103422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84646133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2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B5AEB-4118-4988-900D-E737130F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" y="866698"/>
            <a:ext cx="8814996" cy="54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234646"/>
              </p:ext>
            </p:extLst>
          </p:nvPr>
        </p:nvGraphicFramePr>
        <p:xfrm>
          <a:off x="280988" y="1025525"/>
          <a:ext cx="8582024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수정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구성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6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김석황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0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5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재설정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검토 및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88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B3D6E-DB4E-49C2-8D3E-20F40802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3" y="842881"/>
            <a:ext cx="8825307" cy="55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B6554-8A22-41BD-898C-A2AF1A92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1" y="841881"/>
            <a:ext cx="8846858" cy="5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BE557-1C16-40DA-95B3-051AC29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" y="822621"/>
            <a:ext cx="8835258" cy="54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88DE0-4E96-4666-BE94-DB186223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851603"/>
            <a:ext cx="8880529" cy="55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4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52ADD-C540-448A-831F-CC0D7C5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" y="860419"/>
            <a:ext cx="8931116" cy="55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E051C-39B3-45F2-9274-4449C07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9" y="866984"/>
            <a:ext cx="8832545" cy="54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2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E7365-CD4F-430F-BA35-44086DCC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2" y="861862"/>
            <a:ext cx="8843799" cy="55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1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F7BAA-2388-4389-84A2-BCBAB063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" y="832775"/>
            <a:ext cx="8865031" cy="55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3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BF1AA-D255-49D6-AFF2-47A8957A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" y="820202"/>
            <a:ext cx="8887797" cy="5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4BC79B-7FF6-4E7B-BFF9-06C8D97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857739"/>
            <a:ext cx="8783276" cy="54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F706D1-F5BF-4B4A-8627-37C58DFC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3" y="825836"/>
            <a:ext cx="8859966" cy="553621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1F796F-069B-409F-B090-8F8C70D2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8717"/>
              </p:ext>
            </p:extLst>
          </p:nvPr>
        </p:nvGraphicFramePr>
        <p:xfrm>
          <a:off x="113553" y="82583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934632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0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152B4-0BA7-4549-8043-14F83B94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2" y="820203"/>
            <a:ext cx="8807887" cy="54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055E8-C5A0-4EDA-A45F-B1DA3A5B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" y="819633"/>
            <a:ext cx="8888220" cy="54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F89A3-A749-4D36-A882-F27802F8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823188"/>
            <a:ext cx="8836826" cy="54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F378F-625E-45D9-8414-720D30EE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" y="838614"/>
            <a:ext cx="8806154" cy="55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0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7AC2E-4B84-46D8-BC70-646C73E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7" y="831578"/>
            <a:ext cx="8798405" cy="5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905B99-168E-4E44-9CED-2A0D62DF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0" y="825975"/>
            <a:ext cx="8912382" cy="551283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6CE2D3D-3FFE-46FD-BCCC-67402793F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1825"/>
              </p:ext>
            </p:extLst>
          </p:nvPr>
        </p:nvGraphicFramePr>
        <p:xfrm>
          <a:off x="108488" y="82597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504697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4766B0-9C1F-49D5-849A-A770A80B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6159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402734306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39499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071CF2-160B-4B22-AA18-7FF23FD8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" y="825835"/>
            <a:ext cx="8921658" cy="55362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081D74-F451-4FAB-BBB0-AE35440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6023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492455197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2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D215-E608-48E7-A2D5-B42B146B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8" y="836909"/>
            <a:ext cx="8889466" cy="544765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15A26D-DC4D-4DB2-B149-677ECA1A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48339"/>
              </p:ext>
            </p:extLst>
          </p:nvPr>
        </p:nvGraphicFramePr>
        <p:xfrm>
          <a:off x="103423" y="825835"/>
          <a:ext cx="1376666" cy="251297"/>
        </p:xfrm>
        <a:graphic>
          <a:graphicData uri="http://schemas.openxmlformats.org/drawingml/2006/table">
            <a:tbl>
              <a:tblPr/>
              <a:tblGrid>
                <a:gridCol w="1376666">
                  <a:extLst>
                    <a:ext uri="{9D8B030D-6E8A-4147-A177-3AD203B41FA5}">
                      <a16:colId xmlns:a16="http://schemas.microsoft.com/office/drawing/2014/main" val="1916243481"/>
                    </a:ext>
                  </a:extLst>
                </a:gridCol>
              </a:tblGrid>
              <a:tr h="251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0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6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FF7B1-3076-4475-8DEF-45D10A05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9" y="836909"/>
            <a:ext cx="8900395" cy="553373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361B44-2885-45B2-AB02-86D1674E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67477"/>
              </p:ext>
            </p:extLst>
          </p:nvPr>
        </p:nvGraphicFramePr>
        <p:xfrm>
          <a:off x="111170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32890071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0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1FF3A-101B-44DC-82A7-D084BB56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9" y="836907"/>
            <a:ext cx="8877534" cy="550964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226F23-1948-4EA4-9167-F7DF7F3D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2088"/>
              </p:ext>
            </p:extLst>
          </p:nvPr>
        </p:nvGraphicFramePr>
        <p:xfrm>
          <a:off x="103421" y="819318"/>
          <a:ext cx="1818369" cy="366014"/>
        </p:xfrm>
        <a:graphic>
          <a:graphicData uri="http://schemas.openxmlformats.org/drawingml/2006/table">
            <a:tbl>
              <a:tblPr/>
              <a:tblGrid>
                <a:gridCol w="1818369">
                  <a:extLst>
                    <a:ext uri="{9D8B030D-6E8A-4147-A177-3AD203B41FA5}">
                      <a16:colId xmlns:a16="http://schemas.microsoft.com/office/drawing/2014/main" val="3673822329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업로드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3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9B489-C777-47D8-9DC8-A1105363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7" y="821410"/>
            <a:ext cx="8816080" cy="545540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34A55C-56E9-4597-9077-CFC7BB95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37976"/>
              </p:ext>
            </p:extLst>
          </p:nvPr>
        </p:nvGraphicFramePr>
        <p:xfrm>
          <a:off x="111171" y="819318"/>
          <a:ext cx="2105087" cy="366014"/>
        </p:xfrm>
        <a:graphic>
          <a:graphicData uri="http://schemas.openxmlformats.org/drawingml/2006/table">
            <a:tbl>
              <a:tblPr/>
              <a:tblGrid>
                <a:gridCol w="2105087">
                  <a:extLst>
                    <a:ext uri="{9D8B030D-6E8A-4147-A177-3AD203B41FA5}">
                      <a16:colId xmlns:a16="http://schemas.microsoft.com/office/drawing/2014/main" val="423990437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수정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5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6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5966</TotalTime>
  <Words>246</Words>
  <Application>Microsoft Office PowerPoint</Application>
  <PresentationFormat>화면 슬라이드 쇼(4:3)</PresentationFormat>
  <Paragraphs>104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HY울릉도B</vt:lpstr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 성준</cp:lastModifiedBy>
  <cp:revision>513</cp:revision>
  <cp:lastPrinted>2001-07-23T08:42:52Z</cp:lastPrinted>
  <dcterms:created xsi:type="dcterms:W3CDTF">2011-02-22T01:37:12Z</dcterms:created>
  <dcterms:modified xsi:type="dcterms:W3CDTF">2021-05-31T11:33:10Z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