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93" r:id="rId9"/>
    <p:sldId id="296" r:id="rId10"/>
    <p:sldId id="297" r:id="rId11"/>
    <p:sldId id="294" r:id="rId12"/>
    <p:sldId id="29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7736-40C7-4B50-8A9D-6258A3903039}" v="127" dt="2021-04-25T16:20:50.945"/>
  </p1510:revLst>
</p1510:revInfo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734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3fb9beaeec72ceff" providerId="LiveId" clId="{FED87736-40C7-4B50-8A9D-6258A3903039}"/>
    <pc:docChg chg="undo custSel addSld delSld modSld sldOrd">
      <pc:chgData name="박 민주" userId="3fb9beaeec72ceff" providerId="LiveId" clId="{FED87736-40C7-4B50-8A9D-6258A3903039}" dt="2021-04-25T16:50:14.110" v="2982" actId="20577"/>
      <pc:docMkLst>
        <pc:docMk/>
      </pc:docMkLst>
      <pc:sldChg chg="addSp delSp modSp mod">
        <pc:chgData name="박 민주" userId="3fb9beaeec72ceff" providerId="LiveId" clId="{FED87736-40C7-4B50-8A9D-6258A3903039}" dt="2021-04-25T15:49:24.710" v="2207" actId="20577"/>
        <pc:sldMkLst>
          <pc:docMk/>
          <pc:sldMk cId="0" sldId="259"/>
        </pc:sldMkLst>
        <pc:spChg chg="mod">
          <ac:chgData name="박 민주" userId="3fb9beaeec72ceff" providerId="LiveId" clId="{FED87736-40C7-4B50-8A9D-6258A3903039}" dt="2021-04-25T15:49:24.710" v="2207" actId="20577"/>
          <ac:spMkLst>
            <pc:docMk/>
            <pc:sldMk cId="0" sldId="259"/>
            <ac:spMk id="139" creationId="{00000000-0000-0000-0000-000000000000}"/>
          </ac:spMkLst>
        </pc:spChg>
        <pc:picChg chg="add mod">
          <ac:chgData name="박 민주" userId="3fb9beaeec72ceff" providerId="LiveId" clId="{FED87736-40C7-4B50-8A9D-6258A3903039}" dt="2021-04-25T15:48:30.887" v="2186" actId="1076"/>
          <ac:picMkLst>
            <pc:docMk/>
            <pc:sldMk cId="0" sldId="259"/>
            <ac:picMk id="3" creationId="{DDA437AA-286F-4DA1-B121-52DDF8C7F7CF}"/>
          </ac:picMkLst>
        </pc:picChg>
        <pc:picChg chg="del mod">
          <ac:chgData name="박 민주" userId="3fb9beaeec72ceff" providerId="LiveId" clId="{FED87736-40C7-4B50-8A9D-6258A3903039}" dt="2021-04-25T15:48:25.295" v="2182" actId="478"/>
          <ac:picMkLst>
            <pc:docMk/>
            <pc:sldMk cId="0" sldId="259"/>
            <ac:picMk id="138" creationId="{00000000-0000-0000-0000-000000000000}"/>
          </ac:picMkLst>
        </pc:picChg>
      </pc:sldChg>
      <pc:sldChg chg="addSp delSp modSp del mod">
        <pc:chgData name="박 민주" userId="3fb9beaeec72ceff" providerId="LiveId" clId="{FED87736-40C7-4B50-8A9D-6258A3903039}" dt="2021-04-25T16:10:34.365" v="2367" actId="2696"/>
        <pc:sldMkLst>
          <pc:docMk/>
          <pc:sldMk cId="0" sldId="262"/>
        </pc:sldMkLst>
        <pc:spChg chg="add mod">
          <ac:chgData name="박 민주" userId="3fb9beaeec72ceff" providerId="LiveId" clId="{FED87736-40C7-4B50-8A9D-6258A3903039}" dt="2021-04-25T14:21:18.958" v="7"/>
          <ac:spMkLst>
            <pc:docMk/>
            <pc:sldMk cId="0" sldId="262"/>
            <ac:spMk id="2" creationId="{C2C2A3E3-CDE1-4F3E-B700-4970F2B523FD}"/>
          </ac:spMkLst>
        </pc:spChg>
        <pc:spChg chg="add mod">
          <ac:chgData name="박 민주" userId="3fb9beaeec72ceff" providerId="LiveId" clId="{FED87736-40C7-4B50-8A9D-6258A3903039}" dt="2021-04-25T14:22:24.446" v="100" actId="1038"/>
          <ac:spMkLst>
            <pc:docMk/>
            <pc:sldMk cId="0" sldId="262"/>
            <ac:spMk id="15" creationId="{7E56273A-3820-40A4-AC2F-E552C1B18D04}"/>
          </ac:spMkLst>
        </pc:spChg>
        <pc:spChg chg="add del mod">
          <ac:chgData name="박 민주" userId="3fb9beaeec72ceff" providerId="LiveId" clId="{FED87736-40C7-4B50-8A9D-6258A3903039}" dt="2021-04-25T14:22:21.936" v="98"/>
          <ac:spMkLst>
            <pc:docMk/>
            <pc:sldMk cId="0" sldId="262"/>
            <ac:spMk id="16" creationId="{29795749-6AE8-4BA4-9DC2-428BE188C6D6}"/>
          </ac:spMkLst>
        </pc:spChg>
        <pc:spChg chg="add mod">
          <ac:chgData name="박 민주" userId="3fb9beaeec72ceff" providerId="LiveId" clId="{FED87736-40C7-4B50-8A9D-6258A3903039}" dt="2021-04-25T14:22:27.014" v="112" actId="1036"/>
          <ac:spMkLst>
            <pc:docMk/>
            <pc:sldMk cId="0" sldId="262"/>
            <ac:spMk id="17" creationId="{7B0464CE-A87B-4FB5-9346-77DCDD219DCB}"/>
          </ac:spMkLst>
        </pc:spChg>
        <pc:spChg chg="add mod">
          <ac:chgData name="박 민주" userId="3fb9beaeec72ceff" providerId="LiveId" clId="{FED87736-40C7-4B50-8A9D-6258A3903039}" dt="2021-04-25T14:22:29.214" v="127" actId="1036"/>
          <ac:spMkLst>
            <pc:docMk/>
            <pc:sldMk cId="0" sldId="262"/>
            <ac:spMk id="18" creationId="{A17F7C85-237F-476C-94B0-E884BD37F394}"/>
          </ac:spMkLst>
        </pc:spChg>
        <pc:spChg chg="add mod">
          <ac:chgData name="박 민주" userId="3fb9beaeec72ceff" providerId="LiveId" clId="{FED87736-40C7-4B50-8A9D-6258A3903039}" dt="2021-04-25T14:22:33.424" v="158" actId="1035"/>
          <ac:spMkLst>
            <pc:docMk/>
            <pc:sldMk cId="0" sldId="262"/>
            <ac:spMk id="19" creationId="{859FC269-C373-4640-A28B-57477E3913D9}"/>
          </ac:spMkLst>
        </pc:spChg>
        <pc:spChg chg="add mod">
          <ac:chgData name="박 민주" userId="3fb9beaeec72ceff" providerId="LiveId" clId="{FED87736-40C7-4B50-8A9D-6258A3903039}" dt="2021-04-25T14:22:36.027" v="179" actId="1035"/>
          <ac:spMkLst>
            <pc:docMk/>
            <pc:sldMk cId="0" sldId="262"/>
            <ac:spMk id="20" creationId="{617129BD-A697-4C38-95D2-49553772969E}"/>
          </ac:spMkLst>
        </pc:spChg>
        <pc:spChg chg="add mod">
          <ac:chgData name="박 민주" userId="3fb9beaeec72ceff" providerId="LiveId" clId="{FED87736-40C7-4B50-8A9D-6258A3903039}" dt="2021-04-25T14:22:51.441" v="249" actId="1038"/>
          <ac:spMkLst>
            <pc:docMk/>
            <pc:sldMk cId="0" sldId="262"/>
            <ac:spMk id="21" creationId="{ECBB688F-1A02-4015-B63C-4690A7ACFC50}"/>
          </ac:spMkLst>
        </pc:spChg>
        <pc:spChg chg="add del mod">
          <ac:chgData name="박 민주" userId="3fb9beaeec72ceff" providerId="LiveId" clId="{FED87736-40C7-4B50-8A9D-6258A3903039}" dt="2021-04-25T14:22:53.143" v="251"/>
          <ac:spMkLst>
            <pc:docMk/>
            <pc:sldMk cId="0" sldId="262"/>
            <ac:spMk id="22" creationId="{DFDBD270-B1B6-41E3-BBC6-5453C2842CD0}"/>
          </ac:spMkLst>
        </pc:spChg>
        <pc:spChg chg="add mod">
          <ac:chgData name="박 민주" userId="3fb9beaeec72ceff" providerId="LiveId" clId="{FED87736-40C7-4B50-8A9D-6258A3903039}" dt="2021-04-25T14:22:58.096" v="282" actId="1037"/>
          <ac:spMkLst>
            <pc:docMk/>
            <pc:sldMk cId="0" sldId="262"/>
            <ac:spMk id="23" creationId="{82FB10AB-A089-4033-8FE4-48714A829496}"/>
          </ac:spMkLst>
        </pc:spChg>
        <pc:spChg chg="add mod">
          <ac:chgData name="박 민주" userId="3fb9beaeec72ceff" providerId="LiveId" clId="{FED87736-40C7-4B50-8A9D-6258A3903039}" dt="2021-04-25T14:23:06.877" v="313" actId="1035"/>
          <ac:spMkLst>
            <pc:docMk/>
            <pc:sldMk cId="0" sldId="262"/>
            <ac:spMk id="24" creationId="{5024F62B-EF10-44CB-BDEC-333A5F5D54A9}"/>
          </ac:spMkLst>
        </pc:spChg>
        <pc:spChg chg="add mod">
          <ac:chgData name="박 민주" userId="3fb9beaeec72ceff" providerId="LiveId" clId="{FED87736-40C7-4B50-8A9D-6258A3903039}" dt="2021-04-25T14:23:14.648" v="369" actId="1038"/>
          <ac:spMkLst>
            <pc:docMk/>
            <pc:sldMk cId="0" sldId="262"/>
            <ac:spMk id="25" creationId="{82092524-07AC-4923-8A0E-540E0CC409AF}"/>
          </ac:spMkLst>
        </pc:spChg>
        <pc:spChg chg="add mod">
          <ac:chgData name="박 민주" userId="3fb9beaeec72ceff" providerId="LiveId" clId="{FED87736-40C7-4B50-8A9D-6258A3903039}" dt="2021-04-25T14:23:22.478" v="425" actId="1035"/>
          <ac:spMkLst>
            <pc:docMk/>
            <pc:sldMk cId="0" sldId="262"/>
            <ac:spMk id="26" creationId="{7C6AC62B-856F-4B90-B307-D5DCE20EEE25}"/>
          </ac:spMkLst>
        </pc:spChg>
        <pc:spChg chg="add mod">
          <ac:chgData name="박 민주" userId="3fb9beaeec72ceff" providerId="LiveId" clId="{FED87736-40C7-4B50-8A9D-6258A3903039}" dt="2021-04-25T14:23:26.750" v="447" actId="1038"/>
          <ac:spMkLst>
            <pc:docMk/>
            <pc:sldMk cId="0" sldId="262"/>
            <ac:spMk id="27" creationId="{4926A904-C200-479E-9A67-859C2E44F30F}"/>
          </ac:spMkLst>
        </pc:spChg>
        <pc:spChg chg="add mod">
          <ac:chgData name="박 민주" userId="3fb9beaeec72ceff" providerId="LiveId" clId="{FED87736-40C7-4B50-8A9D-6258A3903039}" dt="2021-04-25T14:23:31.966" v="499" actId="1036"/>
          <ac:spMkLst>
            <pc:docMk/>
            <pc:sldMk cId="0" sldId="262"/>
            <ac:spMk id="28" creationId="{91C414B9-1DF8-413B-9B65-7C70FFDED4AE}"/>
          </ac:spMkLst>
        </pc:spChg>
        <pc:spChg chg="add mod">
          <ac:chgData name="박 민주" userId="3fb9beaeec72ceff" providerId="LiveId" clId="{FED87736-40C7-4B50-8A9D-6258A3903039}" dt="2021-04-25T14:23:37.435" v="547" actId="1036"/>
          <ac:spMkLst>
            <pc:docMk/>
            <pc:sldMk cId="0" sldId="262"/>
            <ac:spMk id="29" creationId="{F5500685-CEB7-48B1-8984-7D520E90F80D}"/>
          </ac:spMkLst>
        </pc:spChg>
        <pc:spChg chg="add mod">
          <ac:chgData name="박 민주" userId="3fb9beaeec72ceff" providerId="LiveId" clId="{FED87736-40C7-4B50-8A9D-6258A3903039}" dt="2021-04-25T14:23:43.422" v="592" actId="1037"/>
          <ac:spMkLst>
            <pc:docMk/>
            <pc:sldMk cId="0" sldId="262"/>
            <ac:spMk id="30" creationId="{B62BA04B-7B40-4E77-813E-4C5A70BB8164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1" creationId="{AB1E8F34-9D51-4577-9E1C-A35FC09766FC}"/>
          </ac:spMkLst>
        </pc:spChg>
        <pc:spChg chg="add del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2" creationId="{1624F3EF-C6B1-4DC3-8889-A357429ECAD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3" creationId="{97D17523-BD05-464C-827F-98EDC4788D55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4" creationId="{131F8524-147E-463C-BB65-9600DFC3714C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5" creationId="{B1774F77-A714-4843-8AE1-8D6A19F9906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6" creationId="{4D6438B1-B1C0-41B0-A90C-2217A7F59F3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7" creationId="{1B2148DC-6654-480B-93CE-9473BDABA7E8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8" creationId="{EFC3ADC7-13B5-4CC2-99A2-79895168F8F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9" creationId="{CA96DC4F-2B9C-49D7-9FE4-85CDC149CDD1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40" creationId="{7D0E7C8A-298B-42C8-A210-D1C7874D473B}"/>
          </ac:spMkLst>
        </pc:spChg>
        <pc:spChg chg="add mod">
          <ac:chgData name="박 민주" userId="3fb9beaeec72ceff" providerId="LiveId" clId="{FED87736-40C7-4B50-8A9D-6258A3903039}" dt="2021-04-25T14:25:44.928" v="847" actId="1035"/>
          <ac:spMkLst>
            <pc:docMk/>
            <pc:sldMk cId="0" sldId="262"/>
            <ac:spMk id="41" creationId="{7CC78405-FDB7-43F7-A08B-55E11B51C52D}"/>
          </ac:spMkLst>
        </pc:spChg>
        <pc:spChg chg="add mod">
          <ac:chgData name="박 민주" userId="3fb9beaeec72ceff" providerId="LiveId" clId="{FED87736-40C7-4B50-8A9D-6258A3903039}" dt="2021-04-25T14:25:53.259" v="899" actId="1035"/>
          <ac:spMkLst>
            <pc:docMk/>
            <pc:sldMk cId="0" sldId="262"/>
            <ac:spMk id="42" creationId="{2DB0BC13-4A65-45E3-A88D-9FC8C2AE23B4}"/>
          </ac:spMkLst>
        </pc:spChg>
        <pc:spChg chg="add mod">
          <ac:chgData name="박 민주" userId="3fb9beaeec72ceff" providerId="LiveId" clId="{FED87736-40C7-4B50-8A9D-6258A3903039}" dt="2021-04-25T14:25:57.960" v="928" actId="1037"/>
          <ac:spMkLst>
            <pc:docMk/>
            <pc:sldMk cId="0" sldId="262"/>
            <ac:spMk id="43" creationId="{3774DE1A-E75E-40F2-B6BB-9122446381DC}"/>
          </ac:spMkLst>
        </pc:spChg>
        <pc:spChg chg="add del mod">
          <ac:chgData name="박 민주" userId="3fb9beaeec72ceff" providerId="LiveId" clId="{FED87736-40C7-4B50-8A9D-6258A3903039}" dt="2021-04-25T14:26:10.314" v="989" actId="478"/>
          <ac:spMkLst>
            <pc:docMk/>
            <pc:sldMk cId="0" sldId="262"/>
            <ac:spMk id="44" creationId="{065B91F7-90D9-418E-A710-E0224B20C8B9}"/>
          </ac:spMkLst>
        </pc:spChg>
        <pc:spChg chg="add mod">
          <ac:chgData name="박 민주" userId="3fb9beaeec72ceff" providerId="LiveId" clId="{FED87736-40C7-4B50-8A9D-6258A3903039}" dt="2021-04-25T14:29:06.998" v="1083" actId="207"/>
          <ac:spMkLst>
            <pc:docMk/>
            <pc:sldMk cId="0" sldId="262"/>
            <ac:spMk id="45" creationId="{ECA4E258-7744-4C6E-81DE-755A140917CC}"/>
          </ac:spMkLst>
        </pc:spChg>
        <pc:spChg chg="add del mod">
          <ac:chgData name="박 민주" userId="3fb9beaeec72ceff" providerId="LiveId" clId="{FED87736-40C7-4B50-8A9D-6258A3903039}" dt="2021-04-25T14:46:50.941" v="1441" actId="478"/>
          <ac:spMkLst>
            <pc:docMk/>
            <pc:sldMk cId="0" sldId="262"/>
            <ac:spMk id="46" creationId="{C071DBEA-0710-4F72-95B5-5C2459C9BA79}"/>
          </ac:spMkLst>
        </pc:spChg>
        <pc:spChg chg="add mod">
          <ac:chgData name="박 민주" userId="3fb9beaeec72ceff" providerId="LiveId" clId="{FED87736-40C7-4B50-8A9D-6258A3903039}" dt="2021-04-25T14:29:19.120" v="1158" actId="1036"/>
          <ac:spMkLst>
            <pc:docMk/>
            <pc:sldMk cId="0" sldId="262"/>
            <ac:spMk id="47" creationId="{7FDB6F3E-A02A-47F4-830D-B6C02779B1D1}"/>
          </ac:spMkLst>
        </pc:spChg>
        <pc:spChg chg="add mod">
          <ac:chgData name="박 민주" userId="3fb9beaeec72ceff" providerId="LiveId" clId="{FED87736-40C7-4B50-8A9D-6258A3903039}" dt="2021-04-25T14:29:23.313" v="1170" actId="1036"/>
          <ac:spMkLst>
            <pc:docMk/>
            <pc:sldMk cId="0" sldId="262"/>
            <ac:spMk id="48" creationId="{5E8162F4-5FFF-460C-B945-8A4731E9B800}"/>
          </ac:spMkLst>
        </pc:spChg>
        <pc:spChg chg="add mod">
          <ac:chgData name="박 민주" userId="3fb9beaeec72ceff" providerId="LiveId" clId="{FED87736-40C7-4B50-8A9D-6258A3903039}" dt="2021-04-25T14:29:25.541" v="1186" actId="1037"/>
          <ac:spMkLst>
            <pc:docMk/>
            <pc:sldMk cId="0" sldId="262"/>
            <ac:spMk id="49" creationId="{3F165C73-3AA2-4892-B0DB-0E7D36C3FF79}"/>
          </ac:spMkLst>
        </pc:spChg>
        <pc:spChg chg="add mod">
          <ac:chgData name="박 민주" userId="3fb9beaeec72ceff" providerId="LiveId" clId="{FED87736-40C7-4B50-8A9D-6258A3903039}" dt="2021-04-25T14:29:26.881" v="1188" actId="1036"/>
          <ac:spMkLst>
            <pc:docMk/>
            <pc:sldMk cId="0" sldId="262"/>
            <ac:spMk id="50" creationId="{8452AB92-F69F-47FE-AA00-08D8ECF279BC}"/>
          </ac:spMkLst>
        </pc:spChg>
        <pc:spChg chg="add mod">
          <ac:chgData name="박 민주" userId="3fb9beaeec72ceff" providerId="LiveId" clId="{FED87736-40C7-4B50-8A9D-6258A3903039}" dt="2021-04-25T14:29:33.620" v="1226" actId="1038"/>
          <ac:spMkLst>
            <pc:docMk/>
            <pc:sldMk cId="0" sldId="262"/>
            <ac:spMk id="51" creationId="{64ED7CF1-78E8-4A56-91F8-4AE0CE3992F0}"/>
          </ac:spMkLst>
        </pc:spChg>
        <pc:spChg chg="add del mod">
          <ac:chgData name="박 민주" userId="3fb9beaeec72ceff" providerId="LiveId" clId="{FED87736-40C7-4B50-8A9D-6258A3903039}" dt="2021-04-25T14:32:17.450" v="1228"/>
          <ac:spMkLst>
            <pc:docMk/>
            <pc:sldMk cId="0" sldId="262"/>
            <ac:spMk id="52" creationId="{DB8FBA0E-D62B-4E4D-A83E-F97A61461D77}"/>
          </ac:spMkLst>
        </pc:spChg>
        <pc:spChg chg="add mod">
          <ac:chgData name="박 민주" userId="3fb9beaeec72ceff" providerId="LiveId" clId="{FED87736-40C7-4B50-8A9D-6258A3903039}" dt="2021-04-25T14:32:25.014" v="1256" actId="1035"/>
          <ac:spMkLst>
            <pc:docMk/>
            <pc:sldMk cId="0" sldId="262"/>
            <ac:spMk id="53" creationId="{AF743CE2-7E7C-430E-A5FE-26E559B67445}"/>
          </ac:spMkLst>
        </pc:spChg>
        <pc:spChg chg="add mod">
          <ac:chgData name="박 민주" userId="3fb9beaeec72ceff" providerId="LiveId" clId="{FED87736-40C7-4B50-8A9D-6258A3903039}" dt="2021-04-25T14:32:28.047" v="1271" actId="1036"/>
          <ac:spMkLst>
            <pc:docMk/>
            <pc:sldMk cId="0" sldId="262"/>
            <ac:spMk id="54" creationId="{0C850706-6A3F-4A94-AB7C-D7A74D787683}"/>
          </ac:spMkLst>
        </pc:spChg>
        <pc:spChg chg="add mod">
          <ac:chgData name="박 민주" userId="3fb9beaeec72ceff" providerId="LiveId" clId="{FED87736-40C7-4B50-8A9D-6258A3903039}" dt="2021-04-25T14:42:15.183" v="1338" actId="1037"/>
          <ac:spMkLst>
            <pc:docMk/>
            <pc:sldMk cId="0" sldId="262"/>
            <ac:spMk id="55" creationId="{A12B9EDD-274E-477B-88DF-53F3DF7D9A86}"/>
          </ac:spMkLst>
        </pc:spChg>
        <pc:spChg chg="add mod">
          <ac:chgData name="박 민주" userId="3fb9beaeec72ceff" providerId="LiveId" clId="{FED87736-40C7-4B50-8A9D-6258A3903039}" dt="2021-04-25T14:42:18.596" v="1358" actId="1037"/>
          <ac:spMkLst>
            <pc:docMk/>
            <pc:sldMk cId="0" sldId="262"/>
            <ac:spMk id="56" creationId="{5E862593-E581-4D6C-9D46-0F7E43B3F9E4}"/>
          </ac:spMkLst>
        </pc:spChg>
        <pc:spChg chg="add mod">
          <ac:chgData name="박 민주" userId="3fb9beaeec72ceff" providerId="LiveId" clId="{FED87736-40C7-4B50-8A9D-6258A3903039}" dt="2021-04-25T15:10:43.385" v="1460" actId="1076"/>
          <ac:spMkLst>
            <pc:docMk/>
            <pc:sldMk cId="0" sldId="262"/>
            <ac:spMk id="57" creationId="{3AED6C73-992F-4DA3-8F4E-AAC80C7EBB4F}"/>
          </ac:spMkLst>
        </pc:spChg>
        <pc:spChg chg="add del mod">
          <ac:chgData name="박 민주" userId="3fb9beaeec72ceff" providerId="LiveId" clId="{FED87736-40C7-4B50-8A9D-6258A3903039}" dt="2021-04-25T14:44:48.181" v="1407"/>
          <ac:spMkLst>
            <pc:docMk/>
            <pc:sldMk cId="0" sldId="262"/>
            <ac:spMk id="58" creationId="{8AF79F1C-A5B0-4B50-819A-B4353AF980BC}"/>
          </ac:spMkLst>
        </pc:spChg>
        <pc:spChg chg="add mod">
          <ac:chgData name="박 민주" userId="3fb9beaeec72ceff" providerId="LiveId" clId="{FED87736-40C7-4B50-8A9D-6258A3903039}" dt="2021-04-25T14:44:55.823" v="1440" actId="1035"/>
          <ac:spMkLst>
            <pc:docMk/>
            <pc:sldMk cId="0" sldId="262"/>
            <ac:spMk id="59" creationId="{0754B73E-9BC6-4A13-A68A-C3AF2F5E8DE4}"/>
          </ac:spMkLst>
        </pc:spChg>
        <pc:spChg chg="add mod">
          <ac:chgData name="박 민주" userId="3fb9beaeec72ceff" providerId="LiveId" clId="{FED87736-40C7-4B50-8A9D-6258A3903039}" dt="2021-04-25T14:46:53.904" v="1457" actId="1037"/>
          <ac:spMkLst>
            <pc:docMk/>
            <pc:sldMk cId="0" sldId="262"/>
            <ac:spMk id="60" creationId="{95A58D28-1029-4396-AB82-B6AB07945A3C}"/>
          </ac:spMkLst>
        </pc:spChg>
        <pc:spChg chg="add mod">
          <ac:chgData name="박 민주" userId="3fb9beaeec72ceff" providerId="LiveId" clId="{FED87736-40C7-4B50-8A9D-6258A3903039}" dt="2021-04-25T15:10:48.262" v="1495" actId="1038"/>
          <ac:spMkLst>
            <pc:docMk/>
            <pc:sldMk cId="0" sldId="262"/>
            <ac:spMk id="61" creationId="{22C06D30-CE43-4207-940D-6882CA000DC2}"/>
          </ac:spMkLst>
        </pc:spChg>
        <pc:spChg chg="add mod">
          <ac:chgData name="박 민주" userId="3fb9beaeec72ceff" providerId="LiveId" clId="{FED87736-40C7-4B50-8A9D-6258A3903039}" dt="2021-04-25T15:10:53.265" v="1528" actId="1037"/>
          <ac:spMkLst>
            <pc:docMk/>
            <pc:sldMk cId="0" sldId="262"/>
            <ac:spMk id="62" creationId="{67873C0E-1313-4C06-930C-7536FBD93BC7}"/>
          </ac:spMkLst>
        </pc:spChg>
        <pc:spChg chg="add mod">
          <ac:chgData name="박 민주" userId="3fb9beaeec72ceff" providerId="LiveId" clId="{FED87736-40C7-4B50-8A9D-6258A3903039}" dt="2021-04-25T15:12:47.024" v="1585" actId="1037"/>
          <ac:spMkLst>
            <pc:docMk/>
            <pc:sldMk cId="0" sldId="262"/>
            <ac:spMk id="63" creationId="{17834996-828D-458F-8D04-69397D714752}"/>
          </ac:spMkLst>
        </pc:spChg>
        <pc:spChg chg="add mod">
          <ac:chgData name="박 민주" userId="3fb9beaeec72ceff" providerId="LiveId" clId="{FED87736-40C7-4B50-8A9D-6258A3903039}" dt="2021-04-25T15:15:31.415" v="1586" actId="571"/>
          <ac:spMkLst>
            <pc:docMk/>
            <pc:sldMk cId="0" sldId="262"/>
            <ac:spMk id="64" creationId="{35276220-5052-4CCC-8EDD-D2B4F0FF6440}"/>
          </ac:spMkLst>
        </pc:spChg>
        <pc:spChg chg="add mod">
          <ac:chgData name="박 민주" userId="3fb9beaeec72ceff" providerId="LiveId" clId="{FED87736-40C7-4B50-8A9D-6258A3903039}" dt="2021-04-25T15:17:29.935" v="1619" actId="1035"/>
          <ac:spMkLst>
            <pc:docMk/>
            <pc:sldMk cId="0" sldId="262"/>
            <ac:spMk id="65" creationId="{7139DA05-CC96-4F1A-9454-41FC91F48049}"/>
          </ac:spMkLst>
        </pc:spChg>
        <pc:spChg chg="add mod">
          <ac:chgData name="박 민주" userId="3fb9beaeec72ceff" providerId="LiveId" clId="{FED87736-40C7-4B50-8A9D-6258A3903039}" dt="2021-04-25T15:17:39.376" v="1683" actId="1037"/>
          <ac:spMkLst>
            <pc:docMk/>
            <pc:sldMk cId="0" sldId="262"/>
            <ac:spMk id="66" creationId="{0C249041-2B70-4FCD-8947-32D7013A4DD2}"/>
          </ac:spMkLst>
        </pc:spChg>
        <pc:spChg chg="add mod">
          <ac:chgData name="박 민주" userId="3fb9beaeec72ceff" providerId="LiveId" clId="{FED87736-40C7-4B50-8A9D-6258A3903039}" dt="2021-04-25T15:19:25.536" v="1713" actId="1035"/>
          <ac:spMkLst>
            <pc:docMk/>
            <pc:sldMk cId="0" sldId="262"/>
            <ac:spMk id="67" creationId="{D5089396-F4F2-43FE-B8FF-2B907BCED276}"/>
          </ac:spMkLst>
        </pc:spChg>
        <pc:spChg chg="mod">
          <ac:chgData name="박 민주" userId="3fb9beaeec72ceff" providerId="LiveId" clId="{FED87736-40C7-4B50-8A9D-6258A3903039}" dt="2021-04-25T14:21:27.173" v="10" actId="207"/>
          <ac:spMkLst>
            <pc:docMk/>
            <pc:sldMk cId="0" sldId="262"/>
            <ac:spMk id="195" creationId="{00000000-0000-0000-0000-000000000000}"/>
          </ac:spMkLst>
        </pc:spChg>
        <pc:picChg chg="add del mod">
          <ac:chgData name="박 민주" userId="3fb9beaeec72ceff" providerId="LiveId" clId="{FED87736-40C7-4B50-8A9D-6258A3903039}" dt="2021-04-25T15:59:45.160" v="2241" actId="478"/>
          <ac:picMkLst>
            <pc:docMk/>
            <pc:sldMk cId="0" sldId="262"/>
            <ac:picMk id="204" creationId="{00000000-0000-0000-0000-000000000000}"/>
          </ac:picMkLst>
        </pc:picChg>
      </pc:sldChg>
      <pc:sldChg chg="modSp mod">
        <pc:chgData name="박 민주" userId="3fb9beaeec72ceff" providerId="LiveId" clId="{FED87736-40C7-4B50-8A9D-6258A3903039}" dt="2021-04-25T16:50:14.110" v="2982" actId="20577"/>
        <pc:sldMkLst>
          <pc:docMk/>
          <pc:sldMk cId="0" sldId="265"/>
        </pc:sldMkLst>
        <pc:graphicFrameChg chg="modGraphic">
          <ac:chgData name="박 민주" userId="3fb9beaeec72ceff" providerId="LiveId" clId="{FED87736-40C7-4B50-8A9D-6258A3903039}" dt="2021-04-25T16:50:14.110" v="2982" actId="20577"/>
          <ac:graphicFrameMkLst>
            <pc:docMk/>
            <pc:sldMk cId="0" sldId="265"/>
            <ac:graphicFrameMk id="261" creationId="{00000000-0000-0000-0000-000000000000}"/>
          </ac:graphicFrameMkLst>
        </pc:graphicFrameChg>
      </pc:sldChg>
      <pc:sldChg chg="modSp">
        <pc:chgData name="박 민주" userId="3fb9beaeec72ceff" providerId="LiveId" clId="{FED87736-40C7-4B50-8A9D-6258A3903039}" dt="2021-04-25T11:47:52.825" v="4"/>
        <pc:sldMkLst>
          <pc:docMk/>
          <pc:sldMk cId="0" sldId="275"/>
        </pc:sldMkLst>
        <pc:picChg chg="mod">
          <ac:chgData name="박 민주" userId="3fb9beaeec72ceff" providerId="LiveId" clId="{FED87736-40C7-4B50-8A9D-6258A3903039}" dt="2021-04-25T11:47:52.825" v="4"/>
          <ac:picMkLst>
            <pc:docMk/>
            <pc:sldMk cId="0" sldId="275"/>
            <ac:picMk id="454" creationId="{00000000-0000-0000-0000-000000000000}"/>
          </ac:picMkLst>
        </pc:picChg>
      </pc:sldChg>
      <pc:sldChg chg="addSp delSp modSp add del mod">
        <pc:chgData name="박 민주" userId="3fb9beaeec72ceff" providerId="LiveId" clId="{FED87736-40C7-4B50-8A9D-6258A3903039}" dt="2021-04-25T15:33:50.399" v="1908" actId="47"/>
        <pc:sldMkLst>
          <pc:docMk/>
          <pc:sldMk cId="276391165" sldId="277"/>
        </pc:sldMkLst>
        <pc:spChg chg="add del mod">
          <ac:chgData name="박 민주" userId="3fb9beaeec72ceff" providerId="LiveId" clId="{FED87736-40C7-4B50-8A9D-6258A3903039}" dt="2021-04-25T14:47:26.324" v="1459"/>
          <ac:spMkLst>
            <pc:docMk/>
            <pc:sldMk cId="276391165" sldId="277"/>
            <ac:spMk id="14" creationId="{7A9EFD53-3195-4F16-B54F-EFDCC02F749E}"/>
          </ac:spMkLst>
        </pc:spChg>
        <pc:spChg chg="add del mod">
          <ac:chgData name="박 민주" userId="3fb9beaeec72ceff" providerId="LiveId" clId="{FED87736-40C7-4B50-8A9D-6258A3903039}" dt="2021-04-25T15:33:19.489" v="1896" actId="478"/>
          <ac:spMkLst>
            <pc:docMk/>
            <pc:sldMk cId="276391165" sldId="277"/>
            <ac:spMk id="14" creationId="{A4627B1F-E445-46BE-ABE8-271BEA5FC142}"/>
          </ac:spMkLst>
        </pc:spChg>
        <pc:spChg chg="add del mod">
          <ac:chgData name="박 민주" userId="3fb9beaeec72ceff" providerId="LiveId" clId="{FED87736-40C7-4B50-8A9D-6258A3903039}" dt="2021-04-25T15:33:16.157" v="1891"/>
          <ac:spMkLst>
            <pc:docMk/>
            <pc:sldMk cId="276391165" sldId="277"/>
            <ac:spMk id="15" creationId="{E96F1475-2AD8-4DC2-9CC3-91CB9E29AD39}"/>
          </ac:spMkLst>
        </pc:spChg>
        <pc:spChg chg="add del mod">
          <ac:chgData name="박 민주" userId="3fb9beaeec72ceff" providerId="LiveId" clId="{FED87736-40C7-4B50-8A9D-6258A3903039}" dt="2021-04-25T15:33:14.679" v="1882"/>
          <ac:spMkLst>
            <pc:docMk/>
            <pc:sldMk cId="276391165" sldId="277"/>
            <ac:spMk id="16" creationId="{81621F32-3B8A-4F15-9E76-A6F5DA638884}"/>
          </ac:spMkLst>
        </pc:spChg>
        <pc:picChg chg="add del mod modCrop">
          <ac:chgData name="박 민주" userId="3fb9beaeec72ceff" providerId="LiveId" clId="{FED87736-40C7-4B50-8A9D-6258A3903039}" dt="2021-04-25T15:23:47.310" v="1764" actId="22"/>
          <ac:picMkLst>
            <pc:docMk/>
            <pc:sldMk cId="276391165" sldId="277"/>
            <ac:picMk id="3" creationId="{1E766AF7-1AF4-4342-9972-A730E9BB83CE}"/>
          </ac:picMkLst>
        </pc:picChg>
        <pc:picChg chg="add del">
          <ac:chgData name="박 민주" userId="3fb9beaeec72ceff" providerId="LiveId" clId="{FED87736-40C7-4B50-8A9D-6258A3903039}" dt="2021-04-25T15:23:47.785" v="1765" actId="478"/>
          <ac:picMkLst>
            <pc:docMk/>
            <pc:sldMk cId="276391165" sldId="277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51.234" v="1909" actId="47"/>
        <pc:sldMkLst>
          <pc:docMk/>
          <pc:sldMk cId="3586243621" sldId="278"/>
        </pc:sldMkLst>
      </pc:sldChg>
      <pc:sldChg chg="add del">
        <pc:chgData name="박 민주" userId="3fb9beaeec72ceff" providerId="LiveId" clId="{FED87736-40C7-4B50-8A9D-6258A3903039}" dt="2021-04-25T15:33:51.786" v="1910" actId="47"/>
        <pc:sldMkLst>
          <pc:docMk/>
          <pc:sldMk cId="2260437012" sldId="280"/>
        </pc:sldMkLst>
      </pc:sldChg>
      <pc:sldChg chg="add del">
        <pc:chgData name="박 민주" userId="3fb9beaeec72ceff" providerId="LiveId" clId="{FED87736-40C7-4B50-8A9D-6258A3903039}" dt="2021-04-25T15:33:52.282" v="1911" actId="47"/>
        <pc:sldMkLst>
          <pc:docMk/>
          <pc:sldMk cId="414198686" sldId="281"/>
        </pc:sldMkLst>
      </pc:sldChg>
      <pc:sldChg chg="delSp add del mod">
        <pc:chgData name="박 민주" userId="3fb9beaeec72ceff" providerId="LiveId" clId="{FED87736-40C7-4B50-8A9D-6258A3903039}" dt="2021-04-25T15:33:38.024" v="1904" actId="47"/>
        <pc:sldMkLst>
          <pc:docMk/>
          <pc:sldMk cId="655866943" sldId="282"/>
        </pc:sldMkLst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7" creationId="{D5089396-F4F2-43FE-B8FF-2B907BCED276}"/>
          </ac:spMkLst>
        </pc:spChg>
        <pc:picChg chg="del">
          <ac:chgData name="박 민주" userId="3fb9beaeec72ceff" providerId="LiveId" clId="{FED87736-40C7-4B50-8A9D-6258A3903039}" dt="2021-04-25T15:33:35.382" v="1902" actId="478"/>
          <ac:picMkLst>
            <pc:docMk/>
            <pc:sldMk cId="655866943" sldId="282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48.542" v="1905" actId="47"/>
        <pc:sldMkLst>
          <pc:docMk/>
          <pc:sldMk cId="4193708417" sldId="283"/>
        </pc:sldMkLst>
      </pc:sldChg>
      <pc:sldChg chg="add del">
        <pc:chgData name="박 민주" userId="3fb9beaeec72ceff" providerId="LiveId" clId="{FED87736-40C7-4B50-8A9D-6258A3903039}" dt="2021-04-25T15:33:48.896" v="1906" actId="47"/>
        <pc:sldMkLst>
          <pc:docMk/>
          <pc:sldMk cId="2075226357" sldId="284"/>
        </pc:sldMkLst>
      </pc:sldChg>
      <pc:sldChg chg="add del">
        <pc:chgData name="박 민주" userId="3fb9beaeec72ceff" providerId="LiveId" clId="{FED87736-40C7-4B50-8A9D-6258A3903039}" dt="2021-04-25T15:33:49.466" v="1907" actId="47"/>
        <pc:sldMkLst>
          <pc:docMk/>
          <pc:sldMk cId="3029625357" sldId="285"/>
        </pc:sldMkLst>
      </pc:sldChg>
      <pc:sldChg chg="addSp delSp modSp add del mod ord">
        <pc:chgData name="박 민주" userId="3fb9beaeec72ceff" providerId="LiveId" clId="{FED87736-40C7-4B50-8A9D-6258A3903039}" dt="2021-04-25T16:10:40.019" v="2368" actId="47"/>
        <pc:sldMkLst>
          <pc:docMk/>
          <pc:sldMk cId="2034335648" sldId="286"/>
        </pc:sldMkLst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5:05.591" v="1929" actId="478"/>
          <ac:spMkLst>
            <pc:docMk/>
            <pc:sldMk cId="2034335648" sldId="286"/>
            <ac:spMk id="50" creationId="{8452AB92-F69F-47FE-AA00-08D8ECF279BC}"/>
          </ac:spMkLst>
        </pc:spChg>
        <pc:spChg chg="del mod">
          <ac:chgData name="박 민주" userId="3fb9beaeec72ceff" providerId="LiveId" clId="{FED87736-40C7-4B50-8A9D-6258A3903039}" dt="2021-04-25T15:35:10.115" v="1931" actId="478"/>
          <ac:spMkLst>
            <pc:docMk/>
            <pc:sldMk cId="2034335648" sldId="286"/>
            <ac:spMk id="51" creationId="{64ED7CF1-78E8-4A56-91F8-4AE0CE3992F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7" creationId="{D5089396-F4F2-43FE-B8FF-2B907BCED276}"/>
          </ac:spMkLst>
        </pc:spChg>
        <pc:picChg chg="add mod">
          <ac:chgData name="박 민주" userId="3fb9beaeec72ceff" providerId="LiveId" clId="{FED87736-40C7-4B50-8A9D-6258A3903039}" dt="2021-04-25T15:36:02.140" v="1946" actId="1036"/>
          <ac:picMkLst>
            <pc:docMk/>
            <pc:sldMk cId="2034335648" sldId="286"/>
            <ac:picMk id="4" creationId="{C7EA58BD-AD0A-4FCB-90AB-4DD4F009150B}"/>
          </ac:picMkLst>
        </pc:picChg>
        <pc:picChg chg="add del mod">
          <ac:chgData name="박 민주" userId="3fb9beaeec72ceff" providerId="LiveId" clId="{FED87736-40C7-4B50-8A9D-6258A3903039}" dt="2021-04-25T15:34:01.042" v="1913"/>
          <ac:picMkLst>
            <pc:docMk/>
            <pc:sldMk cId="2034335648" sldId="286"/>
            <ac:picMk id="68" creationId="{6F83503A-C2F2-4537-97DA-17D5B4806C47}"/>
          </ac:picMkLst>
        </pc:picChg>
        <pc:picChg chg="del mod">
          <ac:chgData name="박 민주" userId="3fb9beaeec72ceff" providerId="LiveId" clId="{FED87736-40C7-4B50-8A9D-6258A3903039}" dt="2021-04-25T15:35:03.507" v="1928" actId="478"/>
          <ac:picMkLst>
            <pc:docMk/>
            <pc:sldMk cId="2034335648" sldId="286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4:23.094" v="1925"/>
        <pc:sldMkLst>
          <pc:docMk/>
          <pc:sldMk cId="508190625" sldId="287"/>
        </pc:sldMkLst>
      </pc:sldChg>
      <pc:sldChg chg="modSp add del mod">
        <pc:chgData name="박 민주" userId="3fb9beaeec72ceff" providerId="LiveId" clId="{FED87736-40C7-4B50-8A9D-6258A3903039}" dt="2021-04-25T15:37:14.894" v="1961" actId="47"/>
        <pc:sldMkLst>
          <pc:docMk/>
          <pc:sldMk cId="3702600259" sldId="287"/>
        </pc:sldMkLst>
        <pc:picChg chg="mod modCrop">
          <ac:chgData name="박 민주" userId="3fb9beaeec72ceff" providerId="LiveId" clId="{FED87736-40C7-4B50-8A9D-6258A3903039}" dt="2021-04-25T15:36:43.494" v="1953" actId="732"/>
          <ac:picMkLst>
            <pc:docMk/>
            <pc:sldMk cId="3702600259" sldId="287"/>
            <ac:picMk id="4" creationId="{C7EA58BD-AD0A-4FCB-90AB-4DD4F009150B}"/>
          </ac:picMkLst>
        </pc:picChg>
      </pc:sldChg>
      <pc:sldChg chg="modSp add del mod modTransition">
        <pc:chgData name="박 민주" userId="3fb9beaeec72ceff" providerId="LiveId" clId="{FED87736-40C7-4B50-8A9D-6258A3903039}" dt="2021-04-25T16:10:42.419" v="2369" actId="47"/>
        <pc:sldMkLst>
          <pc:docMk/>
          <pc:sldMk cId="1760893591" sldId="288"/>
        </pc:sldMkLst>
        <pc:picChg chg="mod modCrop">
          <ac:chgData name="박 민주" userId="3fb9beaeec72ceff" providerId="LiveId" clId="{FED87736-40C7-4B50-8A9D-6258A3903039}" dt="2021-04-25T15:37:09.835" v="1960" actId="732"/>
          <ac:picMkLst>
            <pc:docMk/>
            <pc:sldMk cId="1760893591" sldId="288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7.773" v="1954" actId="47"/>
        <pc:sldMkLst>
          <pc:docMk/>
          <pc:sldMk cId="2031610410" sldId="288"/>
        </pc:sldMkLst>
      </pc:sldChg>
      <pc:sldChg chg="add del">
        <pc:chgData name="박 민주" userId="3fb9beaeec72ceff" providerId="LiveId" clId="{FED87736-40C7-4B50-8A9D-6258A3903039}" dt="2021-04-25T15:34:22.416" v="1924"/>
        <pc:sldMkLst>
          <pc:docMk/>
          <pc:sldMk cId="3098750499" sldId="288"/>
        </pc:sldMkLst>
      </pc:sldChg>
      <pc:sldChg chg="add del">
        <pc:chgData name="박 민주" userId="3fb9beaeec72ceff" providerId="LiveId" clId="{FED87736-40C7-4B50-8A9D-6258A3903039}" dt="2021-04-25T15:36:48.425" v="1955" actId="47"/>
        <pc:sldMkLst>
          <pc:docMk/>
          <pc:sldMk cId="716779488" sldId="289"/>
        </pc:sldMkLst>
      </pc:sldChg>
      <pc:sldChg chg="add del">
        <pc:chgData name="박 민주" userId="3fb9beaeec72ceff" providerId="LiveId" clId="{FED87736-40C7-4B50-8A9D-6258A3903039}" dt="2021-04-25T15:34:22.179" v="1923"/>
        <pc:sldMkLst>
          <pc:docMk/>
          <pc:sldMk cId="3251017572" sldId="289"/>
        </pc:sldMkLst>
      </pc:sldChg>
      <pc:sldChg chg="modSp add del mod modTransition">
        <pc:chgData name="박 민주" userId="3fb9beaeec72ceff" providerId="LiveId" clId="{FED87736-40C7-4B50-8A9D-6258A3903039}" dt="2021-04-25T16:10:43.268" v="2370" actId="47"/>
        <pc:sldMkLst>
          <pc:docMk/>
          <pc:sldMk cId="3631570451" sldId="289"/>
        </pc:sldMkLst>
        <pc:picChg chg="mod">
          <ac:chgData name="박 민주" userId="3fb9beaeec72ceff" providerId="LiveId" clId="{FED87736-40C7-4B50-8A9D-6258A3903039}" dt="2021-04-25T15:37:24.870" v="2015" actId="1037"/>
          <ac:picMkLst>
            <pc:docMk/>
            <pc:sldMk cId="3631570451" sldId="289"/>
            <ac:picMk id="4" creationId="{C7EA58BD-AD0A-4FCB-90AB-4DD4F009150B}"/>
          </ac:picMkLst>
        </pc:picChg>
      </pc:sldChg>
      <pc:sldChg chg="modSp add del mod modTransition">
        <pc:chgData name="박 민주" userId="3fb9beaeec72ceff" providerId="LiveId" clId="{FED87736-40C7-4B50-8A9D-6258A3903039}" dt="2021-04-25T16:10:44.003" v="2371" actId="47"/>
        <pc:sldMkLst>
          <pc:docMk/>
          <pc:sldMk cId="1119109273" sldId="290"/>
        </pc:sldMkLst>
        <pc:picChg chg="mod modCrop">
          <ac:chgData name="박 민주" userId="3fb9beaeec72ceff" providerId="LiveId" clId="{FED87736-40C7-4B50-8A9D-6258A3903039}" dt="2021-04-25T15:38:46.149" v="2123" actId="1037"/>
          <ac:picMkLst>
            <pc:docMk/>
            <pc:sldMk cId="1119109273" sldId="290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9.574" v="1956" actId="47"/>
        <pc:sldMkLst>
          <pc:docMk/>
          <pc:sldMk cId="1307878142" sldId="290"/>
        </pc:sldMkLst>
      </pc:sldChg>
      <pc:sldChg chg="add del">
        <pc:chgData name="박 민주" userId="3fb9beaeec72ceff" providerId="LiveId" clId="{FED87736-40C7-4B50-8A9D-6258A3903039}" dt="2021-04-25T15:34:21.366" v="1922"/>
        <pc:sldMkLst>
          <pc:docMk/>
          <pc:sldMk cId="1979472758" sldId="290"/>
        </pc:sldMkLst>
      </pc:sldChg>
      <pc:sldChg chg="modSp add del mod modTransition">
        <pc:chgData name="박 민주" userId="3fb9beaeec72ceff" providerId="LiveId" clId="{FED87736-40C7-4B50-8A9D-6258A3903039}" dt="2021-04-25T16:10:45.269" v="2372" actId="47"/>
        <pc:sldMkLst>
          <pc:docMk/>
          <pc:sldMk cId="1917639109" sldId="291"/>
        </pc:sldMkLst>
        <pc:picChg chg="mod">
          <ac:chgData name="박 민주" userId="3fb9beaeec72ceff" providerId="LiveId" clId="{FED87736-40C7-4B50-8A9D-6258A3903039}" dt="2021-04-25T15:38:55.871" v="2176" actId="1037"/>
          <ac:picMkLst>
            <pc:docMk/>
            <pc:sldMk cId="1917639109" sldId="291"/>
            <ac:picMk id="4" creationId="{C7EA58BD-AD0A-4FCB-90AB-4DD4F009150B}"/>
          </ac:picMkLst>
        </pc:picChg>
      </pc:sldChg>
      <pc:sldChg chg="addSp delSp modSp add mod">
        <pc:chgData name="박 민주" userId="3fb9beaeec72ceff" providerId="LiveId" clId="{FED87736-40C7-4B50-8A9D-6258A3903039}" dt="2021-04-25T16:16:30.249" v="2571" actId="1038"/>
        <pc:sldMkLst>
          <pc:docMk/>
          <pc:sldMk cId="1801710658" sldId="292"/>
        </pc:sldMkLst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0" creationId="{8452AB92-F69F-47FE-AA00-08D8ECF279B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1" creationId="{64ED7CF1-78E8-4A56-91F8-4AE0CE3992F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7" creationId="{D5089396-F4F2-43FE-B8FF-2B907BCED27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0" creationId="{012AE99F-3CA2-4760-B121-2B1291595AC3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1" creationId="{AACF2634-4A90-4D62-8392-C024679B37C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2" creationId="{1BD2FC5B-E5D8-438D-8D9E-CE39B63C46D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3" creationId="{4A0D34BF-2799-4C3E-AC30-CE2A8B42619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4" creationId="{2F03C66B-C006-4E2F-A399-8E519A3BE27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5" creationId="{C0140478-12D2-4364-8AA3-DF105519EE2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6" creationId="{23EB4FAD-9207-40C7-830F-0CF392C9D7B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7" creationId="{3AA70615-F32D-4442-9A44-50C6042B88F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8" creationId="{EC9356A8-1446-4C08-97A6-1023EDBEA935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9" creationId="{230CE833-14E6-4D7A-B059-A0CC294A9E9C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0" creationId="{1BD0868C-D2BE-4F92-AC08-7EA34104D57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1" creationId="{7DAA418A-69AB-48AA-B877-16F72FCD617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2" creationId="{6AD2516C-0BDF-4A7F-B9E9-D8EE921F9A7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3" creationId="{AA2F506B-FFF9-4BBD-BC29-6BDBDBBB066E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4" creationId="{83BA3E57-C83B-4FE6-90BD-B0B5FDB9868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5" creationId="{F19D457F-BDBD-439D-9B22-F5B4DF3ECA6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6" creationId="{DE5BC28B-72DA-4681-86D0-36AA0F52D0BE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7" creationId="{3FCE8A73-09C0-40DD-BDBB-6EADB379E1A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8" creationId="{D4104A59-71B4-469F-ABCA-F78B16A7556C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9" creationId="{7B49E75E-B6C7-4723-A663-E68909D73A40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0" creationId="{8630AC94-3010-4A02-BFE6-F134F349824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1" creationId="{A4B7789C-66EF-40B7-A20A-B560FA45174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2" creationId="{0A9F851E-F307-4917-9A28-1B74C9E7400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3" creationId="{70421022-0BE4-43F1-8421-CA3D0C7A5A4A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4" creationId="{B0A6F642-5ADA-4652-9353-38EA81DC1C6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5" creationId="{4A150DAB-7FE0-414C-9555-B01E174AEF4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6" creationId="{C8C4EAD0-E2D0-480B-80AA-5199A347CA7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7" creationId="{B9C315AD-2327-4B2B-B82F-2507BA8A5745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8" creationId="{7C361A87-808A-4E21-B98B-967D79570D8D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9" creationId="{D9AC0C78-7EE4-4E44-B402-05A7180C609A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0" creationId="{50507097-54B8-4F32-93F7-5BCBB2D23D9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1" creationId="{5EAFE3A2-3024-408F-BE9B-06EDAC31DCA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2" creationId="{518AE22C-B64F-4A56-AA33-035A362B4CB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3" creationId="{712B4BF7-08F2-46A7-8CAD-3969406950E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4" creationId="{D786550F-FC3F-4B2E-B825-DCCBC1EB86D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5" creationId="{36CA7638-D9D1-4715-AA9C-B6CE273EB24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6" creationId="{1E31888D-8957-4BC9-9196-9D7B8483067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7" creationId="{74448E3F-4017-484A-9792-909B82A960D0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8" creationId="{D033428C-F615-4589-B7A3-1A4199FE98CD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9" creationId="{969FAFE7-8D19-48A2-9F5A-243E0C109C8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0" creationId="{C3976FA0-2BFF-485C-9492-9BB7110C10E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1" creationId="{8B335342-0299-47E3-9BFE-B5BF6AE713E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2" creationId="{81C92FDE-460D-41B4-BB0F-993644C8336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3" creationId="{85FE6C11-5B61-4CD0-87DD-BA1EF050A3F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4" creationId="{2AFC342D-5209-42FF-9D91-A5E265F6E26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5" creationId="{51EADF78-C547-4C6A-BEB1-2673C62E323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6" creationId="{42AFE7B5-8A28-4774-AC68-F61E3AB499B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7" creationId="{51EF71D9-9833-4947-A905-6F1546519C42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18" creationId="{8A62E404-E63F-4097-899F-68792D57694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19" creationId="{CCB18F52-8B63-4FEA-BC28-FDECD2086C4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0" creationId="{94E9DDF6-3AEB-4931-AE4F-AB5602ABC8A5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1" creationId="{03DAD921-3B41-4803-A35E-1A60457DA734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2" creationId="{BFA1A677-7F2B-4D0F-92AA-FC004141259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3" creationId="{A273F557-2626-4540-8510-9C317FA31402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4" creationId="{2D5C926D-6AA9-43F6-80F8-D8CDB6773A47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5" creationId="{584DE056-83A9-4B46-A853-1E62E23F3C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6" creationId="{FBFBBAB9-2820-415B-873E-0C81BA0D1D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7" creationId="{91026373-FCB8-4078-98AD-5EA5DD0293C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8" creationId="{1E280231-C822-4B50-8630-DE1CD0412D5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9" creationId="{B795DCD7-08FD-4561-A051-C4581BDD1E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0" creationId="{3D9C635C-7527-4014-80DD-6B5C5761D51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1" creationId="{D562984D-CFDE-4CD6-8237-FD1EA995FAD0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2" creationId="{7B7421EA-6985-4EA9-AD1F-9791D12A8F6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3" creationId="{DEE3EE97-9DC4-4FCB-81DA-3EF30FECCE0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4" creationId="{513620F4-A3E6-4686-A818-D2F73256D25E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5" creationId="{68F389D6-666E-4B64-AA69-A4BB5884665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6" creationId="{C8D77DFB-8774-460A-965D-CAEC51A07D34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7" creationId="{EC42BFB9-8A32-4421-AA5E-9A6E4EB09F5C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8" creationId="{DA89ACBC-EF58-48C8-91A1-C68CFF93325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9" creationId="{768BEACF-FD3D-407A-8200-320C24E49D78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0" creationId="{4A6E33DF-2503-4784-B309-9DA4237BF9F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1" creationId="{6F402E90-0AA7-42E5-BBED-766DFCBE8A6B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2" creationId="{6267F775-304E-4F9C-A41C-AE3DA702AA1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3" creationId="{649427B5-D28D-4CFC-A040-739A923F746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4" creationId="{66577FD3-18A7-4A81-B614-4844942B1DB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5" creationId="{AF778299-C780-45BD-926C-A88DEA4A18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6" creationId="{EBD6EC97-B65E-44C5-95A1-11EB7B7D08C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7" creationId="{8FAF0F54-5DF8-4127-9AD0-B9BEF6008CB7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8" creationId="{46EC4CF6-D402-484E-90E6-80BC96CA8235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9" creationId="{68F662E3-6170-4295-A6D2-9FE76203EFF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0" creationId="{0DE69E06-AB13-4DAA-BF65-A9BDBA78911C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1" creationId="{EB75058E-F0F8-4888-8DBF-ADE4AD49F7F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2" creationId="{BEE27EC4-CD24-4590-BA82-0F86E3A0986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3" creationId="{E833705C-7E68-42BF-9835-475262B54AFB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4" creationId="{D4CECCF2-AE66-45DA-A682-B1D24F42072E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5" creationId="{938F73ED-9206-424C-92B7-54056C1B0CA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6" creationId="{49E192DE-C23C-4D21-AB98-573FFB6902B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7" creationId="{7B69637B-0335-4920-B9DC-CA894E9D75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8" creationId="{2050D4CD-A116-4D4F-BAAD-FCABC2625E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9" creationId="{6146A2A2-D0E7-4533-B91F-878EDFA9813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0" creationId="{23F26ADC-242C-4E01-8BEB-13651AF4EC7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1" creationId="{FEF235A3-96EE-496C-82E1-BB666224234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2" creationId="{2FFADFE5-A1F6-4C78-B4DE-82950A9E4D4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3" creationId="{E401B937-8113-4DA5-A141-61891F2D853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4" creationId="{5747DD58-A479-441B-B490-04C6B8F95C10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5" creationId="{1BE8556C-85D8-4D8C-A2C6-E9109FEB0F77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168" creationId="{62FD005C-B2FC-4C7D-A638-23D21F19F748}"/>
          </ac:spMkLst>
        </pc:spChg>
        <pc:spChg chg="add mod">
          <ac:chgData name="박 민주" userId="3fb9beaeec72ceff" providerId="LiveId" clId="{FED87736-40C7-4B50-8A9D-6258A3903039}" dt="2021-04-25T16:02:21.002" v="2259" actId="1076"/>
          <ac:spMkLst>
            <pc:docMk/>
            <pc:sldMk cId="1801710658" sldId="292"/>
            <ac:spMk id="169" creationId="{C0BD9BD6-E897-4291-9973-B64A140F33EB}"/>
          </ac:spMkLst>
        </pc:spChg>
        <pc:spChg chg="add mod">
          <ac:chgData name="박 민주" userId="3fb9beaeec72ceff" providerId="LiveId" clId="{FED87736-40C7-4B50-8A9D-6258A3903039}" dt="2021-04-25T16:02:33.556" v="2261" actId="1076"/>
          <ac:spMkLst>
            <pc:docMk/>
            <pc:sldMk cId="1801710658" sldId="292"/>
            <ac:spMk id="170" creationId="{9B579A0F-F62F-433A-823A-ABD3226F3EB1}"/>
          </ac:spMkLst>
        </pc:spChg>
        <pc:spChg chg="add mod">
          <ac:chgData name="박 민주" userId="3fb9beaeec72ceff" providerId="LiveId" clId="{FED87736-40C7-4B50-8A9D-6258A3903039}" dt="2021-04-25T16:02:29.445" v="2260" actId="1076"/>
          <ac:spMkLst>
            <pc:docMk/>
            <pc:sldMk cId="1801710658" sldId="292"/>
            <ac:spMk id="171" creationId="{7823061C-E632-49D2-BA8E-B597418E6D76}"/>
          </ac:spMkLst>
        </pc:spChg>
        <pc:spChg chg="add mod">
          <ac:chgData name="박 민주" userId="3fb9beaeec72ceff" providerId="LiveId" clId="{FED87736-40C7-4B50-8A9D-6258A3903039}" dt="2021-04-25T16:02:40.824" v="2262" actId="1076"/>
          <ac:spMkLst>
            <pc:docMk/>
            <pc:sldMk cId="1801710658" sldId="292"/>
            <ac:spMk id="172" creationId="{E86CCD1C-9FE3-492A-BA4F-4CCCF2D379D0}"/>
          </ac:spMkLst>
        </pc:spChg>
        <pc:spChg chg="add mod">
          <ac:chgData name="박 민주" userId="3fb9beaeec72ceff" providerId="LiveId" clId="{FED87736-40C7-4B50-8A9D-6258A3903039}" dt="2021-04-25T16:03:12.286" v="2266" actId="1076"/>
          <ac:spMkLst>
            <pc:docMk/>
            <pc:sldMk cId="1801710658" sldId="292"/>
            <ac:spMk id="173" creationId="{3313DD06-032F-4D92-980E-0BE8B3CA708D}"/>
          </ac:spMkLst>
        </pc:spChg>
        <pc:spChg chg="add mod">
          <ac:chgData name="박 민주" userId="3fb9beaeec72ceff" providerId="LiveId" clId="{FED87736-40C7-4B50-8A9D-6258A3903039}" dt="2021-04-25T16:02:46.277" v="2263" actId="1076"/>
          <ac:spMkLst>
            <pc:docMk/>
            <pc:sldMk cId="1801710658" sldId="292"/>
            <ac:spMk id="174" creationId="{5F48AA4E-45E0-4E26-8954-4CD9631A4592}"/>
          </ac:spMkLst>
        </pc:spChg>
        <pc:spChg chg="add mod">
          <ac:chgData name="박 민주" userId="3fb9beaeec72ceff" providerId="LiveId" clId="{FED87736-40C7-4B50-8A9D-6258A3903039}" dt="2021-04-25T16:03:16.864" v="2267" actId="1076"/>
          <ac:spMkLst>
            <pc:docMk/>
            <pc:sldMk cId="1801710658" sldId="292"/>
            <ac:spMk id="175" creationId="{D97B522C-E47C-4175-AC19-F717296B7CE9}"/>
          </ac:spMkLst>
        </pc:spChg>
        <pc:spChg chg="add mod">
          <ac:chgData name="박 민주" userId="3fb9beaeec72ceff" providerId="LiveId" clId="{FED87736-40C7-4B50-8A9D-6258A3903039}" dt="2021-04-25T16:03:20.706" v="2268" actId="1076"/>
          <ac:spMkLst>
            <pc:docMk/>
            <pc:sldMk cId="1801710658" sldId="292"/>
            <ac:spMk id="176" creationId="{0B6ACD0E-8E1C-4A90-B537-5096DC13AEE2}"/>
          </ac:spMkLst>
        </pc:spChg>
        <pc:spChg chg="add mod">
          <ac:chgData name="박 민주" userId="3fb9beaeec72ceff" providerId="LiveId" clId="{FED87736-40C7-4B50-8A9D-6258A3903039}" dt="2021-04-25T16:03:42.827" v="2272" actId="1076"/>
          <ac:spMkLst>
            <pc:docMk/>
            <pc:sldMk cId="1801710658" sldId="292"/>
            <ac:spMk id="177" creationId="{7B2F102A-4F78-43A7-AE89-0A0FC142EB3B}"/>
          </ac:spMkLst>
        </pc:spChg>
        <pc:spChg chg="add mod">
          <ac:chgData name="박 민주" userId="3fb9beaeec72ceff" providerId="LiveId" clId="{FED87736-40C7-4B50-8A9D-6258A3903039}" dt="2021-04-25T16:03:28.727" v="2270" actId="1076"/>
          <ac:spMkLst>
            <pc:docMk/>
            <pc:sldMk cId="1801710658" sldId="292"/>
            <ac:spMk id="178" creationId="{85C15979-0A8C-4DB2-BA14-5227C11B37AF}"/>
          </ac:spMkLst>
        </pc:spChg>
        <pc:spChg chg="add mod">
          <ac:chgData name="박 민주" userId="3fb9beaeec72ceff" providerId="LiveId" clId="{FED87736-40C7-4B50-8A9D-6258A3903039}" dt="2021-04-25T16:03:24.433" v="2269" actId="1076"/>
          <ac:spMkLst>
            <pc:docMk/>
            <pc:sldMk cId="1801710658" sldId="292"/>
            <ac:spMk id="179" creationId="{C747E62E-BB14-4201-B025-0FBE193DE3B5}"/>
          </ac:spMkLst>
        </pc:spChg>
        <pc:spChg chg="add mod">
          <ac:chgData name="박 민주" userId="3fb9beaeec72ceff" providerId="LiveId" clId="{FED87736-40C7-4B50-8A9D-6258A3903039}" dt="2021-04-25T16:03:51.509" v="2273" actId="1076"/>
          <ac:spMkLst>
            <pc:docMk/>
            <pc:sldMk cId="1801710658" sldId="292"/>
            <ac:spMk id="180" creationId="{AFF4B5A1-1021-4AD7-BE7B-8F529B2134B5}"/>
          </ac:spMkLst>
        </pc:spChg>
        <pc:spChg chg="add mod">
          <ac:chgData name="박 민주" userId="3fb9beaeec72ceff" providerId="LiveId" clId="{FED87736-40C7-4B50-8A9D-6258A3903039}" dt="2021-04-25T16:03:35.475" v="2271" actId="1076"/>
          <ac:spMkLst>
            <pc:docMk/>
            <pc:sldMk cId="1801710658" sldId="292"/>
            <ac:spMk id="181" creationId="{6AF1A35B-4255-49FD-B8D3-676D2BDDE5F1}"/>
          </ac:spMkLst>
        </pc:spChg>
        <pc:spChg chg="add mod">
          <ac:chgData name="박 민주" userId="3fb9beaeec72ceff" providerId="LiveId" clId="{FED87736-40C7-4B50-8A9D-6258A3903039}" dt="2021-04-25T16:03:56.400" v="2274" actId="1076"/>
          <ac:spMkLst>
            <pc:docMk/>
            <pc:sldMk cId="1801710658" sldId="292"/>
            <ac:spMk id="182" creationId="{C85DD2A3-D6CD-4FA3-8BEE-D73BEC53C117}"/>
          </ac:spMkLst>
        </pc:spChg>
        <pc:spChg chg="add mod">
          <ac:chgData name="박 민주" userId="3fb9beaeec72ceff" providerId="LiveId" clId="{FED87736-40C7-4B50-8A9D-6258A3903039}" dt="2021-04-25T16:04:50.213" v="2279" actId="1076"/>
          <ac:spMkLst>
            <pc:docMk/>
            <pc:sldMk cId="1801710658" sldId="292"/>
            <ac:spMk id="183" creationId="{844ACAA5-DAE2-470C-8A9D-FD2F86BA39D1}"/>
          </ac:spMkLst>
        </pc:spChg>
        <pc:spChg chg="add mod">
          <ac:chgData name="박 민주" userId="3fb9beaeec72ceff" providerId="LiveId" clId="{FED87736-40C7-4B50-8A9D-6258A3903039}" dt="2021-04-25T16:04:46.719" v="2278" actId="1076"/>
          <ac:spMkLst>
            <pc:docMk/>
            <pc:sldMk cId="1801710658" sldId="292"/>
            <ac:spMk id="184" creationId="{9D061D91-6582-4901-AE3D-7843C0D3C954}"/>
          </ac:spMkLst>
        </pc:spChg>
        <pc:spChg chg="add mod">
          <ac:chgData name="박 민주" userId="3fb9beaeec72ceff" providerId="LiveId" clId="{FED87736-40C7-4B50-8A9D-6258A3903039}" dt="2021-04-25T16:04:53.576" v="2280" actId="1076"/>
          <ac:spMkLst>
            <pc:docMk/>
            <pc:sldMk cId="1801710658" sldId="292"/>
            <ac:spMk id="185" creationId="{372310E7-8CCC-47F8-846A-AFFE51C435C9}"/>
          </ac:spMkLst>
        </pc:spChg>
        <pc:spChg chg="add mod">
          <ac:chgData name="박 민주" userId="3fb9beaeec72ceff" providerId="LiveId" clId="{FED87736-40C7-4B50-8A9D-6258A3903039}" dt="2021-04-25T16:05:01.733" v="2282" actId="1076"/>
          <ac:spMkLst>
            <pc:docMk/>
            <pc:sldMk cId="1801710658" sldId="292"/>
            <ac:spMk id="186" creationId="{F2BA6170-695C-4E44-A395-DDE7597E3649}"/>
          </ac:spMkLst>
        </pc:spChg>
        <pc:spChg chg="add mod">
          <ac:chgData name="박 민주" userId="3fb9beaeec72ceff" providerId="LiveId" clId="{FED87736-40C7-4B50-8A9D-6258A3903039}" dt="2021-04-25T16:04:57.627" v="2281" actId="1076"/>
          <ac:spMkLst>
            <pc:docMk/>
            <pc:sldMk cId="1801710658" sldId="292"/>
            <ac:spMk id="187" creationId="{4F4BE20D-3B26-40F8-9BDB-91007EF8B983}"/>
          </ac:spMkLst>
        </pc:spChg>
        <pc:spChg chg="add mod">
          <ac:chgData name="박 민주" userId="3fb9beaeec72ceff" providerId="LiveId" clId="{FED87736-40C7-4B50-8A9D-6258A3903039}" dt="2021-04-25T16:05:05.784" v="2283" actId="1076"/>
          <ac:spMkLst>
            <pc:docMk/>
            <pc:sldMk cId="1801710658" sldId="292"/>
            <ac:spMk id="188" creationId="{7BE4F6DF-E017-4E64-B1D8-CAC2713949D1}"/>
          </ac:spMkLst>
        </pc:spChg>
        <pc:spChg chg="add mod">
          <ac:chgData name="박 민주" userId="3fb9beaeec72ceff" providerId="LiveId" clId="{FED87736-40C7-4B50-8A9D-6258A3903039}" dt="2021-04-25T16:05:12.423" v="2284" actId="1076"/>
          <ac:spMkLst>
            <pc:docMk/>
            <pc:sldMk cId="1801710658" sldId="292"/>
            <ac:spMk id="189" creationId="{975F9D11-15D5-477A-93A7-064DF77F8B6A}"/>
          </ac:spMkLst>
        </pc:spChg>
        <pc:spChg chg="add mod">
          <ac:chgData name="박 민주" userId="3fb9beaeec72ceff" providerId="LiveId" clId="{FED87736-40C7-4B50-8A9D-6258A3903039}" dt="2021-04-25T16:05:27.258" v="2289" actId="1076"/>
          <ac:spMkLst>
            <pc:docMk/>
            <pc:sldMk cId="1801710658" sldId="292"/>
            <ac:spMk id="190" creationId="{5EAA14B6-8AE2-4113-97FD-696C9E6E9523}"/>
          </ac:spMkLst>
        </pc:spChg>
        <pc:spChg chg="add mod">
          <ac:chgData name="박 민주" userId="3fb9beaeec72ceff" providerId="LiveId" clId="{FED87736-40C7-4B50-8A9D-6258A3903039}" dt="2021-04-25T16:05:17.735" v="2286" actId="1076"/>
          <ac:spMkLst>
            <pc:docMk/>
            <pc:sldMk cId="1801710658" sldId="292"/>
            <ac:spMk id="191" creationId="{9383D69D-AF9F-4E00-A3CE-342FC11D8BD5}"/>
          </ac:spMkLst>
        </pc:spChg>
        <pc:spChg chg="add mod">
          <ac:chgData name="박 민주" userId="3fb9beaeec72ceff" providerId="LiveId" clId="{FED87736-40C7-4B50-8A9D-6258A3903039}" dt="2021-04-25T16:06:18.645" v="2302" actId="1076"/>
          <ac:spMkLst>
            <pc:docMk/>
            <pc:sldMk cId="1801710658" sldId="292"/>
            <ac:spMk id="192" creationId="{E8814CB7-5F49-4275-9365-7C5089D15A49}"/>
          </ac:spMkLst>
        </pc:spChg>
        <pc:spChg chg="add mod">
          <ac:chgData name="박 민주" userId="3fb9beaeec72ceff" providerId="LiveId" clId="{FED87736-40C7-4B50-8A9D-6258A3903039}" dt="2021-04-25T16:06:14.886" v="2301" actId="1076"/>
          <ac:spMkLst>
            <pc:docMk/>
            <pc:sldMk cId="1801710658" sldId="292"/>
            <ac:spMk id="205" creationId="{336E3114-64A8-40F5-98FF-67F0E688A268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06" creationId="{B063670D-9D86-4955-AC9A-D96DC90BB1B2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07" creationId="{BB6205E5-42AD-498C-82C7-EC778859C897}"/>
          </ac:spMkLst>
        </pc:spChg>
        <pc:spChg chg="add mod">
          <ac:chgData name="박 민주" userId="3fb9beaeec72ceff" providerId="LiveId" clId="{FED87736-40C7-4B50-8A9D-6258A3903039}" dt="2021-04-25T16:09:43.929" v="2364" actId="1076"/>
          <ac:spMkLst>
            <pc:docMk/>
            <pc:sldMk cId="1801710658" sldId="292"/>
            <ac:spMk id="208" creationId="{AEE8703C-0DA8-490F-BC71-0A311F7C8C36}"/>
          </ac:spMkLst>
        </pc:spChg>
        <pc:spChg chg="add mod">
          <ac:chgData name="박 민주" userId="3fb9beaeec72ceff" providerId="LiveId" clId="{FED87736-40C7-4B50-8A9D-6258A3903039}" dt="2021-04-25T16:08:03.636" v="2353" actId="1076"/>
          <ac:spMkLst>
            <pc:docMk/>
            <pc:sldMk cId="1801710658" sldId="292"/>
            <ac:spMk id="209" creationId="{542315C5-1CE7-43F7-826A-6A631151AA68}"/>
          </ac:spMkLst>
        </pc:spChg>
        <pc:spChg chg="add mod">
          <ac:chgData name="박 민주" userId="3fb9beaeec72ceff" providerId="LiveId" clId="{FED87736-40C7-4B50-8A9D-6258A3903039}" dt="2021-04-25T16:07:58.776" v="2352" actId="1076"/>
          <ac:spMkLst>
            <pc:docMk/>
            <pc:sldMk cId="1801710658" sldId="292"/>
            <ac:spMk id="210" creationId="{98798F76-BACC-49C5-AE72-8E7BC5B044A0}"/>
          </ac:spMkLst>
        </pc:spChg>
        <pc:spChg chg="add mod">
          <ac:chgData name="박 민주" userId="3fb9beaeec72ceff" providerId="LiveId" clId="{FED87736-40C7-4B50-8A9D-6258A3903039}" dt="2021-04-25T16:08:09.462" v="2354" actId="1076"/>
          <ac:spMkLst>
            <pc:docMk/>
            <pc:sldMk cId="1801710658" sldId="292"/>
            <ac:spMk id="211" creationId="{5F61CE91-534E-47F1-9313-912D978D7E81}"/>
          </ac:spMkLst>
        </pc:spChg>
        <pc:spChg chg="add mod">
          <ac:chgData name="박 민주" userId="3fb9beaeec72ceff" providerId="LiveId" clId="{FED87736-40C7-4B50-8A9D-6258A3903039}" dt="2021-04-25T16:08:23.714" v="2356" actId="1076"/>
          <ac:spMkLst>
            <pc:docMk/>
            <pc:sldMk cId="1801710658" sldId="292"/>
            <ac:spMk id="212" creationId="{7113C2B5-EC57-4049-9301-256EBEFF4C17}"/>
          </ac:spMkLst>
        </pc:spChg>
        <pc:spChg chg="add mod">
          <ac:chgData name="박 민주" userId="3fb9beaeec72ceff" providerId="LiveId" clId="{FED87736-40C7-4B50-8A9D-6258A3903039}" dt="2021-04-25T16:08:15.711" v="2355" actId="1076"/>
          <ac:spMkLst>
            <pc:docMk/>
            <pc:sldMk cId="1801710658" sldId="292"/>
            <ac:spMk id="213" creationId="{CCF02E00-5CB7-4B25-A5F6-884567461653}"/>
          </ac:spMkLst>
        </pc:spChg>
        <pc:spChg chg="add mod">
          <ac:chgData name="박 민주" userId="3fb9beaeec72ceff" providerId="LiveId" clId="{FED87736-40C7-4B50-8A9D-6258A3903039}" dt="2021-04-25T16:06:35.154" v="2303" actId="1076"/>
          <ac:spMkLst>
            <pc:docMk/>
            <pc:sldMk cId="1801710658" sldId="292"/>
            <ac:spMk id="214" creationId="{31ABB3F4-72FD-48D2-A0A7-1E6A6EB6F850}"/>
          </ac:spMkLst>
        </pc:spChg>
        <pc:spChg chg="add mod">
          <ac:chgData name="박 민주" userId="3fb9beaeec72ceff" providerId="LiveId" clId="{FED87736-40C7-4B50-8A9D-6258A3903039}" dt="2021-04-25T16:06:40.125" v="2304" actId="1076"/>
          <ac:spMkLst>
            <pc:docMk/>
            <pc:sldMk cId="1801710658" sldId="292"/>
            <ac:spMk id="215" creationId="{28DE5A0C-5DEF-417F-B819-7EF5B9BD2B84}"/>
          </ac:spMkLst>
        </pc:spChg>
        <pc:spChg chg="add mod">
          <ac:chgData name="박 민주" userId="3fb9beaeec72ceff" providerId="LiveId" clId="{FED87736-40C7-4B50-8A9D-6258A3903039}" dt="2021-04-25T16:09:32.457" v="2363" actId="1076"/>
          <ac:spMkLst>
            <pc:docMk/>
            <pc:sldMk cId="1801710658" sldId="292"/>
            <ac:spMk id="216" creationId="{C2DE38FF-8F93-40E2-A8B5-7290D413CFF6}"/>
          </ac:spMkLst>
        </pc:spChg>
        <pc:spChg chg="add mod">
          <ac:chgData name="박 민주" userId="3fb9beaeec72ceff" providerId="LiveId" clId="{FED87736-40C7-4B50-8A9D-6258A3903039}" dt="2021-04-25T16:09:22.551" v="2359" actId="1076"/>
          <ac:spMkLst>
            <pc:docMk/>
            <pc:sldMk cId="1801710658" sldId="292"/>
            <ac:spMk id="217" creationId="{E876719F-07B1-4808-9E51-B772F14ACF23}"/>
          </ac:spMkLst>
        </pc:spChg>
        <pc:spChg chg="add mod">
          <ac:chgData name="박 민주" userId="3fb9beaeec72ceff" providerId="LiveId" clId="{FED87736-40C7-4B50-8A9D-6258A3903039}" dt="2021-04-25T16:09:29.356" v="2362" actId="1076"/>
          <ac:spMkLst>
            <pc:docMk/>
            <pc:sldMk cId="1801710658" sldId="292"/>
            <ac:spMk id="218" creationId="{7674C592-AB62-45E2-BF9D-4CBE5E946B1F}"/>
          </ac:spMkLst>
        </pc:spChg>
        <pc:spChg chg="add mod">
          <ac:chgData name="박 민주" userId="3fb9beaeec72ceff" providerId="LiveId" clId="{FED87736-40C7-4B50-8A9D-6258A3903039}" dt="2021-04-25T16:06:06.451" v="2298" actId="1076"/>
          <ac:spMkLst>
            <pc:docMk/>
            <pc:sldMk cId="1801710658" sldId="292"/>
            <ac:spMk id="219" creationId="{787F06A6-925E-4E1E-B034-E8B5AEE1FA9E}"/>
          </ac:spMkLst>
        </pc:spChg>
        <pc:spChg chg="add mod">
          <ac:chgData name="박 민주" userId="3fb9beaeec72ceff" providerId="LiveId" clId="{FED87736-40C7-4B50-8A9D-6258A3903039}" dt="2021-04-25T16:16:30.249" v="2571" actId="1038"/>
          <ac:spMkLst>
            <pc:docMk/>
            <pc:sldMk cId="1801710658" sldId="292"/>
            <ac:spMk id="220" creationId="{F8D00722-5735-47EA-B84A-BD37EBF5C0A4}"/>
          </ac:spMkLst>
        </pc:spChg>
        <pc:spChg chg="add mod">
          <ac:chgData name="박 민주" userId="3fb9beaeec72ceff" providerId="LiveId" clId="{FED87736-40C7-4B50-8A9D-6258A3903039}" dt="2021-04-25T16:07:00.934" v="2307" actId="1076"/>
          <ac:spMkLst>
            <pc:docMk/>
            <pc:sldMk cId="1801710658" sldId="292"/>
            <ac:spMk id="221" creationId="{6B5FC73C-6FB9-4A6B-9026-D888A1DE2826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22" creationId="{B992FC53-EA22-41CA-80A2-486AD3E1635F}"/>
          </ac:spMkLst>
        </pc:spChg>
        <pc:spChg chg="add mod">
          <ac:chgData name="박 민주" userId="3fb9beaeec72ceff" providerId="LiveId" clId="{FED87736-40C7-4B50-8A9D-6258A3903039}" dt="2021-04-25T16:07:10.471" v="2308" actId="1076"/>
          <ac:spMkLst>
            <pc:docMk/>
            <pc:sldMk cId="1801710658" sldId="292"/>
            <ac:spMk id="223" creationId="{95EF7A1A-3A1F-475E-B22D-220EC3DBFA50}"/>
          </ac:spMkLst>
        </pc:spChg>
        <pc:spChg chg="add mod">
          <ac:chgData name="박 민주" userId="3fb9beaeec72ceff" providerId="LiveId" clId="{FED87736-40C7-4B50-8A9D-6258A3903039}" dt="2021-04-25T16:06:57.182" v="2306" actId="1076"/>
          <ac:spMkLst>
            <pc:docMk/>
            <pc:sldMk cId="1801710658" sldId="292"/>
            <ac:spMk id="224" creationId="{7819C0B6-6330-4ECB-8D80-CD75A61E81D5}"/>
          </ac:spMkLst>
        </pc:spChg>
        <pc:spChg chg="add mod">
          <ac:chgData name="박 민주" userId="3fb9beaeec72ceff" providerId="LiveId" clId="{FED87736-40C7-4B50-8A9D-6258A3903039}" dt="2021-04-25T16:06:51.223" v="2305" actId="1076"/>
          <ac:spMkLst>
            <pc:docMk/>
            <pc:sldMk cId="1801710658" sldId="292"/>
            <ac:spMk id="225" creationId="{2FD12CAF-9502-4FF2-8392-B0EBC2951302}"/>
          </ac:spMkLst>
        </pc:spChg>
        <pc:spChg chg="add mod">
          <ac:chgData name="박 민주" userId="3fb9beaeec72ceff" providerId="LiveId" clId="{FED87736-40C7-4B50-8A9D-6258A3903039}" dt="2021-04-25T16:04:01.629" v="2275" actId="1076"/>
          <ac:spMkLst>
            <pc:docMk/>
            <pc:sldMk cId="1801710658" sldId="292"/>
            <ac:spMk id="226" creationId="{F4E2BD27-A0D6-448E-996D-56078808EEF1}"/>
          </ac:spMkLst>
        </pc:spChg>
        <pc:spChg chg="add mod">
          <ac:chgData name="박 민주" userId="3fb9beaeec72ceff" providerId="LiveId" clId="{FED87736-40C7-4B50-8A9D-6258A3903039}" dt="2021-04-25T16:08:31.955" v="2357" actId="1076"/>
          <ac:spMkLst>
            <pc:docMk/>
            <pc:sldMk cId="1801710658" sldId="292"/>
            <ac:spMk id="227" creationId="{F6B1728C-67B2-45D8-B57A-E362EE664B37}"/>
          </ac:spMkLst>
        </pc:spChg>
        <pc:spChg chg="add mod">
          <ac:chgData name="박 민주" userId="3fb9beaeec72ceff" providerId="LiveId" clId="{FED87736-40C7-4B50-8A9D-6258A3903039}" dt="2021-04-25T16:10:02.168" v="2366" actId="1076"/>
          <ac:spMkLst>
            <pc:docMk/>
            <pc:sldMk cId="1801710658" sldId="292"/>
            <ac:spMk id="228" creationId="{E6D1FE76-7579-4082-A5D7-66784D528B59}"/>
          </ac:spMkLst>
        </pc:spChg>
        <pc:picChg chg="add del mod modCrop">
          <ac:chgData name="박 민주" userId="3fb9beaeec72ceff" providerId="LiveId" clId="{FED87736-40C7-4B50-8A9D-6258A3903039}" dt="2021-04-25T15:53:46.284" v="2217" actId="478"/>
          <ac:picMkLst>
            <pc:docMk/>
            <pc:sldMk cId="1801710658" sldId="292"/>
            <ac:picMk id="4" creationId="{2EA4049A-E83D-473E-8025-450A2BC81F32}"/>
          </ac:picMkLst>
        </pc:picChg>
        <pc:picChg chg="add del mod modCrop">
          <ac:chgData name="박 민주" userId="3fb9beaeec72ceff" providerId="LiveId" clId="{FED87736-40C7-4B50-8A9D-6258A3903039}" dt="2021-04-25T15:55:06.688" v="2229" actId="931"/>
          <ac:picMkLst>
            <pc:docMk/>
            <pc:sldMk cId="1801710658" sldId="292"/>
            <ac:picMk id="6" creationId="{D9D58ACA-7912-4234-98E5-6DC7D5E56791}"/>
          </ac:picMkLst>
        </pc:picChg>
        <pc:picChg chg="add del mod">
          <ac:chgData name="박 민주" userId="3fb9beaeec72ceff" providerId="LiveId" clId="{FED87736-40C7-4B50-8A9D-6258A3903039}" dt="2021-04-25T16:00:57.087" v="2251" actId="22"/>
          <ac:picMkLst>
            <pc:docMk/>
            <pc:sldMk cId="1801710658" sldId="292"/>
            <ac:picMk id="8" creationId="{24B1E8B2-4544-4DBE-9B32-21954F94D00D}"/>
          </ac:picMkLst>
        </pc:picChg>
        <pc:picChg chg="add del mod">
          <ac:chgData name="박 민주" userId="3fb9beaeec72ceff" providerId="LiveId" clId="{FED87736-40C7-4B50-8A9D-6258A3903039}" dt="2021-04-25T16:00:50.039" v="2246" actId="931"/>
          <ac:picMkLst>
            <pc:docMk/>
            <pc:sldMk cId="1801710658" sldId="292"/>
            <ac:picMk id="10" creationId="{26628F57-7743-4327-8D7B-4487FA634238}"/>
          </ac:picMkLst>
        </pc:picChg>
        <pc:picChg chg="add mod">
          <ac:chgData name="박 민주" userId="3fb9beaeec72ceff" providerId="LiveId" clId="{FED87736-40C7-4B50-8A9D-6258A3903039}" dt="2021-04-25T16:06:10.819" v="2300" actId="1076"/>
          <ac:picMkLst>
            <pc:docMk/>
            <pc:sldMk cId="1801710658" sldId="292"/>
            <ac:picMk id="12" creationId="{BED0A325-F8C4-4A38-8B00-E0EEEBB35FF9}"/>
          </ac:picMkLst>
        </pc:picChg>
        <pc:picChg chg="del">
          <ac:chgData name="박 민주" userId="3fb9beaeec72ceff" providerId="LiveId" clId="{FED87736-40C7-4B50-8A9D-6258A3903039}" dt="2021-04-25T15:51:19.126" v="2209" actId="478"/>
          <ac:picMkLst>
            <pc:docMk/>
            <pc:sldMk cId="1801710658" sldId="292"/>
            <ac:picMk id="204" creationId="{00000000-0000-0000-0000-000000000000}"/>
          </ac:picMkLst>
        </pc:picChg>
      </pc:sldChg>
      <pc:sldChg chg="addSp delSp modSp add mod">
        <pc:chgData name="박 민주" userId="3fb9beaeec72ceff" providerId="LiveId" clId="{FED87736-40C7-4B50-8A9D-6258A3903039}" dt="2021-04-25T16:17:58.093" v="2581" actId="14100"/>
        <pc:sldMkLst>
          <pc:docMk/>
          <pc:sldMk cId="5765872" sldId="293"/>
        </pc:sldMkLst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68" creationId="{62FD005C-B2FC-4C7D-A638-23D21F19F748}"/>
          </ac:spMkLst>
        </pc:spChg>
        <pc:spChg chg="del">
          <ac:chgData name="박 민주" userId="3fb9beaeec72ceff" providerId="LiveId" clId="{FED87736-40C7-4B50-8A9D-6258A3903039}" dt="2021-04-25T16:11:37.239" v="2378" actId="478"/>
          <ac:spMkLst>
            <pc:docMk/>
            <pc:sldMk cId="5765872" sldId="293"/>
            <ac:spMk id="169" creationId="{C0BD9BD6-E897-4291-9973-B64A140F33EB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0" creationId="{9B579A0F-F62F-433A-823A-ABD3226F3EB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1" creationId="{7823061C-E632-49D2-BA8E-B597418E6D7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2" creationId="{E86CCD1C-9FE3-492A-BA4F-4CCCF2D379D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3" creationId="{3313DD06-032F-4D92-980E-0BE8B3CA708D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4" creationId="{5F48AA4E-45E0-4E26-8954-4CD9631A459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5" creationId="{D97B522C-E47C-4175-AC19-F717296B7CE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6" creationId="{0B6ACD0E-8E1C-4A90-B537-5096DC13AEE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7" creationId="{7B2F102A-4F78-43A7-AE89-0A0FC142EB3B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8" creationId="{85C15979-0A8C-4DB2-BA14-5227C11B37A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9" creationId="{C747E62E-BB14-4201-B025-0FBE193DE3B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0" creationId="{AFF4B5A1-1021-4AD7-BE7B-8F529B2134B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1" creationId="{6AF1A35B-4255-49FD-B8D3-676D2BDDE5F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2" creationId="{C85DD2A3-D6CD-4FA3-8BEE-D73BEC53C11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3" creationId="{844ACAA5-DAE2-470C-8A9D-FD2F86BA39D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4" creationId="{9D061D91-6582-4901-AE3D-7843C0D3C95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5" creationId="{372310E7-8CCC-47F8-846A-AFFE51C435C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6" creationId="{F2BA6170-695C-4E44-A395-DDE7597E364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7" creationId="{4F4BE20D-3B26-40F8-9BDB-91007EF8B98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8" creationId="{7BE4F6DF-E017-4E64-B1D8-CAC2713949D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9" creationId="{975F9D11-15D5-477A-93A7-064DF77F8B6A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0" creationId="{5EAA14B6-8AE2-4113-97FD-696C9E6E952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1" creationId="{9383D69D-AF9F-4E00-A3CE-342FC11D8BD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2" creationId="{E8814CB7-5F49-4275-9365-7C5089D15A4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5" creationId="{336E3114-64A8-40F5-98FF-67F0E688A268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6" creationId="{B063670D-9D86-4955-AC9A-D96DC90BB1B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7" creationId="{BB6205E5-42AD-498C-82C7-EC778859C89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8" creationId="{AEE8703C-0DA8-490F-BC71-0A311F7C8C3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9" creationId="{542315C5-1CE7-43F7-826A-6A631151AA68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0" creationId="{98798F76-BACC-49C5-AE72-8E7BC5B044A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1" creationId="{5F61CE91-534E-47F1-9313-912D978D7E8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2" creationId="{7113C2B5-EC57-4049-9301-256EBEFF4C1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3" creationId="{CCF02E00-5CB7-4B25-A5F6-88456746165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4" creationId="{31ABB3F4-72FD-48D2-A0A7-1E6A6EB6F85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5" creationId="{28DE5A0C-5DEF-417F-B819-7EF5B9BD2B8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6" creationId="{C2DE38FF-8F93-40E2-A8B5-7290D413CFF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7" creationId="{E876719F-07B1-4808-9E51-B772F14ACF2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8" creationId="{7674C592-AB62-45E2-BF9D-4CBE5E946B1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9" creationId="{787F06A6-925E-4E1E-B034-E8B5AEE1FA9E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0" creationId="{F8D00722-5735-47EA-B84A-BD37EBF5C0A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1" creationId="{6B5FC73C-6FB9-4A6B-9026-D888A1DE282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2" creationId="{B992FC53-EA22-41CA-80A2-486AD3E1635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3" creationId="{95EF7A1A-3A1F-475E-B22D-220EC3DBFA5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4" creationId="{7819C0B6-6330-4ECB-8D80-CD75A61E81D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5" creationId="{2FD12CAF-9502-4FF2-8392-B0EBC295130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6" creationId="{F4E2BD27-A0D6-448E-996D-56078808EEF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7" creationId="{F6B1728C-67B2-45D8-B57A-E362EE664B3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8" creationId="{E6D1FE76-7579-4082-A5D7-66784D528B59}"/>
          </ac:spMkLst>
        </pc:spChg>
        <pc:picChg chg="add del">
          <ac:chgData name="박 민주" userId="3fb9beaeec72ceff" providerId="LiveId" clId="{FED87736-40C7-4B50-8A9D-6258A3903039}" dt="2021-04-25T16:11:27.235" v="2377" actId="22"/>
          <ac:picMkLst>
            <pc:docMk/>
            <pc:sldMk cId="5765872" sldId="293"/>
            <ac:picMk id="3" creationId="{2B294C22-56ED-40D8-A560-CBD77C959AD6}"/>
          </ac:picMkLst>
        </pc:picChg>
        <pc:picChg chg="add del">
          <ac:chgData name="박 민주" userId="3fb9beaeec72ceff" providerId="LiveId" clId="{FED87736-40C7-4B50-8A9D-6258A3903039}" dt="2021-04-25T16:11:42.408" v="2380" actId="22"/>
          <ac:picMkLst>
            <pc:docMk/>
            <pc:sldMk cId="5765872" sldId="293"/>
            <ac:picMk id="5" creationId="{49AEF786-2A87-4A1F-B0F5-689A41E35142}"/>
          </ac:picMkLst>
        </pc:picChg>
        <pc:picChg chg="add del mod">
          <ac:chgData name="박 민주" userId="3fb9beaeec72ceff" providerId="LiveId" clId="{FED87736-40C7-4B50-8A9D-6258A3903039}" dt="2021-04-25T16:16:44.811" v="2573" actId="478"/>
          <ac:picMkLst>
            <pc:docMk/>
            <pc:sldMk cId="5765872" sldId="293"/>
            <ac:picMk id="7" creationId="{46C1AB92-E986-4F85-A1B3-E21071F21EE5}"/>
          </ac:picMkLst>
        </pc:picChg>
        <pc:picChg chg="add del mod">
          <ac:chgData name="박 민주" userId="3fb9beaeec72ceff" providerId="LiveId" clId="{FED87736-40C7-4B50-8A9D-6258A3903039}" dt="2021-04-25T16:17:41.748" v="2577" actId="478"/>
          <ac:picMkLst>
            <pc:docMk/>
            <pc:sldMk cId="5765872" sldId="293"/>
            <ac:picMk id="9" creationId="{84CDC76B-B452-4119-81EA-FAEEB1D1BE87}"/>
          </ac:picMkLst>
        </pc:picChg>
        <pc:picChg chg="add mod">
          <ac:chgData name="박 민주" userId="3fb9beaeec72ceff" providerId="LiveId" clId="{FED87736-40C7-4B50-8A9D-6258A3903039}" dt="2021-04-25T16:17:58.093" v="2581" actId="14100"/>
          <ac:picMkLst>
            <pc:docMk/>
            <pc:sldMk cId="5765872" sldId="293"/>
            <ac:picMk id="11" creationId="{A82AA642-5A3F-47F9-B957-3FD00DA32402}"/>
          </ac:picMkLst>
        </pc:picChg>
        <pc:picChg chg="del">
          <ac:chgData name="박 민주" userId="3fb9beaeec72ceff" providerId="LiveId" clId="{FED87736-40C7-4B50-8A9D-6258A3903039}" dt="2021-04-25T16:11:24.888" v="2375" actId="478"/>
          <ac:picMkLst>
            <pc:docMk/>
            <pc:sldMk cId="5765872" sldId="293"/>
            <ac:picMk id="12" creationId="{BED0A325-F8C4-4A38-8B00-E0EEEBB35FF9}"/>
          </ac:picMkLst>
        </pc:picChg>
      </pc:sldChg>
      <pc:sldChg chg="modSp add del mod">
        <pc:chgData name="박 민주" userId="3fb9beaeec72ceff" providerId="LiveId" clId="{FED87736-40C7-4B50-8A9D-6258A3903039}" dt="2021-04-25T16:18:04.516" v="2582" actId="47"/>
        <pc:sldMkLst>
          <pc:docMk/>
          <pc:sldMk cId="992532056" sldId="294"/>
        </pc:sldMkLst>
        <pc:picChg chg="mod modCrop">
          <ac:chgData name="박 민주" userId="3fb9beaeec72ceff" providerId="LiveId" clId="{FED87736-40C7-4B50-8A9D-6258A3903039}" dt="2021-04-25T16:15:03.626" v="2442" actId="732"/>
          <ac:picMkLst>
            <pc:docMk/>
            <pc:sldMk cId="992532056" sldId="294"/>
            <ac:picMk id="7" creationId="{46C1AB92-E986-4F85-A1B3-E21071F21EE5}"/>
          </ac:picMkLst>
        </pc:picChg>
      </pc:sldChg>
      <pc:sldChg chg="modSp add mod modTransition">
        <pc:chgData name="박 민주" userId="3fb9beaeec72ceff" providerId="LiveId" clId="{FED87736-40C7-4B50-8A9D-6258A3903039}" dt="2021-04-25T16:20:41.573" v="2958"/>
        <pc:sldMkLst>
          <pc:docMk/>
          <pc:sldMk cId="4065129260" sldId="294"/>
        </pc:sldMkLst>
        <pc:picChg chg="mod modCrop">
          <ac:chgData name="박 민주" userId="3fb9beaeec72ceff" providerId="LiveId" clId="{FED87736-40C7-4B50-8A9D-6258A3903039}" dt="2021-04-25T16:19:04.401" v="2705" actId="1037"/>
          <ac:picMkLst>
            <pc:docMk/>
            <pc:sldMk cId="4065129260" sldId="294"/>
            <ac:picMk id="11" creationId="{A82AA642-5A3F-47F9-B957-3FD00DA32402}"/>
          </ac:picMkLst>
        </pc:picChg>
      </pc:sldChg>
      <pc:sldChg chg="modSp add mod ord modTransition">
        <pc:chgData name="박 민주" userId="3fb9beaeec72ceff" providerId="LiveId" clId="{FED87736-40C7-4B50-8A9D-6258A3903039}" dt="2021-04-25T16:20:46.415" v="2962"/>
        <pc:sldMkLst>
          <pc:docMk/>
          <pc:sldMk cId="515873874" sldId="295"/>
        </pc:sldMkLst>
        <pc:picChg chg="mod">
          <ac:chgData name="박 민주" userId="3fb9beaeec72ceff" providerId="LiveId" clId="{FED87736-40C7-4B50-8A9D-6258A3903039}" dt="2021-04-25T16:19:17.377" v="2774" actId="1037"/>
          <ac:picMkLst>
            <pc:docMk/>
            <pc:sldMk cId="515873874" sldId="295"/>
            <ac:picMk id="11" creationId="{A82AA642-5A3F-47F9-B957-3FD00DA32402}"/>
          </ac:picMkLst>
        </pc:picChg>
      </pc:sldChg>
      <pc:sldChg chg="modSp add del mod">
        <pc:chgData name="박 민주" userId="3fb9beaeec72ceff" providerId="LiveId" clId="{FED87736-40C7-4B50-8A9D-6258A3903039}" dt="2021-04-25T16:18:05.800" v="2583" actId="47"/>
        <pc:sldMkLst>
          <pc:docMk/>
          <pc:sldMk cId="576159164" sldId="295"/>
        </pc:sldMkLst>
        <pc:picChg chg="mod">
          <ac:chgData name="박 민주" userId="3fb9beaeec72ceff" providerId="LiveId" clId="{FED87736-40C7-4B50-8A9D-6258A3903039}" dt="2021-04-25T16:15:37.407" v="2534" actId="1037"/>
          <ac:picMkLst>
            <pc:docMk/>
            <pc:sldMk cId="576159164" sldId="295"/>
            <ac:picMk id="7" creationId="{46C1AB92-E986-4F85-A1B3-E21071F21EE5}"/>
          </ac:picMkLst>
        </pc:picChg>
      </pc:sldChg>
      <pc:sldChg chg="modSp add del mod">
        <pc:chgData name="박 민주" userId="3fb9beaeec72ceff" providerId="LiveId" clId="{FED87736-40C7-4B50-8A9D-6258A3903039}" dt="2021-04-25T16:15:22.556" v="2462" actId="47"/>
        <pc:sldMkLst>
          <pc:docMk/>
          <pc:sldMk cId="2141824784" sldId="295"/>
        </pc:sldMkLst>
        <pc:picChg chg="mod modCrop">
          <ac:chgData name="박 민주" userId="3fb9beaeec72ceff" providerId="LiveId" clId="{FED87736-40C7-4B50-8A9D-6258A3903039}" dt="2021-04-25T16:15:13.386" v="2461" actId="1037"/>
          <ac:picMkLst>
            <pc:docMk/>
            <pc:sldMk cId="2141824784" sldId="295"/>
            <ac:picMk id="7" creationId="{46C1AB92-E986-4F85-A1B3-E21071F21EE5}"/>
          </ac:picMkLst>
        </pc:picChg>
      </pc:sldChg>
      <pc:sldChg chg="modSp add del mod">
        <pc:chgData name="박 민주" userId="3fb9beaeec72ceff" providerId="LiveId" clId="{FED87736-40C7-4B50-8A9D-6258A3903039}" dt="2021-04-25T16:18:06.617" v="2584" actId="47"/>
        <pc:sldMkLst>
          <pc:docMk/>
          <pc:sldMk cId="927365197" sldId="296"/>
        </pc:sldMkLst>
        <pc:picChg chg="mod modCrop">
          <ac:chgData name="박 민주" userId="3fb9beaeec72ceff" providerId="LiveId" clId="{FED87736-40C7-4B50-8A9D-6258A3903039}" dt="2021-04-25T16:16:12.828" v="2538" actId="732"/>
          <ac:picMkLst>
            <pc:docMk/>
            <pc:sldMk cId="927365197" sldId="296"/>
            <ac:picMk id="7" creationId="{46C1AB92-E986-4F85-A1B3-E21071F21EE5}"/>
          </ac:picMkLst>
        </pc:picChg>
      </pc:sldChg>
      <pc:sldChg chg="modSp add mod ord modTransition">
        <pc:chgData name="박 민주" userId="3fb9beaeec72ceff" providerId="LiveId" clId="{FED87736-40C7-4B50-8A9D-6258A3903039}" dt="2021-04-25T16:22:13.535" v="2966"/>
        <pc:sldMkLst>
          <pc:docMk/>
          <pc:sldMk cId="3678234170" sldId="296"/>
        </pc:sldMkLst>
        <pc:picChg chg="mod modCrop">
          <ac:chgData name="박 민주" userId="3fb9beaeec72ceff" providerId="LiveId" clId="{FED87736-40C7-4B50-8A9D-6258A3903039}" dt="2021-04-25T16:20:25.182" v="2901" actId="14100"/>
          <ac:picMkLst>
            <pc:docMk/>
            <pc:sldMk cId="3678234170" sldId="296"/>
            <ac:picMk id="11" creationId="{A82AA642-5A3F-47F9-B957-3FD00DA32402}"/>
          </ac:picMkLst>
        </pc:picChg>
      </pc:sldChg>
      <pc:sldChg chg="modSp add mod ord modTransition">
        <pc:chgData name="박 민주" userId="3fb9beaeec72ceff" providerId="LiveId" clId="{FED87736-40C7-4B50-8A9D-6258A3903039}" dt="2021-04-25T16:22:15.399" v="2968"/>
        <pc:sldMkLst>
          <pc:docMk/>
          <pc:sldMk cId="2725496188" sldId="297"/>
        </pc:sldMkLst>
        <pc:picChg chg="mod">
          <ac:chgData name="박 민주" userId="3fb9beaeec72ceff" providerId="LiveId" clId="{FED87736-40C7-4B50-8A9D-6258A3903039}" dt="2021-04-25T16:20:34.668" v="2957" actId="1037"/>
          <ac:picMkLst>
            <pc:docMk/>
            <pc:sldMk cId="2725496188" sldId="297"/>
            <ac:picMk id="11" creationId="{A82AA642-5A3F-47F9-B957-3FD00DA324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1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06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9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2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57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95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Or7rZMllnAjDHIJZs7RmnMiruSaproJf/Oh4D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" t="29549" b="-742"/>
          <a:stretch/>
        </p:blipFill>
        <p:spPr>
          <a:xfrm>
            <a:off x="-3767514" y="864251"/>
            <a:ext cx="15247914" cy="52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0" t="-131" b="38671"/>
          <a:stretch/>
        </p:blipFill>
        <p:spPr>
          <a:xfrm>
            <a:off x="434852" y="862743"/>
            <a:ext cx="16735419" cy="49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0" t="-131" b="38671"/>
          <a:stretch/>
        </p:blipFill>
        <p:spPr>
          <a:xfrm>
            <a:off x="-5249668" y="862743"/>
            <a:ext cx="16735419" cy="49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229187555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</a:t>
                      </a:r>
                      <a:r>
                        <a:rPr lang="ko-KR" sz="10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ID와</a:t>
                      </a: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이메일을 입력하여 </a:t>
                      </a:r>
                      <a:r>
                        <a:rPr lang="ko-KR" sz="10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PW를</a:t>
                      </a: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찾는</a:t>
                      </a: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3521181994"/>
              </p:ext>
            </p:extLst>
          </p:nvPr>
        </p:nvGraphicFramePr>
        <p:xfrm>
          <a:off x="667305" y="1784431"/>
          <a:ext cx="4824400" cy="3954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57084771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액터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정의&amp; 다이어그램</a:t>
            </a:r>
            <a:endParaRPr sz="12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5545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>
                <a:solidFill>
                  <a:schemeClr val="dk1"/>
                </a:solidFill>
              </a:rPr>
              <a:t>캠핑장 업로드 및 예약승인을 하는 사람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캠핑장 예약, 예약수정 및 취소를 하는 사람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로그인을 한 고객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로그인을 하지 않은 고객</a:t>
            </a: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</a:t>
            </a:r>
            <a:r>
              <a:rPr lang="en-US" alt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ko-KR" alt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lang="en-US" altLang="ko-KR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437AA-286F-4DA1-B121-52DDF8C7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8" y="894521"/>
            <a:ext cx="5057343" cy="5091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D0A325-F8C4-4A38-8B00-E0EEEBB3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929423"/>
            <a:ext cx="10112616" cy="499915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62FD005C-B2FC-4C7D-A638-23D21F19F748}"/>
              </a:ext>
            </a:extLst>
          </p:cNvPr>
          <p:cNvSpPr txBox="1"/>
          <p:nvPr/>
        </p:nvSpPr>
        <p:spPr>
          <a:xfrm>
            <a:off x="5636871" y="297469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69" name="Google Shape;195;gd037e4f5af_6_32">
            <a:extLst>
              <a:ext uri="{FF2B5EF4-FFF2-40B4-BE49-F238E27FC236}">
                <a16:creationId xmlns:a16="http://schemas.microsoft.com/office/drawing/2014/main" id="{C0BD9BD6-E897-4291-9973-B64A140F33EB}"/>
              </a:ext>
            </a:extLst>
          </p:cNvPr>
          <p:cNvSpPr txBox="1"/>
          <p:nvPr/>
        </p:nvSpPr>
        <p:spPr>
          <a:xfrm>
            <a:off x="5418183" y="159602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95;gd037e4f5af_6_32">
            <a:extLst>
              <a:ext uri="{FF2B5EF4-FFF2-40B4-BE49-F238E27FC236}">
                <a16:creationId xmlns:a16="http://schemas.microsoft.com/office/drawing/2014/main" id="{9B579A0F-F62F-433A-823A-ABD3226F3EB1}"/>
              </a:ext>
            </a:extLst>
          </p:cNvPr>
          <p:cNvSpPr txBox="1"/>
          <p:nvPr/>
        </p:nvSpPr>
        <p:spPr>
          <a:xfrm>
            <a:off x="6181418" y="233271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95;gd037e4f5af_6_32">
            <a:extLst>
              <a:ext uri="{FF2B5EF4-FFF2-40B4-BE49-F238E27FC236}">
                <a16:creationId xmlns:a16="http://schemas.microsoft.com/office/drawing/2014/main" id="{7823061C-E632-49D2-BA8E-B597418E6D76}"/>
              </a:ext>
            </a:extLst>
          </p:cNvPr>
          <p:cNvSpPr txBox="1"/>
          <p:nvPr/>
        </p:nvSpPr>
        <p:spPr>
          <a:xfrm>
            <a:off x="5334193" y="183921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95;gd037e4f5af_6_32">
            <a:extLst>
              <a:ext uri="{FF2B5EF4-FFF2-40B4-BE49-F238E27FC236}">
                <a16:creationId xmlns:a16="http://schemas.microsoft.com/office/drawing/2014/main" id="{E86CCD1C-9FE3-492A-BA4F-4CCCF2D379D0}"/>
              </a:ext>
            </a:extLst>
          </p:cNvPr>
          <p:cNvSpPr txBox="1"/>
          <p:nvPr/>
        </p:nvSpPr>
        <p:spPr>
          <a:xfrm>
            <a:off x="5861700" y="271352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95;gd037e4f5af_6_32">
            <a:extLst>
              <a:ext uri="{FF2B5EF4-FFF2-40B4-BE49-F238E27FC236}">
                <a16:creationId xmlns:a16="http://schemas.microsoft.com/office/drawing/2014/main" id="{3313DD06-032F-4D92-980E-0BE8B3CA708D}"/>
              </a:ext>
            </a:extLst>
          </p:cNvPr>
          <p:cNvSpPr txBox="1"/>
          <p:nvPr/>
        </p:nvSpPr>
        <p:spPr>
          <a:xfrm>
            <a:off x="8118754" y="210872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95;gd037e4f5af_6_32">
            <a:extLst>
              <a:ext uri="{FF2B5EF4-FFF2-40B4-BE49-F238E27FC236}">
                <a16:creationId xmlns:a16="http://schemas.microsoft.com/office/drawing/2014/main" id="{5F48AA4E-45E0-4E26-8954-4CD9631A4592}"/>
              </a:ext>
            </a:extLst>
          </p:cNvPr>
          <p:cNvSpPr txBox="1"/>
          <p:nvPr/>
        </p:nvSpPr>
        <p:spPr>
          <a:xfrm>
            <a:off x="5739502" y="269248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95;gd037e4f5af_6_32">
            <a:extLst>
              <a:ext uri="{FF2B5EF4-FFF2-40B4-BE49-F238E27FC236}">
                <a16:creationId xmlns:a16="http://schemas.microsoft.com/office/drawing/2014/main" id="{D97B522C-E47C-4175-AC19-F717296B7CE9}"/>
              </a:ext>
            </a:extLst>
          </p:cNvPr>
          <p:cNvSpPr txBox="1"/>
          <p:nvPr/>
        </p:nvSpPr>
        <p:spPr>
          <a:xfrm>
            <a:off x="5991232" y="26823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95;gd037e4f5af_6_32">
            <a:extLst>
              <a:ext uri="{FF2B5EF4-FFF2-40B4-BE49-F238E27FC236}">
                <a16:creationId xmlns:a16="http://schemas.microsoft.com/office/drawing/2014/main" id="{0B6ACD0E-8E1C-4A90-B537-5096DC13AEE2}"/>
              </a:ext>
            </a:extLst>
          </p:cNvPr>
          <p:cNvSpPr txBox="1"/>
          <p:nvPr/>
        </p:nvSpPr>
        <p:spPr>
          <a:xfrm>
            <a:off x="6144979" y="270343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95;gd037e4f5af_6_32">
            <a:extLst>
              <a:ext uri="{FF2B5EF4-FFF2-40B4-BE49-F238E27FC236}">
                <a16:creationId xmlns:a16="http://schemas.microsoft.com/office/drawing/2014/main" id="{7B2F102A-4F78-43A7-AE89-0A0FC142EB3B}"/>
              </a:ext>
            </a:extLst>
          </p:cNvPr>
          <p:cNvSpPr txBox="1"/>
          <p:nvPr/>
        </p:nvSpPr>
        <p:spPr>
          <a:xfrm>
            <a:off x="6673409" y="281942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95;gd037e4f5af_6_32">
            <a:extLst>
              <a:ext uri="{FF2B5EF4-FFF2-40B4-BE49-F238E27FC236}">
                <a16:creationId xmlns:a16="http://schemas.microsoft.com/office/drawing/2014/main" id="{85C15979-0A8C-4DB2-BA14-5227C11B37AF}"/>
              </a:ext>
            </a:extLst>
          </p:cNvPr>
          <p:cNvSpPr txBox="1"/>
          <p:nvPr/>
        </p:nvSpPr>
        <p:spPr>
          <a:xfrm>
            <a:off x="6968724" y="236242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95;gd037e4f5af_6_32">
            <a:extLst>
              <a:ext uri="{FF2B5EF4-FFF2-40B4-BE49-F238E27FC236}">
                <a16:creationId xmlns:a16="http://schemas.microsoft.com/office/drawing/2014/main" id="{C747E62E-BB14-4201-B025-0FBE193DE3B5}"/>
              </a:ext>
            </a:extLst>
          </p:cNvPr>
          <p:cNvSpPr txBox="1"/>
          <p:nvPr/>
        </p:nvSpPr>
        <p:spPr>
          <a:xfrm>
            <a:off x="6954160" y="244961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95;gd037e4f5af_6_32">
            <a:extLst>
              <a:ext uri="{FF2B5EF4-FFF2-40B4-BE49-F238E27FC236}">
                <a16:creationId xmlns:a16="http://schemas.microsoft.com/office/drawing/2014/main" id="{AFF4B5A1-1021-4AD7-BE7B-8F529B2134B5}"/>
              </a:ext>
            </a:extLst>
          </p:cNvPr>
          <p:cNvSpPr txBox="1"/>
          <p:nvPr/>
        </p:nvSpPr>
        <p:spPr>
          <a:xfrm>
            <a:off x="9736960" y="360594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95;gd037e4f5af_6_32">
            <a:extLst>
              <a:ext uri="{FF2B5EF4-FFF2-40B4-BE49-F238E27FC236}">
                <a16:creationId xmlns:a16="http://schemas.microsoft.com/office/drawing/2014/main" id="{6AF1A35B-4255-49FD-B8D3-676D2BDDE5F1}"/>
              </a:ext>
            </a:extLst>
          </p:cNvPr>
          <p:cNvSpPr txBox="1"/>
          <p:nvPr/>
        </p:nvSpPr>
        <p:spPr>
          <a:xfrm>
            <a:off x="8934036" y="295353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95;gd037e4f5af_6_32">
            <a:extLst>
              <a:ext uri="{FF2B5EF4-FFF2-40B4-BE49-F238E27FC236}">
                <a16:creationId xmlns:a16="http://schemas.microsoft.com/office/drawing/2014/main" id="{C85DD2A3-D6CD-4FA3-8BEE-D73BEC53C117}"/>
              </a:ext>
            </a:extLst>
          </p:cNvPr>
          <p:cNvSpPr txBox="1"/>
          <p:nvPr/>
        </p:nvSpPr>
        <p:spPr>
          <a:xfrm>
            <a:off x="9380261" y="35970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95;gd037e4f5af_6_32">
            <a:extLst>
              <a:ext uri="{FF2B5EF4-FFF2-40B4-BE49-F238E27FC236}">
                <a16:creationId xmlns:a16="http://schemas.microsoft.com/office/drawing/2014/main" id="{844ACAA5-DAE2-470C-8A9D-FD2F86BA39D1}"/>
              </a:ext>
            </a:extLst>
          </p:cNvPr>
          <p:cNvSpPr txBox="1"/>
          <p:nvPr/>
        </p:nvSpPr>
        <p:spPr>
          <a:xfrm>
            <a:off x="2881500" y="243861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95;gd037e4f5af_6_32">
            <a:extLst>
              <a:ext uri="{FF2B5EF4-FFF2-40B4-BE49-F238E27FC236}">
                <a16:creationId xmlns:a16="http://schemas.microsoft.com/office/drawing/2014/main" id="{9D061D91-6582-4901-AE3D-7843C0D3C954}"/>
              </a:ext>
            </a:extLst>
          </p:cNvPr>
          <p:cNvSpPr txBox="1"/>
          <p:nvPr/>
        </p:nvSpPr>
        <p:spPr>
          <a:xfrm>
            <a:off x="2887982" y="267803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95;gd037e4f5af_6_32">
            <a:extLst>
              <a:ext uri="{FF2B5EF4-FFF2-40B4-BE49-F238E27FC236}">
                <a16:creationId xmlns:a16="http://schemas.microsoft.com/office/drawing/2014/main" id="{372310E7-8CCC-47F8-846A-AFFE51C435C9}"/>
              </a:ext>
            </a:extLst>
          </p:cNvPr>
          <p:cNvSpPr txBox="1"/>
          <p:nvPr/>
        </p:nvSpPr>
        <p:spPr>
          <a:xfrm>
            <a:off x="2916244" y="28593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95;gd037e4f5af_6_32">
            <a:extLst>
              <a:ext uri="{FF2B5EF4-FFF2-40B4-BE49-F238E27FC236}">
                <a16:creationId xmlns:a16="http://schemas.microsoft.com/office/drawing/2014/main" id="{F2BA6170-695C-4E44-A395-DDE7597E3649}"/>
              </a:ext>
            </a:extLst>
          </p:cNvPr>
          <p:cNvSpPr txBox="1"/>
          <p:nvPr/>
        </p:nvSpPr>
        <p:spPr>
          <a:xfrm>
            <a:off x="2873533" y="326287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95;gd037e4f5af_6_32">
            <a:extLst>
              <a:ext uri="{FF2B5EF4-FFF2-40B4-BE49-F238E27FC236}">
                <a16:creationId xmlns:a16="http://schemas.microsoft.com/office/drawing/2014/main" id="{4F4BE20D-3B26-40F8-9BDB-91007EF8B983}"/>
              </a:ext>
            </a:extLst>
          </p:cNvPr>
          <p:cNvSpPr txBox="1"/>
          <p:nvPr/>
        </p:nvSpPr>
        <p:spPr>
          <a:xfrm>
            <a:off x="2901686" y="306154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95;gd037e4f5af_6_32">
            <a:extLst>
              <a:ext uri="{FF2B5EF4-FFF2-40B4-BE49-F238E27FC236}">
                <a16:creationId xmlns:a16="http://schemas.microsoft.com/office/drawing/2014/main" id="{7BE4F6DF-E017-4E64-B1D8-CAC2713949D1}"/>
              </a:ext>
            </a:extLst>
          </p:cNvPr>
          <p:cNvSpPr txBox="1"/>
          <p:nvPr/>
        </p:nvSpPr>
        <p:spPr>
          <a:xfrm>
            <a:off x="3010459" y="354258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95;gd037e4f5af_6_32">
            <a:extLst>
              <a:ext uri="{FF2B5EF4-FFF2-40B4-BE49-F238E27FC236}">
                <a16:creationId xmlns:a16="http://schemas.microsoft.com/office/drawing/2014/main" id="{975F9D11-15D5-477A-93A7-064DF77F8B6A}"/>
              </a:ext>
            </a:extLst>
          </p:cNvPr>
          <p:cNvSpPr txBox="1"/>
          <p:nvPr/>
        </p:nvSpPr>
        <p:spPr>
          <a:xfrm>
            <a:off x="4296223" y="269091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5;gd037e4f5af_6_32">
            <a:extLst>
              <a:ext uri="{FF2B5EF4-FFF2-40B4-BE49-F238E27FC236}">
                <a16:creationId xmlns:a16="http://schemas.microsoft.com/office/drawing/2014/main" id="{5EAA14B6-8AE2-4113-97FD-696C9E6E9523}"/>
              </a:ext>
            </a:extLst>
          </p:cNvPr>
          <p:cNvSpPr txBox="1"/>
          <p:nvPr/>
        </p:nvSpPr>
        <p:spPr>
          <a:xfrm>
            <a:off x="4265460" y="28265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5;gd037e4f5af_6_32">
            <a:extLst>
              <a:ext uri="{FF2B5EF4-FFF2-40B4-BE49-F238E27FC236}">
                <a16:creationId xmlns:a16="http://schemas.microsoft.com/office/drawing/2014/main" id="{9383D69D-AF9F-4E00-A3CE-342FC11D8BD5}"/>
              </a:ext>
            </a:extLst>
          </p:cNvPr>
          <p:cNvSpPr txBox="1"/>
          <p:nvPr/>
        </p:nvSpPr>
        <p:spPr>
          <a:xfrm>
            <a:off x="4153772" y="2744397"/>
            <a:ext cx="4889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5;gd037e4f5af_6_32">
            <a:extLst>
              <a:ext uri="{FF2B5EF4-FFF2-40B4-BE49-F238E27FC236}">
                <a16:creationId xmlns:a16="http://schemas.microsoft.com/office/drawing/2014/main" id="{E8814CB7-5F49-4275-9365-7C5089D15A49}"/>
              </a:ext>
            </a:extLst>
          </p:cNvPr>
          <p:cNvSpPr txBox="1"/>
          <p:nvPr/>
        </p:nvSpPr>
        <p:spPr>
          <a:xfrm>
            <a:off x="4142907" y="291579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5;gd037e4f5af_6_32">
            <a:extLst>
              <a:ext uri="{FF2B5EF4-FFF2-40B4-BE49-F238E27FC236}">
                <a16:creationId xmlns:a16="http://schemas.microsoft.com/office/drawing/2014/main" id="{336E3114-64A8-40F5-98FF-67F0E688A268}"/>
              </a:ext>
            </a:extLst>
          </p:cNvPr>
          <p:cNvSpPr txBox="1"/>
          <p:nvPr/>
        </p:nvSpPr>
        <p:spPr>
          <a:xfrm>
            <a:off x="4373097" y="292395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195;gd037e4f5af_6_32">
            <a:extLst>
              <a:ext uri="{FF2B5EF4-FFF2-40B4-BE49-F238E27FC236}">
                <a16:creationId xmlns:a16="http://schemas.microsoft.com/office/drawing/2014/main" id="{B063670D-9D86-4955-AC9A-D96DC90BB1B2}"/>
              </a:ext>
            </a:extLst>
          </p:cNvPr>
          <p:cNvSpPr txBox="1"/>
          <p:nvPr/>
        </p:nvSpPr>
        <p:spPr>
          <a:xfrm>
            <a:off x="5349659" y="28049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195;gd037e4f5af_6_32">
            <a:extLst>
              <a:ext uri="{FF2B5EF4-FFF2-40B4-BE49-F238E27FC236}">
                <a16:creationId xmlns:a16="http://schemas.microsoft.com/office/drawing/2014/main" id="{BB6205E5-42AD-498C-82C7-EC778859C897}"/>
              </a:ext>
            </a:extLst>
          </p:cNvPr>
          <p:cNvSpPr txBox="1"/>
          <p:nvPr/>
        </p:nvSpPr>
        <p:spPr>
          <a:xfrm>
            <a:off x="5397886" y="306154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195;gd037e4f5af_6_32">
            <a:extLst>
              <a:ext uri="{FF2B5EF4-FFF2-40B4-BE49-F238E27FC236}">
                <a16:creationId xmlns:a16="http://schemas.microsoft.com/office/drawing/2014/main" id="{AEE8703C-0DA8-490F-BC71-0A311F7C8C36}"/>
              </a:ext>
            </a:extLst>
          </p:cNvPr>
          <p:cNvSpPr txBox="1"/>
          <p:nvPr/>
        </p:nvSpPr>
        <p:spPr>
          <a:xfrm>
            <a:off x="2893897" y="456824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195;gd037e4f5af_6_32">
            <a:extLst>
              <a:ext uri="{FF2B5EF4-FFF2-40B4-BE49-F238E27FC236}">
                <a16:creationId xmlns:a16="http://schemas.microsoft.com/office/drawing/2014/main" id="{542315C5-1CE7-43F7-826A-6A631151AA68}"/>
              </a:ext>
            </a:extLst>
          </p:cNvPr>
          <p:cNvSpPr txBox="1"/>
          <p:nvPr/>
        </p:nvSpPr>
        <p:spPr>
          <a:xfrm>
            <a:off x="6821299" y="370625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195;gd037e4f5af_6_32">
            <a:extLst>
              <a:ext uri="{FF2B5EF4-FFF2-40B4-BE49-F238E27FC236}">
                <a16:creationId xmlns:a16="http://schemas.microsoft.com/office/drawing/2014/main" id="{98798F76-BACC-49C5-AE72-8E7BC5B044A0}"/>
              </a:ext>
            </a:extLst>
          </p:cNvPr>
          <p:cNvSpPr txBox="1"/>
          <p:nvPr/>
        </p:nvSpPr>
        <p:spPr>
          <a:xfrm>
            <a:off x="6226002" y="456998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195;gd037e4f5af_6_32">
            <a:extLst>
              <a:ext uri="{FF2B5EF4-FFF2-40B4-BE49-F238E27FC236}">
                <a16:creationId xmlns:a16="http://schemas.microsoft.com/office/drawing/2014/main" id="{5F61CE91-534E-47F1-9313-912D978D7E81}"/>
              </a:ext>
            </a:extLst>
          </p:cNvPr>
          <p:cNvSpPr txBox="1"/>
          <p:nvPr/>
        </p:nvSpPr>
        <p:spPr>
          <a:xfrm>
            <a:off x="7589371" y="408706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195;gd037e4f5af_6_32">
            <a:extLst>
              <a:ext uri="{FF2B5EF4-FFF2-40B4-BE49-F238E27FC236}">
                <a16:creationId xmlns:a16="http://schemas.microsoft.com/office/drawing/2014/main" id="{7113C2B5-EC57-4049-9301-256EBEFF4C17}"/>
              </a:ext>
            </a:extLst>
          </p:cNvPr>
          <p:cNvSpPr txBox="1"/>
          <p:nvPr/>
        </p:nvSpPr>
        <p:spPr>
          <a:xfrm>
            <a:off x="7985648" y="326287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195;gd037e4f5af_6_32">
            <a:extLst>
              <a:ext uri="{FF2B5EF4-FFF2-40B4-BE49-F238E27FC236}">
                <a16:creationId xmlns:a16="http://schemas.microsoft.com/office/drawing/2014/main" id="{CCF02E00-5CB7-4B25-A5F6-884567461653}"/>
              </a:ext>
            </a:extLst>
          </p:cNvPr>
          <p:cNvSpPr txBox="1"/>
          <p:nvPr/>
        </p:nvSpPr>
        <p:spPr>
          <a:xfrm>
            <a:off x="7936603" y="53652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195;gd037e4f5af_6_32">
            <a:extLst>
              <a:ext uri="{FF2B5EF4-FFF2-40B4-BE49-F238E27FC236}">
                <a16:creationId xmlns:a16="http://schemas.microsoft.com/office/drawing/2014/main" id="{31ABB3F4-72FD-48D2-A0A7-1E6A6EB6F850}"/>
              </a:ext>
            </a:extLst>
          </p:cNvPr>
          <p:cNvSpPr txBox="1"/>
          <p:nvPr/>
        </p:nvSpPr>
        <p:spPr>
          <a:xfrm>
            <a:off x="9488240" y="380936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195;gd037e4f5af_6_32">
            <a:extLst>
              <a:ext uri="{FF2B5EF4-FFF2-40B4-BE49-F238E27FC236}">
                <a16:creationId xmlns:a16="http://schemas.microsoft.com/office/drawing/2014/main" id="{28DE5A0C-5DEF-417F-B819-7EF5B9BD2B84}"/>
              </a:ext>
            </a:extLst>
          </p:cNvPr>
          <p:cNvSpPr txBox="1"/>
          <p:nvPr/>
        </p:nvSpPr>
        <p:spPr>
          <a:xfrm>
            <a:off x="9601312" y="376952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195;gd037e4f5af_6_32">
            <a:extLst>
              <a:ext uri="{FF2B5EF4-FFF2-40B4-BE49-F238E27FC236}">
                <a16:creationId xmlns:a16="http://schemas.microsoft.com/office/drawing/2014/main" id="{C2DE38FF-8F93-40E2-A8B5-7290D413CFF6}"/>
              </a:ext>
            </a:extLst>
          </p:cNvPr>
          <p:cNvSpPr txBox="1"/>
          <p:nvPr/>
        </p:nvSpPr>
        <p:spPr>
          <a:xfrm>
            <a:off x="5933073" y="329538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195;gd037e4f5af_6_32">
            <a:extLst>
              <a:ext uri="{FF2B5EF4-FFF2-40B4-BE49-F238E27FC236}">
                <a16:creationId xmlns:a16="http://schemas.microsoft.com/office/drawing/2014/main" id="{E876719F-07B1-4808-9E51-B772F14ACF23}"/>
              </a:ext>
            </a:extLst>
          </p:cNvPr>
          <p:cNvSpPr txBox="1"/>
          <p:nvPr/>
        </p:nvSpPr>
        <p:spPr>
          <a:xfrm>
            <a:off x="5861700" y="341664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195;gd037e4f5af_6_32">
            <a:extLst>
              <a:ext uri="{FF2B5EF4-FFF2-40B4-BE49-F238E27FC236}">
                <a16:creationId xmlns:a16="http://schemas.microsoft.com/office/drawing/2014/main" id="{7674C592-AB62-45E2-BF9D-4CBE5E946B1F}"/>
              </a:ext>
            </a:extLst>
          </p:cNvPr>
          <p:cNvSpPr txBox="1"/>
          <p:nvPr/>
        </p:nvSpPr>
        <p:spPr>
          <a:xfrm>
            <a:off x="6160449" y="318133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195;gd037e4f5af_6_32">
            <a:extLst>
              <a:ext uri="{FF2B5EF4-FFF2-40B4-BE49-F238E27FC236}">
                <a16:creationId xmlns:a16="http://schemas.microsoft.com/office/drawing/2014/main" id="{787F06A6-925E-4E1E-B034-E8B5AEE1FA9E}"/>
              </a:ext>
            </a:extLst>
          </p:cNvPr>
          <p:cNvSpPr txBox="1"/>
          <p:nvPr/>
        </p:nvSpPr>
        <p:spPr>
          <a:xfrm>
            <a:off x="3677529" y="364258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195;gd037e4f5af_6_32">
            <a:extLst>
              <a:ext uri="{FF2B5EF4-FFF2-40B4-BE49-F238E27FC236}">
                <a16:creationId xmlns:a16="http://schemas.microsoft.com/office/drawing/2014/main" id="{F8D00722-5735-47EA-B84A-BD37EBF5C0A4}"/>
              </a:ext>
            </a:extLst>
          </p:cNvPr>
          <p:cNvSpPr txBox="1"/>
          <p:nvPr/>
        </p:nvSpPr>
        <p:spPr>
          <a:xfrm>
            <a:off x="4653249" y="291878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195;gd037e4f5af_6_32">
            <a:extLst>
              <a:ext uri="{FF2B5EF4-FFF2-40B4-BE49-F238E27FC236}">
                <a16:creationId xmlns:a16="http://schemas.microsoft.com/office/drawing/2014/main" id="{6B5FC73C-6FB9-4A6B-9026-D888A1DE2826}"/>
              </a:ext>
            </a:extLst>
          </p:cNvPr>
          <p:cNvSpPr txBox="1"/>
          <p:nvPr/>
        </p:nvSpPr>
        <p:spPr>
          <a:xfrm>
            <a:off x="7181799" y="356583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195;gd037e4f5af_6_32">
            <a:extLst>
              <a:ext uri="{FF2B5EF4-FFF2-40B4-BE49-F238E27FC236}">
                <a16:creationId xmlns:a16="http://schemas.microsoft.com/office/drawing/2014/main" id="{B992FC53-EA22-41CA-80A2-486AD3E1635F}"/>
              </a:ext>
            </a:extLst>
          </p:cNvPr>
          <p:cNvSpPr txBox="1"/>
          <p:nvPr/>
        </p:nvSpPr>
        <p:spPr>
          <a:xfrm>
            <a:off x="7985648" y="379576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195;gd037e4f5af_6_32">
            <a:extLst>
              <a:ext uri="{FF2B5EF4-FFF2-40B4-BE49-F238E27FC236}">
                <a16:creationId xmlns:a16="http://schemas.microsoft.com/office/drawing/2014/main" id="{95EF7A1A-3A1F-475E-B22D-220EC3DBFA50}"/>
              </a:ext>
            </a:extLst>
          </p:cNvPr>
          <p:cNvSpPr txBox="1"/>
          <p:nvPr/>
        </p:nvSpPr>
        <p:spPr>
          <a:xfrm>
            <a:off x="8954165" y="304273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195;gd037e4f5af_6_32">
            <a:extLst>
              <a:ext uri="{FF2B5EF4-FFF2-40B4-BE49-F238E27FC236}">
                <a16:creationId xmlns:a16="http://schemas.microsoft.com/office/drawing/2014/main" id="{7819C0B6-6330-4ECB-8D80-CD75A61E81D5}"/>
              </a:ext>
            </a:extLst>
          </p:cNvPr>
          <p:cNvSpPr txBox="1"/>
          <p:nvPr/>
        </p:nvSpPr>
        <p:spPr>
          <a:xfrm>
            <a:off x="7182536" y="364258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195;gd037e4f5af_6_32">
            <a:extLst>
              <a:ext uri="{FF2B5EF4-FFF2-40B4-BE49-F238E27FC236}">
                <a16:creationId xmlns:a16="http://schemas.microsoft.com/office/drawing/2014/main" id="{2FD12CAF-9502-4FF2-8392-B0EBC2951302}"/>
              </a:ext>
            </a:extLst>
          </p:cNvPr>
          <p:cNvSpPr txBox="1"/>
          <p:nvPr/>
        </p:nvSpPr>
        <p:spPr>
          <a:xfrm>
            <a:off x="9343752" y="376463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195;gd037e4f5af_6_32">
            <a:extLst>
              <a:ext uri="{FF2B5EF4-FFF2-40B4-BE49-F238E27FC236}">
                <a16:creationId xmlns:a16="http://schemas.microsoft.com/office/drawing/2014/main" id="{F4E2BD27-A0D6-448E-996D-56078808EEF1}"/>
              </a:ext>
            </a:extLst>
          </p:cNvPr>
          <p:cNvSpPr txBox="1"/>
          <p:nvPr/>
        </p:nvSpPr>
        <p:spPr>
          <a:xfrm>
            <a:off x="9744563" y="371204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195;gd037e4f5af_6_32">
            <a:extLst>
              <a:ext uri="{FF2B5EF4-FFF2-40B4-BE49-F238E27FC236}">
                <a16:creationId xmlns:a16="http://schemas.microsoft.com/office/drawing/2014/main" id="{F6B1728C-67B2-45D8-B57A-E362EE664B37}"/>
              </a:ext>
            </a:extLst>
          </p:cNvPr>
          <p:cNvSpPr txBox="1"/>
          <p:nvPr/>
        </p:nvSpPr>
        <p:spPr>
          <a:xfrm>
            <a:off x="9033866" y="467904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195;gd037e4f5af_6_32">
            <a:extLst>
              <a:ext uri="{FF2B5EF4-FFF2-40B4-BE49-F238E27FC236}">
                <a16:creationId xmlns:a16="http://schemas.microsoft.com/office/drawing/2014/main" id="{E6D1FE76-7579-4082-A5D7-66784D528B59}"/>
              </a:ext>
            </a:extLst>
          </p:cNvPr>
          <p:cNvSpPr txBox="1"/>
          <p:nvPr/>
        </p:nvSpPr>
        <p:spPr>
          <a:xfrm>
            <a:off x="5784853" y="315835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17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0" y="873400"/>
            <a:ext cx="10485699" cy="50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" t="29549" b="-742"/>
          <a:stretch/>
        </p:blipFill>
        <p:spPr>
          <a:xfrm>
            <a:off x="621606" y="864251"/>
            <a:ext cx="15247914" cy="52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3472</Words>
  <Application>Microsoft Office PowerPoint</Application>
  <PresentationFormat>와이드스크린</PresentationFormat>
  <Paragraphs>953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박 민주</cp:lastModifiedBy>
  <cp:revision>3</cp:revision>
  <dcterms:created xsi:type="dcterms:W3CDTF">2021-03-07T23:47:11Z</dcterms:created>
  <dcterms:modified xsi:type="dcterms:W3CDTF">2021-04-25T16:50:33Z</dcterms:modified>
</cp:coreProperties>
</file>