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FBE04-EE6A-C445-8BFE-3B6692A9D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3E524-61A2-CF44-A1D3-EB881C15B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D5AE5-9DF3-414C-BDEB-0EE934F1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F4DAE-1DD3-A642-9BC7-4F0CA913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78CAE-8801-7741-ADEF-C34095EF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497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8FB1-4AB5-AA47-8023-66736814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48AC0-CEA5-8F4E-BF33-8C8D5C031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F8927-EE7A-4141-AB5F-52BCB43F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DE753-7986-C843-A564-D176996F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F87BB-9ECA-F249-943E-C02B03DD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292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279722-129C-364F-9E92-AB8928AD5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0C8C4-3B3F-6646-B28A-2FC346F1C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A7495-B220-4649-862F-35CF061F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CB70E-B951-6D47-BB94-608BE0CD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8CC0F-3482-AE44-8C79-6AB226B5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33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AD39D-C915-E640-8B8C-3685084B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D6D42-4E8D-3D4D-9853-93FDA91C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CF57F-CA4C-C04C-AE6A-A0D142AC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17DC3-9865-A942-A86B-ACF4666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8250A88-8E74-EB4B-9FD0-DE69974340DD}"/>
              </a:ext>
            </a:extLst>
          </p:cNvPr>
          <p:cNvCxnSpPr>
            <a:cxnSpLocks/>
          </p:cNvCxnSpPr>
          <p:nvPr userDrawn="1"/>
        </p:nvCxnSpPr>
        <p:spPr>
          <a:xfrm>
            <a:off x="8692587" y="1030147"/>
            <a:ext cx="266121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01788935-1EB6-E749-A79B-B6560C5A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49D3ACC-A0E1-564B-8D66-F548443C568E}"/>
              </a:ext>
            </a:extLst>
          </p:cNvPr>
          <p:cNvCxnSpPr>
            <a:cxnSpLocks/>
          </p:cNvCxnSpPr>
          <p:nvPr userDrawn="1"/>
        </p:nvCxnSpPr>
        <p:spPr>
          <a:xfrm>
            <a:off x="925010" y="1018572"/>
            <a:ext cx="7964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E6EAA-41F3-0045-9950-02523F0C7890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402924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C348F-3E3D-2544-9B33-546EDDF6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A0337-B33D-E942-98A2-7226554E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1A13-2873-7D40-BB07-60F0032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B212F-E46E-0944-9309-DA926ACA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C8B14-2148-FA4A-A814-E9EBF74D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269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7CAAF-6763-6B4E-BF5F-43049DAD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83CF1-BCF6-5443-91D4-09026AEE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019-E0B0-B648-B72E-8AFB6CE3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8F6B3-EFC8-4F44-8A81-EC7285A4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CD84-2754-FE4C-AAB9-709ED99B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71ABB-FBDD-034D-90C6-CB03BB59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3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87AC-1CDB-8C41-BE7C-5CA4A529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37C00-E404-BA47-99DD-F06A6F1D7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679C9C-B606-8A43-8B46-C3745BBFE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17AFA2-9EDA-8240-9A7E-9312AF367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7C5B99-E18D-A14E-B7B1-452F3D73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501B08-88DC-6140-97D3-5A6F644E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756D16-A7A5-9040-B357-46E029C5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75697A-C462-4C48-BB5C-1AB4AADE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311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408A7-1B0A-2D4D-A2ED-127E691E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1AE45-557B-5F4F-8C4A-EA0CEDE0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15C321-4C1A-2943-8484-51292D58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28AA4-6EE9-DC43-8F41-1D35DBA3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35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84F6A2-63B2-3E43-8164-F050CDB4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86D5A-11F1-4747-B460-AF3271F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15272-24C3-F941-A9FC-39F6AD8E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08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F812-DC28-154D-B000-6F4CB592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46332-8E51-0D4B-90C7-5B44FA37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10EC4-5437-DF4E-8EFA-0021496A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C6175-76A5-9A48-8D8B-8C98F4C8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9F58D-3423-DB43-9CBB-29B7CA7D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06A1C-625E-224B-8ABD-7939E4CC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206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C97AE-72F7-7541-A8DC-1184C97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B37599-76C9-6248-BC04-AF20A2192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D2F67-49BF-5F41-AB27-807C00C9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C3E68-3A35-3349-8C3F-11C19AE8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A020C-4528-7E49-8799-DAEE5B1A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697DF-8B86-6240-B025-1FFA1631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379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84B7B3-C0FC-9943-BED2-EB4ADDEF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825DE-1536-9C4A-AA80-F29A4D35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18090-1271-1243-B21A-46D8929A7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C290-CB7E-1E42-8AC5-33894CFA7A08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3C37E-8ACD-D642-83D4-36AE88D7F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829E2-5F34-BE4C-9731-87E1289AE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19C6-FE01-B246-A523-69EE3987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51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오렌지, 칠한, 바둑판식이(가) 표시된 사진&#10;&#10;자동 생성된 설명">
            <a:extLst>
              <a:ext uri="{FF2B5EF4-FFF2-40B4-BE49-F238E27FC236}">
                <a16:creationId xmlns:a16="http://schemas.microsoft.com/office/drawing/2014/main" id="{AB54901A-B57C-1540-9661-87B6E286B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4" b="8256"/>
          <a:stretch/>
        </p:blipFill>
        <p:spPr>
          <a:xfrm>
            <a:off x="20" y="662467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2DD1C7-7B66-A74B-88A9-4A6081419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752" y="1122362"/>
            <a:ext cx="10826496" cy="2900518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ore-KR" sz="6600" b="1" dirty="0">
                <a:solidFill>
                  <a:srgbClr val="FFFFFF"/>
                </a:solidFill>
                <a:latin typeface="+mj-ea"/>
              </a:rPr>
              <a:t>Gather</a:t>
            </a:r>
            <a:r>
              <a:rPr kumimoji="1" lang="ko-KR" altLang="en-US" sz="6600" b="1" dirty="0">
                <a:solidFill>
                  <a:srgbClr val="FFFFFF"/>
                </a:solidFill>
                <a:latin typeface="+mj-ea"/>
              </a:rPr>
              <a:t> </a:t>
            </a:r>
            <a:r>
              <a:rPr kumimoji="1" lang="en-US" altLang="ko-KR" sz="6600" b="1" dirty="0">
                <a:solidFill>
                  <a:srgbClr val="FFFFFF"/>
                </a:solidFill>
                <a:latin typeface="+mj-ea"/>
              </a:rPr>
              <a:t>Town</a:t>
            </a:r>
            <a:br>
              <a:rPr kumimoji="1" lang="en-US" altLang="ko-KR" dirty="0">
                <a:solidFill>
                  <a:srgbClr val="FFFFFF"/>
                </a:solidFill>
                <a:latin typeface="+mj-ea"/>
              </a:rPr>
            </a:br>
            <a:r>
              <a:rPr kumimoji="1" lang="en-US" altLang="ko-KR" sz="3600" dirty="0">
                <a:solidFill>
                  <a:srgbClr val="FFFFFF"/>
                </a:solidFill>
                <a:latin typeface="+mj-ea"/>
              </a:rPr>
              <a:t>Virtual</a:t>
            </a:r>
            <a:r>
              <a:rPr kumimoji="1" lang="ko-KR" altLang="en-US" sz="3600" dirty="0">
                <a:solidFill>
                  <a:srgbClr val="FFFFFF"/>
                </a:solidFill>
                <a:latin typeface="+mj-ea"/>
              </a:rPr>
              <a:t> </a:t>
            </a:r>
            <a:r>
              <a:rPr kumimoji="1" lang="en-US" altLang="ko-KR" sz="3600" dirty="0">
                <a:solidFill>
                  <a:srgbClr val="FFFFFF"/>
                </a:solidFill>
                <a:latin typeface="+mj-ea"/>
              </a:rPr>
              <a:t>Office</a:t>
            </a:r>
            <a:endParaRPr kumimoji="1" lang="ko-Kore-KR" altLang="en-US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2D2CD-EBAA-D84C-9CF3-5DC72323B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752" y="4159404"/>
            <a:ext cx="10826496" cy="1098395"/>
          </a:xfrm>
        </p:spPr>
        <p:txBody>
          <a:bodyPr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kumimoji="1" lang="ko-Kore-KR" altLang="en-US" sz="1400" dirty="0">
                <a:solidFill>
                  <a:srgbClr val="FFFFFF"/>
                </a:solidFill>
                <a:latin typeface="+mn-ea"/>
              </a:rPr>
              <a:t>사용자</a:t>
            </a:r>
            <a:r>
              <a:rPr kumimoji="1" lang="ko-KR" altLang="en-US" sz="1400" dirty="0">
                <a:solidFill>
                  <a:srgbClr val="FFFFFF"/>
                </a:solidFill>
                <a:latin typeface="+mn-ea"/>
              </a:rPr>
              <a:t> 인터페이스</a:t>
            </a:r>
            <a:endParaRPr kumimoji="1" lang="en-US" altLang="ko-KR" sz="1400" dirty="0">
              <a:solidFill>
                <a:srgbClr val="FFFFFF"/>
              </a:solidFill>
              <a:latin typeface="+mn-ea"/>
            </a:endParaRPr>
          </a:p>
          <a:p>
            <a:pPr algn="r">
              <a:spcBef>
                <a:spcPts val="600"/>
              </a:spcBef>
            </a:pPr>
            <a:r>
              <a:rPr kumimoji="1" lang="en-US" altLang="ko-KR" sz="1400" dirty="0">
                <a:solidFill>
                  <a:srgbClr val="FFFFFF"/>
                </a:solidFill>
                <a:latin typeface="+mn-ea"/>
              </a:rPr>
              <a:t>201710912</a:t>
            </a:r>
          </a:p>
          <a:p>
            <a:pPr algn="r">
              <a:spcBef>
                <a:spcPts val="600"/>
              </a:spcBef>
            </a:pPr>
            <a:r>
              <a:rPr kumimoji="1" lang="ko-KR" altLang="en-US" sz="1400" dirty="0">
                <a:solidFill>
                  <a:srgbClr val="FFFFFF"/>
                </a:solidFill>
                <a:latin typeface="+mn-ea"/>
              </a:rPr>
              <a:t>김지섭</a:t>
            </a:r>
            <a:endParaRPr kumimoji="1" lang="ko-Kore-KR" altLang="en-US" sz="14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CDC4933-ECA5-394B-9D35-676E8D370161}"/>
              </a:ext>
            </a:extLst>
          </p:cNvPr>
          <p:cNvGrpSpPr/>
          <p:nvPr/>
        </p:nvGrpSpPr>
        <p:grpSpPr>
          <a:xfrm>
            <a:off x="-339969" y="-1025656"/>
            <a:ext cx="12871938" cy="8909313"/>
            <a:chOff x="-339969" y="-1251214"/>
            <a:chExt cx="12871938" cy="89093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827F0F-44CC-F444-AFD3-6F1A838F6F97}"/>
                </a:ext>
              </a:extLst>
            </p:cNvPr>
            <p:cNvSpPr/>
            <p:nvPr/>
          </p:nvSpPr>
          <p:spPr>
            <a:xfrm>
              <a:off x="-339969" y="-1251214"/>
              <a:ext cx="12871938" cy="1688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89B3C4-D413-094F-B5BA-F86DA8062454}"/>
                </a:ext>
              </a:extLst>
            </p:cNvPr>
            <p:cNvSpPr/>
            <p:nvPr/>
          </p:nvSpPr>
          <p:spPr>
            <a:xfrm>
              <a:off x="-339969" y="5969976"/>
              <a:ext cx="12871938" cy="1688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490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0E859-A5A8-8B45-99AA-4D240B60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70E0818-6A36-5D4C-8388-194CC1D4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+mn-lt"/>
              </a:rPr>
              <a:t>Contents</a:t>
            </a:r>
            <a:endParaRPr kumimoji="1" lang="ko-Kore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86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Macintosh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Gather Town Virtual Office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 Town Virtual Office</dc:title>
  <dc:creator>김지섭</dc:creator>
  <cp:lastModifiedBy>김지섭</cp:lastModifiedBy>
  <cp:revision>1</cp:revision>
  <dcterms:created xsi:type="dcterms:W3CDTF">2021-11-15T07:06:11Z</dcterms:created>
  <dcterms:modified xsi:type="dcterms:W3CDTF">2021-11-15T07:24:18Z</dcterms:modified>
</cp:coreProperties>
</file>