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sldIdLst>
    <p:sldId id="323" r:id="rId2"/>
    <p:sldId id="349" r:id="rId3"/>
    <p:sldId id="360" r:id="rId4"/>
    <p:sldId id="361" r:id="rId5"/>
    <p:sldId id="362" r:id="rId6"/>
    <p:sldId id="363" r:id="rId7"/>
    <p:sldId id="365" r:id="rId8"/>
    <p:sldId id="368" r:id="rId9"/>
    <p:sldId id="369" r:id="rId10"/>
    <p:sldId id="35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101" d="100"/>
          <a:sy n="101" d="100"/>
        </p:scale>
        <p:origin x="3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check():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(String extension)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getExtension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+abstract 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OdtDocConverter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OdtDocConverter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ISpellChecker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docCoverters</a:t>
            </a:r>
            <a:r>
              <a:rPr lang="en-US" altLang="ko-KR" dirty="0" smtClean="0"/>
              <a:t>: Map&lt;String,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addDocConverter</a:t>
            </a:r>
            <a:r>
              <a:rPr lang="en-US" altLang="ko-KR" dirty="0" smtClean="0"/>
              <a:t>(converter: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convertDocTo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setSpellChecker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checkSpelling</a:t>
            </a:r>
            <a:r>
              <a:rPr lang="en-US" altLang="ko-KR" dirty="0" smtClean="0"/>
              <a:t>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EngSpellChecker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+check():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WordProcessor</a:t>
            </a:r>
            <a:r>
              <a:rPr lang="en-US" altLang="ko-KR" dirty="0" smtClean="0"/>
              <a:t> o-- </a:t>
            </a:r>
            <a:r>
              <a:rPr lang="en-US" altLang="ko-KR" dirty="0" err="1" smtClean="0"/>
              <a:t>ISpellChecker</a:t>
            </a:r>
            <a:endParaRPr lang="en-US" altLang="ko-KR" dirty="0" smtClean="0"/>
          </a:p>
          <a:p>
            <a:r>
              <a:rPr lang="en-US" altLang="ko-KR" dirty="0" err="1" smtClean="0"/>
              <a:t>WordProcessor</a:t>
            </a:r>
            <a:r>
              <a:rPr lang="en-US" altLang="ko-KR" dirty="0" smtClean="0"/>
              <a:t> o-- </a:t>
            </a:r>
            <a:r>
              <a:rPr lang="en-US" altLang="ko-KR" dirty="0" err="1" smtClean="0"/>
              <a:t>DocConverter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36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#01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530712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철자 확인</a:t>
            </a:r>
            <a:r>
              <a:rPr lang="en-US" altLang="ko-KR" dirty="0" smtClean="0"/>
              <a:t>(spell checking)</a:t>
            </a:r>
            <a:r>
              <a:rPr lang="ko-KR" altLang="en-US" dirty="0" smtClean="0"/>
              <a:t>하는 기능과 다른 문서 파일 포맷으로 저장하는 기능을 갖춘 워드 프로세서 클래스 구현 후 검수하는 프로그램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인터페이스와 추상 클래스는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smtClean="0"/>
              <a:t>클래스 제공</a:t>
            </a:r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EngSpellChecker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PdfDocConverter</a:t>
            </a:r>
            <a:r>
              <a:rPr lang="en-US" altLang="ko-KR" dirty="0"/>
              <a:t>, </a:t>
            </a:r>
            <a:r>
              <a:rPr lang="en-US" altLang="ko-KR" smtClean="0"/>
              <a:t>OdtDocConverter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73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2007"/>
            <a:ext cx="8532440" cy="48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EngSpellChecker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ISpellChecker</a:t>
            </a:r>
            <a:r>
              <a:rPr lang="ko-KR" altLang="en-US" dirty="0" smtClean="0"/>
              <a:t>를 구현한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check()</a:t>
            </a:r>
            <a:r>
              <a:rPr lang="ko-KR" altLang="en-US" dirty="0" smtClean="0"/>
              <a:t>함수에서는 </a:t>
            </a:r>
            <a:r>
              <a:rPr lang="en-US" altLang="ko-KR" dirty="0"/>
              <a:t>"</a:t>
            </a:r>
            <a:r>
              <a:rPr lang="en-US" altLang="ko-KR" dirty="0" err="1"/>
              <a:t>Cheking</a:t>
            </a:r>
            <a:r>
              <a:rPr lang="en-US" altLang="ko-KR" dirty="0"/>
              <a:t> English Spelling</a:t>
            </a:r>
            <a:r>
              <a:rPr lang="en-US" altLang="ko-KR" dirty="0" smtClean="0"/>
              <a:t>..." </a:t>
            </a:r>
            <a:r>
              <a:rPr lang="ko-KR" altLang="en-US" dirty="0" smtClean="0"/>
              <a:t>문자열을 화면에 출력</a:t>
            </a:r>
            <a:endParaRPr lang="en-US" altLang="ko-KR" dirty="0" smtClean="0"/>
          </a:p>
          <a:p>
            <a:r>
              <a:rPr lang="en-US" altLang="ko-KR" dirty="0" err="1" smtClean="0"/>
              <a:t>DocxDocConverter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OdtDocConverter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생성자에서는</a:t>
            </a:r>
            <a:r>
              <a:rPr lang="ko-KR" altLang="en-US" dirty="0" smtClean="0"/>
              <a:t> 부모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smtClean="0"/>
              <a:t>자신이 </a:t>
            </a:r>
            <a:r>
              <a:rPr lang="ko-KR" altLang="en-US" dirty="0" smtClean="0"/>
              <a:t>변환할 수 있는 파일 포맷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", "pdf", "</a:t>
            </a:r>
            <a:r>
              <a:rPr lang="en-US" altLang="ko-KR" dirty="0" err="1" smtClean="0"/>
              <a:t>odt</a:t>
            </a:r>
            <a:r>
              <a:rPr lang="en-US" altLang="ko-KR" dirty="0" smtClean="0"/>
              <a:t>")</a:t>
            </a:r>
          </a:p>
          <a:p>
            <a:pPr lvl="1"/>
            <a:r>
              <a:rPr lang="en-US" altLang="ko-KR" dirty="0" smtClean="0"/>
              <a:t>save()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변환해서 </a:t>
            </a:r>
            <a:r>
              <a:rPr lang="ko-KR" altLang="en-US" dirty="0" smtClean="0"/>
              <a:t>저장합니다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화면에 출력</a:t>
            </a:r>
            <a:endParaRPr lang="en-US" altLang="ko-KR" dirty="0"/>
          </a:p>
          <a:p>
            <a:pPr lvl="2"/>
            <a:r>
              <a:rPr lang="ko-KR" altLang="en-US" dirty="0" smtClean="0"/>
              <a:t>파일이름은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함수에 매개 변수로 전달되는 이름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확장자는</a:t>
            </a:r>
            <a:r>
              <a:rPr lang="ko-KR" altLang="en-US" dirty="0" smtClean="0"/>
              <a:t> 부모 </a:t>
            </a:r>
            <a:r>
              <a:rPr lang="ko-KR" altLang="en-US" smtClean="0"/>
              <a:t>클래스에 </a:t>
            </a:r>
            <a:r>
              <a:rPr lang="ko-KR" altLang="en-US" smtClean="0"/>
              <a:t>등록된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01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WordProcessor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WordProcessor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작업할 </a:t>
            </a:r>
            <a:r>
              <a:rPr lang="ko-KR" altLang="en-US" dirty="0"/>
              <a:t>파일의 이름</a:t>
            </a:r>
            <a:r>
              <a:rPr lang="en-US" altLang="ko-KR" dirty="0"/>
              <a:t>) </a:t>
            </a:r>
            <a:r>
              <a:rPr lang="ko-KR" altLang="en-US" dirty="0" smtClean="0"/>
              <a:t>을 입력 받아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addDocConverter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문서 변환 객체를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키는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값은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convertDocTo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형태로 파일 변환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setSpellChecker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SpellChecker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checkSpelling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등록된 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check()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6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간단 사용법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12968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java.util.Map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java.util.HashMap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Temp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Temp(String s) {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s; }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@Override 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 return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Map&lt;String, Temp&gt; m = new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&lt;String, Temp&gt;();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m.put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("Key", new Temp("Value1"));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Temp t =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m.get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("Key");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m.containsKey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("Key"));</a:t>
            </a:r>
          </a:p>
        </p:txBody>
      </p:sp>
    </p:spTree>
    <p:extLst>
      <p:ext uri="{BB962C8B-B14F-4D97-AF65-F5344CB8AC3E}">
        <p14:creationId xmlns:p14="http://schemas.microsoft.com/office/powerpoint/2010/main" val="26933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268413"/>
            <a:ext cx="563508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void check();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1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046" y="1196752"/>
            <a:ext cx="8892480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abstract class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(String extension)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= extension;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getExtension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abstract void save(String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046" y="1196752"/>
            <a:ext cx="889248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Main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WordProcessor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WordProcessor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new doc");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wp.setSpellChecker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EngSpellChecker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DocxDocConverter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PdfDocConverter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OdtDocConverter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wp.checkSpelling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odt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("pdf");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7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52018</TotalTime>
  <Words>568</Words>
  <Application>Microsoft Office PowerPoint</Application>
  <PresentationFormat>화면 슬라이드 쇼(4:3)</PresentationFormat>
  <Paragraphs>134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3441</cp:revision>
  <dcterms:created xsi:type="dcterms:W3CDTF">2001-05-01T19:45:44Z</dcterms:created>
  <dcterms:modified xsi:type="dcterms:W3CDTF">2021-09-07T11:53:27Z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