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783" r:id="rId2"/>
  </p:sldMasterIdLst>
  <p:notesMasterIdLst>
    <p:notesMasterId r:id="rId4"/>
  </p:notesMasterIdLst>
  <p:handoutMasterIdLst>
    <p:handoutMasterId r:id="rId5"/>
  </p:handoutMasterIdLst>
  <p:sldIdLst>
    <p:sldId id="1169" r:id="rId3"/>
  </p:sldIdLst>
  <p:sldSz cx="9144000" cy="6858000" type="screen4x3"/>
  <p:notesSz cx="10234613" cy="7099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5613" indent="158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2813" indent="158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0013" indent="158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7213" indent="1588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5B9BD5"/>
    <a:srgbClr val="373F8B"/>
    <a:srgbClr val="6C3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269D01E-BC32-4049-B463-5C60D7B0CCD2}" styleName="테마 스타일 2 - 강조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82" autoAdjust="0"/>
    <p:restoredTop sz="96161" autoAdjust="0"/>
  </p:normalViewPr>
  <p:slideViewPr>
    <p:cSldViewPr>
      <p:cViewPr varScale="1">
        <p:scale>
          <a:sx n="82" d="100"/>
          <a:sy n="82" d="100"/>
        </p:scale>
        <p:origin x="1171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98" d="100"/>
          <a:sy n="98" d="100"/>
        </p:scale>
        <p:origin x="105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4999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614" y="0"/>
            <a:ext cx="4434999" cy="39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04894"/>
            <a:ext cx="4434999" cy="39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614" y="6704894"/>
            <a:ext cx="4434999" cy="394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" pitchFamily="18" charset="0"/>
                <a:ea typeface="굴림" pitchFamily="50" charset="-127"/>
              </a:defRPr>
            </a:lvl1pPr>
          </a:lstStyle>
          <a:p>
            <a:fld id="{F3636A0C-571E-4970-B078-21E52EC5E4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54531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4999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838" y="0"/>
            <a:ext cx="4434999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51237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462" y="3372168"/>
            <a:ext cx="8187690" cy="3194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692"/>
            <a:ext cx="4434999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Times" panose="02020603050405020304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838" y="6742692"/>
            <a:ext cx="4434999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Times" pitchFamily="18" charset="0"/>
                <a:ea typeface="굴림" pitchFamily="50" charset="-127"/>
              </a:defRPr>
            </a:lvl1pPr>
          </a:lstStyle>
          <a:p>
            <a:fld id="{33B55C45-34C9-4974-AB3E-0768FFF8061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311556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567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09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44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78" algn="l" defTabSz="91426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 anchor="ctr"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ko-KR" altLang="ko-KR" sz="2200">
              <a:ea typeface="굴림" panose="020B0600000101010101" pitchFamily="50" charset="-127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1" y="2362201"/>
            <a:ext cx="6858000" cy="19050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>
              <a:lnSpc>
                <a:spcPct val="90000"/>
              </a:lnSpc>
              <a:spcBef>
                <a:spcPct val="30000"/>
              </a:spcBef>
              <a:buFontTx/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066801" y="965200"/>
            <a:ext cx="6858000" cy="1066800"/>
          </a:xfrm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</a:extLst>
        </p:spPr>
        <p:txBody>
          <a:bodyPr anchor="b"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8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E33CEE-FE27-46AB-AB9A-A8A824E4DD12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A5DCCBE9-CFC9-472D-A947-A89536A096CE}" type="datetime1">
              <a:rPr lang="en-US" altLang="ko-KR"/>
              <a:pPr/>
              <a:t>10/31/2020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689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0"/>
            <a:ext cx="21336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1" y="0"/>
            <a:ext cx="6248401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1314F-929F-4115-B464-5D0D73315D58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6F18ED4D-A8B8-4B9F-AC01-39F707BCB17F}" type="datetime1">
              <a:rPr lang="en-US" altLang="ko-KR"/>
              <a:pPr/>
              <a:t>10/31/2020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7633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53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81000" y="1371600"/>
            <a:ext cx="8534400" cy="4800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7795CA-E898-4CF6-B7D2-0AC981D0D33F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B1D048A0-9486-4638-89BE-5ADA0AE1E444}" type="datetime1">
              <a:rPr lang="en-US" altLang="ko-KR"/>
              <a:pPr/>
              <a:t>10/31/2020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0586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F4DFC-E3E5-4325-BB82-6733FDE814DE}" type="datetime1">
              <a:rPr lang="en-US" altLang="ko-KR"/>
              <a:pPr>
                <a:defRPr/>
              </a:pPr>
              <a:t>10/31/2020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F1E7C-21C3-470A-A3D3-52EF08D0B7C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6042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7378AB-C39E-4E2B-BE6C-1515F755C513}" type="datetime1">
              <a:rPr lang="en-US" altLang="ko-KR"/>
              <a:pPr>
                <a:defRPr/>
              </a:pPr>
              <a:t>10/31/2020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D5D2A-58DF-467B-AB5F-2FA433CEE70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668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C05A5-8F75-4F24-98C7-9BC2C9F7E155}" type="datetime1">
              <a:rPr lang="en-US" altLang="ko-KR"/>
              <a:pPr>
                <a:defRPr/>
              </a:pPr>
              <a:t>10/31/2020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34B405-E092-486D-B6D3-A02FADA8B16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8179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7AA3D-396B-4467-9125-ABADA5DFD528}" type="datetime1">
              <a:rPr lang="en-US" altLang="ko-KR"/>
              <a:pPr>
                <a:defRPr/>
              </a:pPr>
              <a:t>10/31/2020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1D448-3173-45F3-B3D8-21135735C30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934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71007B-A20F-4CAA-BA88-0B24E84BA8A4}" type="datetime1">
              <a:rPr lang="en-US" altLang="ko-KR"/>
              <a:pPr>
                <a:defRPr/>
              </a:pPr>
              <a:t>10/31/2020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3F4082-661D-45B1-9D66-CED771C1E17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071023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16B1-BA76-4FE2-A992-A9483D91BBF8}" type="datetime1">
              <a:rPr lang="en-US" altLang="ko-KR"/>
              <a:pPr>
                <a:defRPr/>
              </a:pPr>
              <a:t>10/31/2020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E6C0CC-6484-4A97-A18E-CFE392E8B0E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8453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94D8C-5A37-461F-B5DC-350F7A433FC7}" type="datetime1">
              <a:rPr lang="en-US" altLang="ko-KR"/>
              <a:pPr>
                <a:defRPr/>
              </a:pPr>
              <a:t>10/31/2020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2DFBEB-7D49-421E-9CF1-1B4214C1C6F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7807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3C67D8-9D08-40A7-B52C-3DAA0A47CCBE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79D514C4-7AEF-4CE1-8461-2E90743D3BB7}" type="datetime1">
              <a:rPr lang="en-US" altLang="ko-KR"/>
              <a:pPr/>
              <a:t>10/31/2020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1608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9CF7C-E89F-4CBD-91A8-F9387F6273A9}" type="datetime1">
              <a:rPr lang="en-US" altLang="ko-KR"/>
              <a:pPr>
                <a:defRPr/>
              </a:pPr>
              <a:t>10/31/2020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0135A-64CE-45E9-8D83-048454A7199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1629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80B5AE-EB34-4E7E-92B2-D77DC5379C6E}" type="datetime1">
              <a:rPr lang="en-US" altLang="ko-KR"/>
              <a:pPr>
                <a:defRPr/>
              </a:pPr>
              <a:t>10/31/2020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9A1C7D-3B20-4692-B99A-E1144061444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8828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69B95-F00D-4E7B-BDC6-DEF345B97B24}" type="datetime1">
              <a:rPr lang="en-US" altLang="ko-KR"/>
              <a:pPr>
                <a:defRPr/>
              </a:pPr>
              <a:t>10/31/2020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51561-8541-4FE7-A675-3ED72DD8E9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53235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9A6F8-5BC3-4831-9C6D-35D8C4B6187C}" type="datetime1">
              <a:rPr lang="en-US" altLang="ko-KR"/>
              <a:pPr>
                <a:defRPr/>
              </a:pPr>
              <a:t>10/31/2020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0CD107-0DF2-4E20-9501-175D6342A01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530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5" indent="0">
              <a:buNone/>
              <a:defRPr sz="1800"/>
            </a:lvl2pPr>
            <a:lvl3pPr marL="914269" indent="0">
              <a:buNone/>
              <a:defRPr sz="1600"/>
            </a:lvl3pPr>
            <a:lvl4pPr marL="1371404" indent="0">
              <a:buNone/>
              <a:defRPr sz="1400"/>
            </a:lvl4pPr>
            <a:lvl5pPr marL="1828539" indent="0">
              <a:buNone/>
              <a:defRPr sz="1400"/>
            </a:lvl5pPr>
            <a:lvl6pPr marL="2285674" indent="0">
              <a:buNone/>
              <a:defRPr sz="1400"/>
            </a:lvl6pPr>
            <a:lvl7pPr marL="2742809" indent="0">
              <a:buNone/>
              <a:defRPr sz="1400"/>
            </a:lvl7pPr>
            <a:lvl8pPr marL="3199944" indent="0">
              <a:buNone/>
              <a:defRPr sz="1400"/>
            </a:lvl8pPr>
            <a:lvl9pPr marL="3657078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DBDF47-782E-42DE-8E51-4FB3FF6FB42D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9F40C2DE-6EC1-413A-BF0C-E96F76149B0E}" type="datetime1">
              <a:rPr lang="en-US" altLang="ko-KR"/>
              <a:pPr/>
              <a:t>10/31/2020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0088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1" y="1371601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1" y="1371601"/>
            <a:ext cx="4191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4C2C73-E346-4C70-A585-A49F7AC1E345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82A9E90A-0179-404B-A8F5-20B4E864B0AB}" type="datetime1">
              <a:rPr lang="en-US" altLang="ko-KR"/>
              <a:pPr/>
              <a:t>10/31/2020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6090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5"/>
            <a:ext cx="4040189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5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5" indent="0">
              <a:buNone/>
              <a:defRPr sz="2000" b="1"/>
            </a:lvl2pPr>
            <a:lvl3pPr marL="914269" indent="0">
              <a:buNone/>
              <a:defRPr sz="1800" b="1"/>
            </a:lvl3pPr>
            <a:lvl4pPr marL="1371404" indent="0">
              <a:buNone/>
              <a:defRPr sz="1600" b="1"/>
            </a:lvl4pPr>
            <a:lvl5pPr marL="1828539" indent="0">
              <a:buNone/>
              <a:defRPr sz="1600" b="1"/>
            </a:lvl5pPr>
            <a:lvl6pPr marL="2285674" indent="0">
              <a:buNone/>
              <a:defRPr sz="1600" b="1"/>
            </a:lvl6pPr>
            <a:lvl7pPr marL="2742809" indent="0">
              <a:buNone/>
              <a:defRPr sz="1600" b="1"/>
            </a:lvl7pPr>
            <a:lvl8pPr marL="3199944" indent="0">
              <a:buNone/>
              <a:defRPr sz="1600" b="1"/>
            </a:lvl8pPr>
            <a:lvl9pPr marL="365707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C873A7-4D48-4B3A-ACEF-D53F82715C7B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E77BA4E3-7CBC-4217-8B31-9A1DE44ABBB4}" type="datetime1">
              <a:rPr lang="en-US" altLang="ko-KR"/>
              <a:pPr/>
              <a:t>10/31/2020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5716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E16D16-BF27-4839-AA76-D65C1C5ABCF3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A5FE58FE-97AF-4648-AA30-90210A4A04C0}" type="datetime1">
              <a:rPr lang="en-US" altLang="ko-KR"/>
              <a:pPr/>
              <a:t>10/31/2020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4901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B931D-46A1-42AC-AD39-DB2A6FA34470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C1C0D638-140F-471F-844C-2B5B22B32AF0}" type="datetime1">
              <a:rPr lang="en-US" altLang="ko-KR"/>
              <a:pPr/>
              <a:t>10/31/2020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01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73051"/>
            <a:ext cx="300831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435104"/>
            <a:ext cx="300831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ECF91D-2D02-4CFE-908B-4CB23AB09F90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4AA2621D-3BB3-4C4D-B817-336DC509CD56}" type="datetime1">
              <a:rPr lang="en-US" altLang="ko-KR"/>
              <a:pPr/>
              <a:t>10/31/2020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0571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9" y="4800602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9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5" indent="0">
              <a:buNone/>
              <a:defRPr sz="2800"/>
            </a:lvl2pPr>
            <a:lvl3pPr marL="914269" indent="0">
              <a:buNone/>
              <a:defRPr sz="2400"/>
            </a:lvl3pPr>
            <a:lvl4pPr marL="1371404" indent="0">
              <a:buNone/>
              <a:defRPr sz="2000"/>
            </a:lvl4pPr>
            <a:lvl5pPr marL="1828539" indent="0">
              <a:buNone/>
              <a:defRPr sz="2000"/>
            </a:lvl5pPr>
            <a:lvl6pPr marL="2285674" indent="0">
              <a:buNone/>
              <a:defRPr sz="2000"/>
            </a:lvl6pPr>
            <a:lvl7pPr marL="2742809" indent="0">
              <a:buNone/>
              <a:defRPr sz="2000"/>
            </a:lvl7pPr>
            <a:lvl8pPr marL="3199944" indent="0">
              <a:buNone/>
              <a:defRPr sz="2000"/>
            </a:lvl8pPr>
            <a:lvl9pPr marL="3657078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9" y="5367340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35" indent="0">
              <a:buNone/>
              <a:defRPr sz="1200"/>
            </a:lvl2pPr>
            <a:lvl3pPr marL="914269" indent="0">
              <a:buNone/>
              <a:defRPr sz="1000"/>
            </a:lvl3pPr>
            <a:lvl4pPr marL="1371404" indent="0">
              <a:buNone/>
              <a:defRPr sz="900"/>
            </a:lvl4pPr>
            <a:lvl5pPr marL="1828539" indent="0">
              <a:buNone/>
              <a:defRPr sz="900"/>
            </a:lvl5pPr>
            <a:lvl6pPr marL="2285674" indent="0">
              <a:buNone/>
              <a:defRPr sz="900"/>
            </a:lvl6pPr>
            <a:lvl7pPr marL="2742809" indent="0">
              <a:buNone/>
              <a:defRPr sz="900"/>
            </a:lvl7pPr>
            <a:lvl8pPr marL="3199944" indent="0">
              <a:buNone/>
              <a:defRPr sz="900"/>
            </a:lvl8pPr>
            <a:lvl9pPr marL="365707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6" name="Rectangle 19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2CFF08-AF1D-4A84-B817-79CDAAEE4E08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6F9D61BD-859D-47B5-8CCF-DF467A066623}" type="datetime1">
              <a:rPr lang="en-US" altLang="ko-KR"/>
              <a:pPr/>
              <a:t>10/31/2020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052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534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344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C0FB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 anchor="ctr"/>
          <a:lstStyle/>
          <a:p>
            <a:endParaRPr lang="en-US"/>
          </a:p>
        </p:txBody>
      </p:sp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0" y="0"/>
            <a:ext cx="304800" cy="11430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7" tIns="45713" rIns="91427" bIns="45713" anchor="ctr"/>
          <a:lstStyle>
            <a:lvl1pPr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defRPr/>
            </a:pPr>
            <a:endParaRPr lang="ko-KR" altLang="ko-KR" sz="2200">
              <a:ea typeface="굴림" panose="020B0600000101010101" pitchFamily="50" charset="-127"/>
            </a:endParaRPr>
          </a:p>
        </p:txBody>
      </p:sp>
      <p:sp>
        <p:nvSpPr>
          <p:cNvPr id="309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19875"/>
            <a:ext cx="2895600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 algn="ctr">
              <a:defRPr sz="800"/>
            </a:lvl1pPr>
          </a:lstStyle>
          <a:p>
            <a:pPr>
              <a:defRPr/>
            </a:pPr>
            <a:r>
              <a:rPr lang="en-US"/>
              <a:t>Teradata Confidential</a:t>
            </a:r>
          </a:p>
        </p:txBody>
      </p:sp>
      <p:sp>
        <p:nvSpPr>
          <p:cNvPr id="3091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" y="6621463"/>
            <a:ext cx="1284288" cy="23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7" tIns="45713" rIns="91427" bIns="45713" numCol="1" anchor="t" anchorCtr="0" compatLnSpc="1">
            <a:prstTxWarp prst="textNoShape">
              <a:avLst/>
            </a:prstTxWarp>
          </a:bodyPr>
          <a:lstStyle>
            <a:lvl1pPr>
              <a:defRPr sz="800">
                <a:ea typeface="굴림" pitchFamily="50" charset="-127"/>
              </a:defRPr>
            </a:lvl1pPr>
          </a:lstStyle>
          <a:p>
            <a:fld id="{A36E6C69-277B-45B8-AC52-A44C003BD77A}" type="slidenum">
              <a:rPr lang="en-US" altLang="ko-KR"/>
              <a:pPr/>
              <a:t>‹#›</a:t>
            </a:fld>
            <a:r>
              <a:rPr lang="en-US" altLang="ko-KR"/>
              <a:t>  &gt;  </a:t>
            </a:r>
            <a:fld id="{C87C7291-55DF-454F-8558-7B6A2E0F9452}" type="datetime1">
              <a:rPr lang="en-US" altLang="ko-KR"/>
              <a:pPr/>
              <a:t>10/31/2020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76" r:id="rId2"/>
    <p:sldLayoutId id="2147484277" r:id="rId3"/>
    <p:sldLayoutId id="2147484278" r:id="rId4"/>
    <p:sldLayoutId id="2147484279" r:id="rId5"/>
    <p:sldLayoutId id="2147484280" r:id="rId6"/>
    <p:sldLayoutId id="2147484281" r:id="rId7"/>
    <p:sldLayoutId id="2147484282" r:id="rId8"/>
    <p:sldLayoutId id="2147484283" r:id="rId9"/>
    <p:sldLayoutId id="2147484284" r:id="rId10"/>
    <p:sldLayoutId id="2147484285" r:id="rId11"/>
    <p:sldLayoutId id="2147484286" r:id="rId12"/>
  </p:sldLayoutIdLst>
  <p:hf hdr="0" ftr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5pPr>
      <a:lvl6pPr marL="457135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6pPr>
      <a:lvl7pPr marL="914269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7pPr>
      <a:lvl8pPr marL="1371404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8pPr>
      <a:lvl9pPr marL="1828539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Verdana" pitchFamily="34" charset="0"/>
        </a:defRPr>
      </a:lvl9pPr>
    </p:titleStyle>
    <p:bodyStyle>
      <a:lvl1pPr marL="2286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27063" indent="-2825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&gt;"/>
        <a:defRPr sz="2000">
          <a:solidFill>
            <a:schemeClr val="tx1"/>
          </a:solidFill>
          <a:latin typeface="+mn-lt"/>
        </a:defRPr>
      </a:lvl2pPr>
      <a:lvl3pPr marL="968375" indent="-2254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>
          <a:solidFill>
            <a:schemeClr val="tx1"/>
          </a:solidFill>
          <a:latin typeface="+mn-lt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–"/>
        <a:defRPr sz="1600">
          <a:solidFill>
            <a:schemeClr val="tx1"/>
          </a:solidFill>
          <a:latin typeface="+mn-lt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400">
          <a:solidFill>
            <a:schemeClr val="tx1"/>
          </a:solidFill>
          <a:latin typeface="+mn-lt"/>
        </a:defRPr>
      </a:lvl5pPr>
      <a:lvl6pPr marL="2514241" indent="-22856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</a:defRPr>
      </a:lvl6pPr>
      <a:lvl7pPr marL="2971376" indent="-22856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</a:defRPr>
      </a:lvl7pPr>
      <a:lvl8pPr marL="3428511" indent="-22856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</a:defRPr>
      </a:lvl8pPr>
      <a:lvl9pPr marL="3885646" indent="-228567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5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6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0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3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7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09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44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78" algn="l" defTabSz="91426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E0E81B80-8E92-451F-A127-D9F13886B679}" type="datetime1">
              <a:rPr lang="en-US" altLang="ko-KR"/>
              <a:pPr>
                <a:defRPr/>
              </a:pPr>
              <a:t>10/31/2020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>
                <a:solidFill>
                  <a:srgbClr val="898989"/>
                </a:solidFill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>
                <a:solidFill>
                  <a:srgbClr val="898989"/>
                </a:solidFill>
                <a:ea typeface="굴림" pitchFamily="50" charset="-127"/>
              </a:defRPr>
            </a:lvl1pPr>
          </a:lstStyle>
          <a:p>
            <a:fld id="{B03802AE-D26D-4EEF-85F9-C84928E3690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B1D4-B841-4A68-83BB-A4B15771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Exercise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F4405-B599-4354-A773-8B9C7A74D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21" y="1212683"/>
            <a:ext cx="8534400" cy="381000"/>
          </a:xfrm>
        </p:spPr>
        <p:txBody>
          <a:bodyPr/>
          <a:lstStyle/>
          <a:p>
            <a:r>
              <a:rPr lang="ko-KR" altLang="en-US" sz="2000" dirty="0"/>
              <a:t>다음과 같은 </a:t>
            </a:r>
            <a:r>
              <a:rPr lang="en-US" altLang="ko-KR" sz="2000" dirty="0"/>
              <a:t>E-R Database Schema</a:t>
            </a:r>
            <a:r>
              <a:rPr lang="ko-KR" altLang="en-US" sz="2000" dirty="0"/>
              <a:t>가 주어졌을 때</a:t>
            </a:r>
            <a:r>
              <a:rPr lang="en-US" altLang="ko-KR" sz="2000" dirty="0"/>
              <a:t>, Relational Schema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구하시오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BED6A2-8B9E-4C29-8725-7122D2E0A2D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33C67D8-9D08-40A7-B52C-3DAA0A47CCBE}" type="slidenum">
              <a:rPr lang="en-US" altLang="ko-KR" smtClean="0"/>
              <a:pPr/>
              <a:t>1</a:t>
            </a:fld>
            <a:r>
              <a:rPr lang="en-US" altLang="ko-KR"/>
              <a:t>  &gt;  </a:t>
            </a:r>
            <a:fld id="{79D514C4-7AEF-4CE1-8461-2E90743D3BB7}" type="datetime1">
              <a:rPr lang="en-US" altLang="ko-KR" smtClean="0"/>
              <a:pPr/>
              <a:t>10/31/2020</a:t>
            </a:fld>
            <a:endParaRPr lang="en-US" altLang="ko-K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7AAC8B4-8221-41B7-BF52-F4F790AE5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884362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46766912" descr="EMB00010eb04044">
            <a:extLst>
              <a:ext uri="{FF2B5EF4-FFF2-40B4-BE49-F238E27FC236}">
                <a16:creationId xmlns:a16="http://schemas.microsoft.com/office/drawing/2014/main" id="{D20595D6-6606-43BF-9B9A-EEDA2BB6E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02" y="2003526"/>
            <a:ext cx="7976796" cy="3890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74347"/>
      </p:ext>
    </p:extLst>
  </p:cSld>
  <p:clrMapOvr>
    <a:masterClrMapping/>
  </p:clrMapOvr>
</p:sld>
</file>

<file path=ppt/theme/theme1.xml><?xml version="1.0" encoding="utf-8"?>
<a:theme xmlns:a="http://schemas.openxmlformats.org/drawingml/2006/main" name="TER Alt PPT Confidential 0308">
  <a:themeElements>
    <a:clrScheme name="">
      <a:dk1>
        <a:srgbClr val="000000"/>
      </a:dk1>
      <a:lt1>
        <a:srgbClr val="FFFFFF"/>
      </a:lt1>
      <a:dk2>
        <a:srgbClr val="000000"/>
      </a:dk2>
      <a:lt2>
        <a:srgbClr val="DECAA6"/>
      </a:lt2>
      <a:accent1>
        <a:srgbClr val="FF9900"/>
      </a:accent1>
      <a:accent2>
        <a:srgbClr val="005E8A"/>
      </a:accent2>
      <a:accent3>
        <a:srgbClr val="FFFFFF"/>
      </a:accent3>
      <a:accent4>
        <a:srgbClr val="000000"/>
      </a:accent4>
      <a:accent5>
        <a:srgbClr val="FFCAAA"/>
      </a:accent5>
      <a:accent6>
        <a:srgbClr val="00547D"/>
      </a:accent6>
      <a:hlink>
        <a:srgbClr val="A10007"/>
      </a:hlink>
      <a:folHlink>
        <a:srgbClr val="37796C"/>
      </a:folHlink>
    </a:clrScheme>
    <a:fontScheme name="TER Alt PPT Confidential 0308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TER Alt PPT Confidential 030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R Alt PPT Confidential 0308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00458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3E7E"/>
        </a:accent6>
        <a:hlink>
          <a:srgbClr val="82B3C0"/>
        </a:hlink>
        <a:folHlink>
          <a:srgbClr val="C5AE4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R Alt PPT Confidential 0308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900"/>
        </a:accent1>
        <a:accent2>
          <a:srgbClr val="005E8A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00547D"/>
        </a:accent6>
        <a:hlink>
          <a:srgbClr val="A10007"/>
        </a:hlink>
        <a:folHlink>
          <a:srgbClr val="EBD8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TER Alt PPT Confidential 0308</Template>
  <TotalTime>20866</TotalTime>
  <Words>18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Calibri</vt:lpstr>
      <vt:lpstr>Times</vt:lpstr>
      <vt:lpstr>Verdana</vt:lpstr>
      <vt:lpstr>TER Alt PPT Confidential 0308</vt:lpstr>
      <vt:lpstr>Custom Design</vt:lpstr>
      <vt:lpstr>Exercise</vt:lpstr>
    </vt:vector>
  </TitlesOfParts>
  <Company>Teradata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</dc:title>
  <dc:creator>Darryl McDonald</dc:creator>
  <cp:lastModifiedBy>김 종욱</cp:lastModifiedBy>
  <cp:revision>1238</cp:revision>
  <cp:lastPrinted>2014-04-07T10:28:48Z</cp:lastPrinted>
  <dcterms:created xsi:type="dcterms:W3CDTF">2009-06-12T18:49:11Z</dcterms:created>
  <dcterms:modified xsi:type="dcterms:W3CDTF">2020-10-31T04:14:18Z</dcterms:modified>
</cp:coreProperties>
</file>