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Glass Antiqua" charset="1" panose="02000506000000020004"/>
      <p:regular r:id="rId16"/>
    </p:embeddedFont>
    <p:embeddedFont>
      <p:font typeface="Amaranth" charset="1" panose="02000503050000020004"/>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jpeg" Type="http://schemas.openxmlformats.org/officeDocument/2006/relationships/image"/><Relationship Id="rId6" Target="../media/image11.jpeg" Type="http://schemas.openxmlformats.org/officeDocument/2006/relationships/image"/><Relationship Id="rId7" Target="../media/image12.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3.png" Type="http://schemas.openxmlformats.org/officeDocument/2006/relationships/image"/><Relationship Id="rId4" Target="../media/image1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6.pn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3684062" y="-1985636"/>
            <a:ext cx="9425525" cy="8979955"/>
          </a:xfrm>
          <a:custGeom>
            <a:avLst/>
            <a:gdLst/>
            <a:ahLst/>
            <a:cxnLst/>
            <a:rect r="r" b="b" t="t" l="l"/>
            <a:pathLst>
              <a:path h="8979955" w="9425525">
                <a:moveTo>
                  <a:pt x="0" y="0"/>
                </a:moveTo>
                <a:lnTo>
                  <a:pt x="9425524" y="0"/>
                </a:lnTo>
                <a:lnTo>
                  <a:pt x="9425524" y="8979954"/>
                </a:lnTo>
                <a:lnTo>
                  <a:pt x="0" y="897995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2715648" y="-292253"/>
            <a:ext cx="6796216" cy="4114800"/>
          </a:xfrm>
          <a:custGeom>
            <a:avLst/>
            <a:gdLst/>
            <a:ahLst/>
            <a:cxnLst/>
            <a:rect r="r" b="b" t="t" l="l"/>
            <a:pathLst>
              <a:path h="4114800" w="6796216">
                <a:moveTo>
                  <a:pt x="0" y="0"/>
                </a:moveTo>
                <a:lnTo>
                  <a:pt x="6796216" y="0"/>
                </a:lnTo>
                <a:lnTo>
                  <a:pt x="6796216"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3362269" y="8557519"/>
            <a:ext cx="5502974" cy="2621417"/>
          </a:xfrm>
          <a:custGeom>
            <a:avLst/>
            <a:gdLst/>
            <a:ahLst/>
            <a:cxnLst/>
            <a:rect r="r" b="b" t="t" l="l"/>
            <a:pathLst>
              <a:path h="2621417" w="5502974">
                <a:moveTo>
                  <a:pt x="0" y="0"/>
                </a:moveTo>
                <a:lnTo>
                  <a:pt x="5502974" y="0"/>
                </a:lnTo>
                <a:lnTo>
                  <a:pt x="5502974" y="2621417"/>
                </a:lnTo>
                <a:lnTo>
                  <a:pt x="0" y="262141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6" id="6"/>
          <p:cNvSpPr txBox="true"/>
          <p:nvPr/>
        </p:nvSpPr>
        <p:spPr>
          <a:xfrm rot="0">
            <a:off x="1512977" y="4192185"/>
            <a:ext cx="15262046" cy="2125454"/>
          </a:xfrm>
          <a:prstGeom prst="rect">
            <a:avLst/>
          </a:prstGeom>
        </p:spPr>
        <p:txBody>
          <a:bodyPr anchor="t" rtlCol="false" tIns="0" lIns="0" bIns="0" rIns="0">
            <a:spAutoFit/>
          </a:bodyPr>
          <a:lstStyle/>
          <a:p>
            <a:pPr algn="ctr" marL="0" indent="0" lvl="0">
              <a:lnSpc>
                <a:spcPts val="16618"/>
              </a:lnSpc>
              <a:spcBef>
                <a:spcPct val="0"/>
              </a:spcBef>
            </a:pPr>
            <a:r>
              <a:rPr lang="en-US" sz="13848" spc="138">
                <a:solidFill>
                  <a:srgbClr val="000000"/>
                </a:solidFill>
                <a:latin typeface="Glass Antiqua"/>
                <a:ea typeface="Glass Antiqua"/>
                <a:cs typeface="Glass Antiqua"/>
                <a:sym typeface="Glass Antiqua"/>
              </a:rPr>
              <a:t>PRESENTATION</a:t>
            </a:r>
          </a:p>
        </p:txBody>
      </p:sp>
      <p:sp>
        <p:nvSpPr>
          <p:cNvPr name="TextBox 7" id="7"/>
          <p:cNvSpPr txBox="true"/>
          <p:nvPr/>
        </p:nvSpPr>
        <p:spPr>
          <a:xfrm rot="0">
            <a:off x="4419124" y="2494816"/>
            <a:ext cx="9722970" cy="1809750"/>
          </a:xfrm>
          <a:prstGeom prst="rect">
            <a:avLst/>
          </a:prstGeom>
        </p:spPr>
        <p:txBody>
          <a:bodyPr anchor="t" rtlCol="false" tIns="0" lIns="0" bIns="0" rIns="0">
            <a:spAutoFit/>
          </a:bodyPr>
          <a:lstStyle/>
          <a:p>
            <a:pPr algn="ctr" marL="0" indent="0" lvl="0">
              <a:lnSpc>
                <a:spcPts val="14178"/>
              </a:lnSpc>
              <a:spcBef>
                <a:spcPct val="0"/>
              </a:spcBef>
            </a:pPr>
            <a:r>
              <a:rPr lang="en-US" sz="11815" spc="354">
                <a:solidFill>
                  <a:srgbClr val="000000"/>
                </a:solidFill>
                <a:latin typeface="Glass Antiqua"/>
                <a:ea typeface="Glass Antiqua"/>
                <a:cs typeface="Glass Antiqua"/>
                <a:sym typeface="Glass Antiqua"/>
              </a:rPr>
              <a:t>PROJECT </a:t>
            </a:r>
          </a:p>
        </p:txBody>
      </p:sp>
      <p:sp>
        <p:nvSpPr>
          <p:cNvPr name="TextBox 8" id="8"/>
          <p:cNvSpPr txBox="true"/>
          <p:nvPr/>
        </p:nvSpPr>
        <p:spPr>
          <a:xfrm rot="0">
            <a:off x="5013428" y="7008096"/>
            <a:ext cx="8261144" cy="660847"/>
          </a:xfrm>
          <a:prstGeom prst="rect">
            <a:avLst/>
          </a:prstGeom>
        </p:spPr>
        <p:txBody>
          <a:bodyPr anchor="t" rtlCol="false" tIns="0" lIns="0" bIns="0" rIns="0">
            <a:spAutoFit/>
          </a:bodyPr>
          <a:lstStyle/>
          <a:p>
            <a:pPr algn="ctr" marL="0" indent="0" lvl="0">
              <a:lnSpc>
                <a:spcPts val="5482"/>
              </a:lnSpc>
              <a:spcBef>
                <a:spcPct val="0"/>
              </a:spcBef>
            </a:pPr>
            <a:r>
              <a:rPr lang="en-US" sz="3654" spc="109">
                <a:solidFill>
                  <a:srgbClr val="3F3E3A"/>
                </a:solidFill>
                <a:latin typeface="Amaranth"/>
                <a:ea typeface="Amaranth"/>
                <a:cs typeface="Amaranth"/>
                <a:sym typeface="Amaranth"/>
              </a:rPr>
              <a:t>Presented by: Larana Group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6111984" y="7025131"/>
            <a:ext cx="7376121" cy="552450"/>
          </a:xfrm>
          <a:prstGeom prst="rect">
            <a:avLst/>
          </a:prstGeom>
        </p:spPr>
        <p:txBody>
          <a:bodyPr anchor="t" rtlCol="false" tIns="0" lIns="0" bIns="0" rIns="0">
            <a:spAutoFit/>
          </a:bodyPr>
          <a:lstStyle/>
          <a:p>
            <a:pPr algn="ctr" marL="0" indent="0" lvl="0">
              <a:lnSpc>
                <a:spcPts val="4500"/>
              </a:lnSpc>
              <a:spcBef>
                <a:spcPct val="0"/>
              </a:spcBef>
            </a:pPr>
            <a:r>
              <a:rPr lang="en-US" sz="3000" spc="89">
                <a:solidFill>
                  <a:srgbClr val="000000"/>
                </a:solidFill>
                <a:latin typeface="Amaranth"/>
                <a:ea typeface="Amaranth"/>
                <a:cs typeface="Amaranth"/>
                <a:sym typeface="Amaranth"/>
              </a:rPr>
              <a:t>Presented by: Larana Group </a:t>
            </a:r>
          </a:p>
        </p:txBody>
      </p:sp>
      <p:sp>
        <p:nvSpPr>
          <p:cNvPr name="TextBox 4" id="4"/>
          <p:cNvSpPr txBox="true"/>
          <p:nvPr/>
        </p:nvSpPr>
        <p:spPr>
          <a:xfrm rot="0">
            <a:off x="4799896" y="3338069"/>
            <a:ext cx="8688208" cy="3611442"/>
          </a:xfrm>
          <a:prstGeom prst="rect">
            <a:avLst/>
          </a:prstGeom>
        </p:spPr>
        <p:txBody>
          <a:bodyPr anchor="t" rtlCol="false" tIns="0" lIns="0" bIns="0" rIns="0">
            <a:spAutoFit/>
          </a:bodyPr>
          <a:lstStyle/>
          <a:p>
            <a:pPr algn="ctr" marL="0" indent="0" lvl="0">
              <a:lnSpc>
                <a:spcPts val="13373"/>
              </a:lnSpc>
            </a:pPr>
            <a:r>
              <a:rPr lang="en-US" sz="16716" spc="501">
                <a:solidFill>
                  <a:srgbClr val="000000"/>
                </a:solidFill>
                <a:latin typeface="Glass Antiqua"/>
                <a:ea typeface="Glass Antiqua"/>
                <a:cs typeface="Glass Antiqua"/>
                <a:sym typeface="Glass Antiqua"/>
              </a:rPr>
              <a:t>THANK YOU</a:t>
            </a:r>
          </a:p>
        </p:txBody>
      </p:sp>
      <p:sp>
        <p:nvSpPr>
          <p:cNvPr name="Freeform 5" id="5"/>
          <p:cNvSpPr/>
          <p:nvPr/>
        </p:nvSpPr>
        <p:spPr>
          <a:xfrm flipH="false" flipV="false" rot="0">
            <a:off x="-3684062" y="-1985636"/>
            <a:ext cx="9425525" cy="8979955"/>
          </a:xfrm>
          <a:custGeom>
            <a:avLst/>
            <a:gdLst/>
            <a:ahLst/>
            <a:cxnLst/>
            <a:rect r="r" b="b" t="t" l="l"/>
            <a:pathLst>
              <a:path h="8979955" w="9425525">
                <a:moveTo>
                  <a:pt x="0" y="0"/>
                </a:moveTo>
                <a:lnTo>
                  <a:pt x="9425524" y="0"/>
                </a:lnTo>
                <a:lnTo>
                  <a:pt x="9425524" y="8979954"/>
                </a:lnTo>
                <a:lnTo>
                  <a:pt x="0" y="897995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12715648" y="-292253"/>
            <a:ext cx="6796216" cy="4114800"/>
          </a:xfrm>
          <a:custGeom>
            <a:avLst/>
            <a:gdLst/>
            <a:ahLst/>
            <a:cxnLst/>
            <a:rect r="r" b="b" t="t" l="l"/>
            <a:pathLst>
              <a:path h="4114800" w="6796216">
                <a:moveTo>
                  <a:pt x="0" y="0"/>
                </a:moveTo>
                <a:lnTo>
                  <a:pt x="6796216" y="0"/>
                </a:lnTo>
                <a:lnTo>
                  <a:pt x="6796216"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3362269" y="8557519"/>
            <a:ext cx="5502974" cy="2621417"/>
          </a:xfrm>
          <a:custGeom>
            <a:avLst/>
            <a:gdLst/>
            <a:ahLst/>
            <a:cxnLst/>
            <a:rect r="r" b="b" t="t" l="l"/>
            <a:pathLst>
              <a:path h="2621417" w="5502974">
                <a:moveTo>
                  <a:pt x="0" y="0"/>
                </a:moveTo>
                <a:lnTo>
                  <a:pt x="5502974" y="0"/>
                </a:lnTo>
                <a:lnTo>
                  <a:pt x="5502974" y="2621417"/>
                </a:lnTo>
                <a:lnTo>
                  <a:pt x="0" y="262141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1028700" y="1949737"/>
            <a:ext cx="4383157" cy="6868194"/>
          </a:xfrm>
          <a:custGeom>
            <a:avLst/>
            <a:gdLst/>
            <a:ahLst/>
            <a:cxnLst/>
            <a:rect r="r" b="b" t="t" l="l"/>
            <a:pathLst>
              <a:path h="6868194" w="4383157">
                <a:moveTo>
                  <a:pt x="0" y="0"/>
                </a:moveTo>
                <a:lnTo>
                  <a:pt x="4383157" y="0"/>
                </a:lnTo>
                <a:lnTo>
                  <a:pt x="4383157" y="6868195"/>
                </a:lnTo>
                <a:lnTo>
                  <a:pt x="0" y="686819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a:grpSpLocks noChangeAspect="true"/>
          </p:cNvGrpSpPr>
          <p:nvPr/>
        </p:nvGrpSpPr>
        <p:grpSpPr>
          <a:xfrm rot="0">
            <a:off x="13926152" y="3728412"/>
            <a:ext cx="3333148" cy="3872151"/>
            <a:chOff x="0" y="0"/>
            <a:chExt cx="5466080" cy="6350000"/>
          </a:xfrm>
        </p:grpSpPr>
        <p:sp>
          <p:nvSpPr>
            <p:cNvPr name="Freeform 5" id="5"/>
            <p:cNvSpPr/>
            <p:nvPr/>
          </p:nvSpPr>
          <p:spPr>
            <a:xfrm flipH="false" flipV="false" rot="0">
              <a:off x="0" y="0"/>
              <a:ext cx="5439410" cy="6348730"/>
            </a:xfrm>
            <a:custGeom>
              <a:avLst/>
              <a:gdLst/>
              <a:ahLst/>
              <a:cxnLst/>
              <a:rect r="r" b="b" t="t" l="l"/>
              <a:pathLst>
                <a:path h="6348730" w="5439410">
                  <a:moveTo>
                    <a:pt x="5419090" y="0"/>
                  </a:moveTo>
                  <a:lnTo>
                    <a:pt x="19050" y="0"/>
                  </a:lnTo>
                  <a:cubicBezTo>
                    <a:pt x="8890" y="0"/>
                    <a:pt x="0" y="8890"/>
                    <a:pt x="0" y="20320"/>
                  </a:cubicBezTo>
                  <a:lnTo>
                    <a:pt x="0" y="6329680"/>
                  </a:lnTo>
                  <a:cubicBezTo>
                    <a:pt x="0" y="6339840"/>
                    <a:pt x="8890" y="6348730"/>
                    <a:pt x="19050" y="6348730"/>
                  </a:cubicBezTo>
                  <a:lnTo>
                    <a:pt x="5419090" y="6348730"/>
                  </a:lnTo>
                  <a:cubicBezTo>
                    <a:pt x="5429250" y="6348730"/>
                    <a:pt x="5438140" y="6339840"/>
                    <a:pt x="5438140" y="6329680"/>
                  </a:cubicBezTo>
                  <a:lnTo>
                    <a:pt x="5438140" y="20320"/>
                  </a:lnTo>
                  <a:cubicBezTo>
                    <a:pt x="5439410" y="8890"/>
                    <a:pt x="5430520" y="0"/>
                    <a:pt x="5419090" y="0"/>
                  </a:cubicBezTo>
                  <a:close/>
                  <a:moveTo>
                    <a:pt x="5137150" y="314960"/>
                  </a:moveTo>
                  <a:lnTo>
                    <a:pt x="5137150" y="4970780"/>
                  </a:lnTo>
                  <a:cubicBezTo>
                    <a:pt x="5137150" y="4980940"/>
                    <a:pt x="5128260" y="4989830"/>
                    <a:pt x="5118100" y="4989830"/>
                  </a:cubicBezTo>
                  <a:lnTo>
                    <a:pt x="266700" y="4989830"/>
                  </a:lnTo>
                  <a:cubicBezTo>
                    <a:pt x="256540" y="4989830"/>
                    <a:pt x="247650" y="4980940"/>
                    <a:pt x="247650" y="4970780"/>
                  </a:cubicBezTo>
                  <a:lnTo>
                    <a:pt x="247650" y="314960"/>
                  </a:lnTo>
                  <a:cubicBezTo>
                    <a:pt x="247650" y="304800"/>
                    <a:pt x="256540" y="295910"/>
                    <a:pt x="266700" y="295910"/>
                  </a:cubicBezTo>
                  <a:lnTo>
                    <a:pt x="5118100" y="295910"/>
                  </a:lnTo>
                  <a:cubicBezTo>
                    <a:pt x="5129530" y="294640"/>
                    <a:pt x="5137150" y="303530"/>
                    <a:pt x="5137150" y="314960"/>
                  </a:cubicBezTo>
                  <a:close/>
                </a:path>
              </a:pathLst>
            </a:custGeom>
            <a:solidFill>
              <a:srgbClr val="F2F1EB"/>
            </a:solidFill>
          </p:spPr>
        </p:sp>
        <p:sp>
          <p:nvSpPr>
            <p:cNvPr name="Freeform 6" id="6"/>
            <p:cNvSpPr/>
            <p:nvPr/>
          </p:nvSpPr>
          <p:spPr>
            <a:xfrm flipH="false" flipV="false" rot="0">
              <a:off x="247650" y="294640"/>
              <a:ext cx="4889500" cy="4693920"/>
            </a:xfrm>
            <a:custGeom>
              <a:avLst/>
              <a:gdLst/>
              <a:ahLst/>
              <a:cxnLst/>
              <a:rect r="r" b="b" t="t" l="l"/>
              <a:pathLst>
                <a:path h="4693920" w="4889500">
                  <a:moveTo>
                    <a:pt x="4870450" y="0"/>
                  </a:moveTo>
                  <a:lnTo>
                    <a:pt x="19050" y="0"/>
                  </a:lnTo>
                  <a:cubicBezTo>
                    <a:pt x="8890" y="0"/>
                    <a:pt x="0" y="8890"/>
                    <a:pt x="0" y="19050"/>
                  </a:cubicBezTo>
                  <a:lnTo>
                    <a:pt x="0" y="4674870"/>
                  </a:lnTo>
                  <a:cubicBezTo>
                    <a:pt x="0" y="4686300"/>
                    <a:pt x="8890" y="4693920"/>
                    <a:pt x="19050" y="4693920"/>
                  </a:cubicBezTo>
                  <a:lnTo>
                    <a:pt x="4870450" y="4693920"/>
                  </a:lnTo>
                  <a:cubicBezTo>
                    <a:pt x="4880610" y="4693920"/>
                    <a:pt x="4889500" y="4685030"/>
                    <a:pt x="4889500" y="4674870"/>
                  </a:cubicBezTo>
                  <a:lnTo>
                    <a:pt x="4889500" y="20320"/>
                  </a:lnTo>
                  <a:cubicBezTo>
                    <a:pt x="4889500" y="8890"/>
                    <a:pt x="4881880" y="0"/>
                    <a:pt x="4870450" y="0"/>
                  </a:cubicBezTo>
                  <a:close/>
                </a:path>
              </a:pathLst>
            </a:custGeom>
            <a:blipFill>
              <a:blip r:embed="rId5"/>
              <a:stretch>
                <a:fillRect l="-22045" t="0" r="-22045" b="0"/>
              </a:stretch>
            </a:blipFill>
          </p:spPr>
        </p:sp>
        <p:sp>
          <p:nvSpPr>
            <p:cNvPr name="Freeform 7" id="7"/>
            <p:cNvSpPr/>
            <p:nvPr/>
          </p:nvSpPr>
          <p:spPr>
            <a:xfrm flipH="false" flipV="false" rot="0">
              <a:off x="1270" y="6350"/>
              <a:ext cx="5457190" cy="6342380"/>
            </a:xfrm>
            <a:custGeom>
              <a:avLst/>
              <a:gdLst/>
              <a:ahLst/>
              <a:cxnLst/>
              <a:rect r="r" b="b" t="t" l="l"/>
              <a:pathLst>
                <a:path h="6342380" w="5457190">
                  <a:moveTo>
                    <a:pt x="5137150" y="302260"/>
                  </a:moveTo>
                  <a:cubicBezTo>
                    <a:pt x="5137150" y="302260"/>
                    <a:pt x="5133340" y="290830"/>
                    <a:pt x="5119370" y="289560"/>
                  </a:cubicBezTo>
                  <a:lnTo>
                    <a:pt x="248920" y="289560"/>
                  </a:lnTo>
                  <a:cubicBezTo>
                    <a:pt x="240030" y="289560"/>
                    <a:pt x="228600" y="293370"/>
                    <a:pt x="228600" y="303530"/>
                  </a:cubicBezTo>
                  <a:lnTo>
                    <a:pt x="232410" y="312420"/>
                  </a:lnTo>
                  <a:cubicBezTo>
                    <a:pt x="236220" y="307340"/>
                    <a:pt x="242570" y="304800"/>
                    <a:pt x="248920" y="304800"/>
                  </a:cubicBezTo>
                  <a:lnTo>
                    <a:pt x="5123180" y="304800"/>
                  </a:lnTo>
                  <a:lnTo>
                    <a:pt x="5123180" y="4966970"/>
                  </a:lnTo>
                  <a:cubicBezTo>
                    <a:pt x="5123180" y="4973320"/>
                    <a:pt x="5120640" y="4979670"/>
                    <a:pt x="5115560" y="4983480"/>
                  </a:cubicBezTo>
                  <a:lnTo>
                    <a:pt x="5120640" y="4983480"/>
                  </a:lnTo>
                  <a:cubicBezTo>
                    <a:pt x="5129530" y="4983480"/>
                    <a:pt x="5137150" y="4975860"/>
                    <a:pt x="5137150" y="4966970"/>
                  </a:cubicBezTo>
                  <a:lnTo>
                    <a:pt x="5137150" y="302260"/>
                  </a:lnTo>
                  <a:close/>
                  <a:moveTo>
                    <a:pt x="5438140" y="6324600"/>
                  </a:moveTo>
                  <a:lnTo>
                    <a:pt x="20320" y="6324600"/>
                  </a:lnTo>
                  <a:lnTo>
                    <a:pt x="20320" y="12700"/>
                  </a:lnTo>
                  <a:lnTo>
                    <a:pt x="6350" y="0"/>
                  </a:lnTo>
                  <a:lnTo>
                    <a:pt x="5080" y="0"/>
                  </a:lnTo>
                  <a:cubicBezTo>
                    <a:pt x="2540" y="3810"/>
                    <a:pt x="0" y="7620"/>
                    <a:pt x="0" y="12700"/>
                  </a:cubicBezTo>
                  <a:lnTo>
                    <a:pt x="0" y="6323330"/>
                  </a:lnTo>
                  <a:cubicBezTo>
                    <a:pt x="0" y="6334760"/>
                    <a:pt x="8890" y="6342380"/>
                    <a:pt x="19050" y="6342380"/>
                  </a:cubicBezTo>
                  <a:lnTo>
                    <a:pt x="5444490" y="6342380"/>
                  </a:lnTo>
                  <a:cubicBezTo>
                    <a:pt x="5449570" y="6342380"/>
                    <a:pt x="5453380" y="6341110"/>
                    <a:pt x="5457190" y="6337300"/>
                  </a:cubicBezTo>
                  <a:lnTo>
                    <a:pt x="5438140" y="6324600"/>
                  </a:lnTo>
                  <a:close/>
                </a:path>
              </a:pathLst>
            </a:custGeom>
            <a:solidFill>
              <a:srgbClr val="3C3333"/>
            </a:solidFill>
          </p:spPr>
        </p:sp>
        <p:sp>
          <p:nvSpPr>
            <p:cNvPr name="Freeform 8" id="8"/>
            <p:cNvSpPr/>
            <p:nvPr/>
          </p:nvSpPr>
          <p:spPr>
            <a:xfrm flipH="false" flipV="false" rot="0">
              <a:off x="7620" y="0"/>
              <a:ext cx="5458460" cy="6344920"/>
            </a:xfrm>
            <a:custGeom>
              <a:avLst/>
              <a:gdLst/>
              <a:ahLst/>
              <a:cxnLst/>
              <a:rect r="r" b="b" t="t" l="l"/>
              <a:pathLst>
                <a:path h="6344920" w="5458460">
                  <a:moveTo>
                    <a:pt x="5125720" y="4987290"/>
                  </a:moveTo>
                  <a:cubicBezTo>
                    <a:pt x="5121910" y="4992370"/>
                    <a:pt x="5116830" y="4994910"/>
                    <a:pt x="5110480" y="4994910"/>
                  </a:cubicBezTo>
                  <a:lnTo>
                    <a:pt x="243840" y="4994910"/>
                  </a:lnTo>
                  <a:cubicBezTo>
                    <a:pt x="237490" y="4994910"/>
                    <a:pt x="231140" y="4992370"/>
                    <a:pt x="227330" y="4986020"/>
                  </a:cubicBezTo>
                  <a:cubicBezTo>
                    <a:pt x="222250" y="4982210"/>
                    <a:pt x="219710" y="4977130"/>
                    <a:pt x="219710" y="4970780"/>
                  </a:cubicBezTo>
                  <a:lnTo>
                    <a:pt x="219710" y="314960"/>
                  </a:lnTo>
                  <a:cubicBezTo>
                    <a:pt x="219710" y="309880"/>
                    <a:pt x="222250" y="304800"/>
                    <a:pt x="226060" y="300990"/>
                  </a:cubicBezTo>
                  <a:lnTo>
                    <a:pt x="240030" y="311150"/>
                  </a:lnTo>
                  <a:lnTo>
                    <a:pt x="240030" y="4975860"/>
                  </a:lnTo>
                  <a:lnTo>
                    <a:pt x="5110480" y="4975860"/>
                  </a:lnTo>
                  <a:cubicBezTo>
                    <a:pt x="5113020" y="4975860"/>
                    <a:pt x="5115560" y="4974590"/>
                    <a:pt x="5116830" y="4974590"/>
                  </a:cubicBezTo>
                  <a:lnTo>
                    <a:pt x="5125720" y="4987290"/>
                  </a:lnTo>
                  <a:close/>
                  <a:moveTo>
                    <a:pt x="5458460" y="19050"/>
                  </a:moveTo>
                  <a:lnTo>
                    <a:pt x="5458460" y="6330950"/>
                  </a:lnTo>
                  <a:cubicBezTo>
                    <a:pt x="5458460" y="6336030"/>
                    <a:pt x="5455920" y="6341110"/>
                    <a:pt x="5450840" y="6344920"/>
                  </a:cubicBezTo>
                  <a:lnTo>
                    <a:pt x="5429250" y="6329680"/>
                  </a:lnTo>
                  <a:lnTo>
                    <a:pt x="5429250" y="20320"/>
                  </a:lnTo>
                  <a:lnTo>
                    <a:pt x="13970" y="20320"/>
                  </a:lnTo>
                  <a:lnTo>
                    <a:pt x="0" y="7620"/>
                  </a:lnTo>
                  <a:cubicBezTo>
                    <a:pt x="3810" y="2540"/>
                    <a:pt x="8890" y="0"/>
                    <a:pt x="15240" y="0"/>
                  </a:cubicBezTo>
                  <a:lnTo>
                    <a:pt x="5439410" y="0"/>
                  </a:lnTo>
                  <a:cubicBezTo>
                    <a:pt x="5449570" y="0"/>
                    <a:pt x="5458460" y="8890"/>
                    <a:pt x="5458460" y="19050"/>
                  </a:cubicBezTo>
                  <a:close/>
                  <a:moveTo>
                    <a:pt x="5455920" y="30480"/>
                  </a:moveTo>
                  <a:cubicBezTo>
                    <a:pt x="5453380" y="26670"/>
                    <a:pt x="5450840" y="24130"/>
                    <a:pt x="5447030" y="21590"/>
                  </a:cubicBezTo>
                  <a:lnTo>
                    <a:pt x="5455920" y="30480"/>
                  </a:lnTo>
                  <a:close/>
                </a:path>
              </a:pathLst>
            </a:custGeom>
            <a:solidFill>
              <a:srgbClr val="FFFFFF"/>
            </a:solidFill>
          </p:spPr>
        </p:sp>
      </p:grpSp>
      <p:grpSp>
        <p:nvGrpSpPr>
          <p:cNvPr name="Group 9" id="9"/>
          <p:cNvGrpSpPr>
            <a:grpSpLocks noChangeAspect="true"/>
          </p:cNvGrpSpPr>
          <p:nvPr/>
        </p:nvGrpSpPr>
        <p:grpSpPr>
          <a:xfrm rot="0">
            <a:off x="9848002" y="3728412"/>
            <a:ext cx="3333148" cy="3872151"/>
            <a:chOff x="0" y="0"/>
            <a:chExt cx="5466080" cy="6350000"/>
          </a:xfrm>
        </p:grpSpPr>
        <p:sp>
          <p:nvSpPr>
            <p:cNvPr name="Freeform 10" id="10"/>
            <p:cNvSpPr/>
            <p:nvPr/>
          </p:nvSpPr>
          <p:spPr>
            <a:xfrm flipH="false" flipV="false" rot="0">
              <a:off x="0" y="0"/>
              <a:ext cx="5439410" cy="6348730"/>
            </a:xfrm>
            <a:custGeom>
              <a:avLst/>
              <a:gdLst/>
              <a:ahLst/>
              <a:cxnLst/>
              <a:rect r="r" b="b" t="t" l="l"/>
              <a:pathLst>
                <a:path h="6348730" w="5439410">
                  <a:moveTo>
                    <a:pt x="5419090" y="0"/>
                  </a:moveTo>
                  <a:lnTo>
                    <a:pt x="19050" y="0"/>
                  </a:lnTo>
                  <a:cubicBezTo>
                    <a:pt x="8890" y="0"/>
                    <a:pt x="0" y="8890"/>
                    <a:pt x="0" y="20320"/>
                  </a:cubicBezTo>
                  <a:lnTo>
                    <a:pt x="0" y="6329680"/>
                  </a:lnTo>
                  <a:cubicBezTo>
                    <a:pt x="0" y="6339840"/>
                    <a:pt x="8890" y="6348730"/>
                    <a:pt x="19050" y="6348730"/>
                  </a:cubicBezTo>
                  <a:lnTo>
                    <a:pt x="5419090" y="6348730"/>
                  </a:lnTo>
                  <a:cubicBezTo>
                    <a:pt x="5429250" y="6348730"/>
                    <a:pt x="5438140" y="6339840"/>
                    <a:pt x="5438140" y="6329680"/>
                  </a:cubicBezTo>
                  <a:lnTo>
                    <a:pt x="5438140" y="20320"/>
                  </a:lnTo>
                  <a:cubicBezTo>
                    <a:pt x="5439410" y="8890"/>
                    <a:pt x="5430520" y="0"/>
                    <a:pt x="5419090" y="0"/>
                  </a:cubicBezTo>
                  <a:close/>
                  <a:moveTo>
                    <a:pt x="5137150" y="314960"/>
                  </a:moveTo>
                  <a:lnTo>
                    <a:pt x="5137150" y="4970780"/>
                  </a:lnTo>
                  <a:cubicBezTo>
                    <a:pt x="5137150" y="4980940"/>
                    <a:pt x="5128260" y="4989830"/>
                    <a:pt x="5118100" y="4989830"/>
                  </a:cubicBezTo>
                  <a:lnTo>
                    <a:pt x="266700" y="4989830"/>
                  </a:lnTo>
                  <a:cubicBezTo>
                    <a:pt x="256540" y="4989830"/>
                    <a:pt x="247650" y="4980940"/>
                    <a:pt x="247650" y="4970780"/>
                  </a:cubicBezTo>
                  <a:lnTo>
                    <a:pt x="247650" y="314960"/>
                  </a:lnTo>
                  <a:cubicBezTo>
                    <a:pt x="247650" y="304800"/>
                    <a:pt x="256540" y="295910"/>
                    <a:pt x="266700" y="295910"/>
                  </a:cubicBezTo>
                  <a:lnTo>
                    <a:pt x="5118100" y="295910"/>
                  </a:lnTo>
                  <a:cubicBezTo>
                    <a:pt x="5129530" y="294640"/>
                    <a:pt x="5137150" y="303530"/>
                    <a:pt x="5137150" y="314960"/>
                  </a:cubicBezTo>
                  <a:close/>
                </a:path>
              </a:pathLst>
            </a:custGeom>
            <a:solidFill>
              <a:srgbClr val="F2F1EB"/>
            </a:solidFill>
          </p:spPr>
        </p:sp>
        <p:sp>
          <p:nvSpPr>
            <p:cNvPr name="Freeform 11" id="11"/>
            <p:cNvSpPr/>
            <p:nvPr/>
          </p:nvSpPr>
          <p:spPr>
            <a:xfrm flipH="false" flipV="false" rot="0">
              <a:off x="247650" y="294640"/>
              <a:ext cx="4889500" cy="4693920"/>
            </a:xfrm>
            <a:custGeom>
              <a:avLst/>
              <a:gdLst/>
              <a:ahLst/>
              <a:cxnLst/>
              <a:rect r="r" b="b" t="t" l="l"/>
              <a:pathLst>
                <a:path h="4693920" w="4889500">
                  <a:moveTo>
                    <a:pt x="4870450" y="0"/>
                  </a:moveTo>
                  <a:lnTo>
                    <a:pt x="19050" y="0"/>
                  </a:lnTo>
                  <a:cubicBezTo>
                    <a:pt x="8890" y="0"/>
                    <a:pt x="0" y="8890"/>
                    <a:pt x="0" y="19050"/>
                  </a:cubicBezTo>
                  <a:lnTo>
                    <a:pt x="0" y="4674870"/>
                  </a:lnTo>
                  <a:cubicBezTo>
                    <a:pt x="0" y="4686300"/>
                    <a:pt x="8890" y="4693920"/>
                    <a:pt x="19050" y="4693920"/>
                  </a:cubicBezTo>
                  <a:lnTo>
                    <a:pt x="4870450" y="4693920"/>
                  </a:lnTo>
                  <a:cubicBezTo>
                    <a:pt x="4880610" y="4693920"/>
                    <a:pt x="4889500" y="4685030"/>
                    <a:pt x="4889500" y="4674870"/>
                  </a:cubicBezTo>
                  <a:lnTo>
                    <a:pt x="4889500" y="20320"/>
                  </a:lnTo>
                  <a:cubicBezTo>
                    <a:pt x="4889500" y="8890"/>
                    <a:pt x="4881880" y="0"/>
                    <a:pt x="4870450" y="0"/>
                  </a:cubicBezTo>
                  <a:close/>
                </a:path>
              </a:pathLst>
            </a:custGeom>
            <a:blipFill>
              <a:blip r:embed="rId6"/>
              <a:stretch>
                <a:fillRect l="-22045" t="0" r="-22045" b="0"/>
              </a:stretch>
            </a:blipFill>
          </p:spPr>
        </p:sp>
        <p:sp>
          <p:nvSpPr>
            <p:cNvPr name="Freeform 12" id="12"/>
            <p:cNvSpPr/>
            <p:nvPr/>
          </p:nvSpPr>
          <p:spPr>
            <a:xfrm flipH="false" flipV="false" rot="0">
              <a:off x="1270" y="6350"/>
              <a:ext cx="5457190" cy="6342380"/>
            </a:xfrm>
            <a:custGeom>
              <a:avLst/>
              <a:gdLst/>
              <a:ahLst/>
              <a:cxnLst/>
              <a:rect r="r" b="b" t="t" l="l"/>
              <a:pathLst>
                <a:path h="6342380" w="5457190">
                  <a:moveTo>
                    <a:pt x="5137150" y="302260"/>
                  </a:moveTo>
                  <a:cubicBezTo>
                    <a:pt x="5137150" y="302260"/>
                    <a:pt x="5133340" y="290830"/>
                    <a:pt x="5119370" y="289560"/>
                  </a:cubicBezTo>
                  <a:lnTo>
                    <a:pt x="248920" y="289560"/>
                  </a:lnTo>
                  <a:cubicBezTo>
                    <a:pt x="240030" y="289560"/>
                    <a:pt x="228600" y="293370"/>
                    <a:pt x="228600" y="303530"/>
                  </a:cubicBezTo>
                  <a:lnTo>
                    <a:pt x="232410" y="312420"/>
                  </a:lnTo>
                  <a:cubicBezTo>
                    <a:pt x="236220" y="307340"/>
                    <a:pt x="242570" y="304800"/>
                    <a:pt x="248920" y="304800"/>
                  </a:cubicBezTo>
                  <a:lnTo>
                    <a:pt x="5123180" y="304800"/>
                  </a:lnTo>
                  <a:lnTo>
                    <a:pt x="5123180" y="4966970"/>
                  </a:lnTo>
                  <a:cubicBezTo>
                    <a:pt x="5123180" y="4973320"/>
                    <a:pt x="5120640" y="4979670"/>
                    <a:pt x="5115560" y="4983480"/>
                  </a:cubicBezTo>
                  <a:lnTo>
                    <a:pt x="5120640" y="4983480"/>
                  </a:lnTo>
                  <a:cubicBezTo>
                    <a:pt x="5129530" y="4983480"/>
                    <a:pt x="5137150" y="4975860"/>
                    <a:pt x="5137150" y="4966970"/>
                  </a:cubicBezTo>
                  <a:lnTo>
                    <a:pt x="5137150" y="302260"/>
                  </a:lnTo>
                  <a:close/>
                  <a:moveTo>
                    <a:pt x="5438140" y="6324600"/>
                  </a:moveTo>
                  <a:lnTo>
                    <a:pt x="20320" y="6324600"/>
                  </a:lnTo>
                  <a:lnTo>
                    <a:pt x="20320" y="12700"/>
                  </a:lnTo>
                  <a:lnTo>
                    <a:pt x="6350" y="0"/>
                  </a:lnTo>
                  <a:lnTo>
                    <a:pt x="5080" y="0"/>
                  </a:lnTo>
                  <a:cubicBezTo>
                    <a:pt x="2540" y="3810"/>
                    <a:pt x="0" y="7620"/>
                    <a:pt x="0" y="12700"/>
                  </a:cubicBezTo>
                  <a:lnTo>
                    <a:pt x="0" y="6323330"/>
                  </a:lnTo>
                  <a:cubicBezTo>
                    <a:pt x="0" y="6334760"/>
                    <a:pt x="8890" y="6342380"/>
                    <a:pt x="19050" y="6342380"/>
                  </a:cubicBezTo>
                  <a:lnTo>
                    <a:pt x="5444490" y="6342380"/>
                  </a:lnTo>
                  <a:cubicBezTo>
                    <a:pt x="5449570" y="6342380"/>
                    <a:pt x="5453380" y="6341110"/>
                    <a:pt x="5457190" y="6337300"/>
                  </a:cubicBezTo>
                  <a:lnTo>
                    <a:pt x="5438140" y="6324600"/>
                  </a:lnTo>
                  <a:close/>
                </a:path>
              </a:pathLst>
            </a:custGeom>
            <a:solidFill>
              <a:srgbClr val="3C3333"/>
            </a:solidFill>
          </p:spPr>
        </p:sp>
        <p:sp>
          <p:nvSpPr>
            <p:cNvPr name="Freeform 13" id="13"/>
            <p:cNvSpPr/>
            <p:nvPr/>
          </p:nvSpPr>
          <p:spPr>
            <a:xfrm flipH="false" flipV="false" rot="0">
              <a:off x="7620" y="0"/>
              <a:ext cx="5458460" cy="6344920"/>
            </a:xfrm>
            <a:custGeom>
              <a:avLst/>
              <a:gdLst/>
              <a:ahLst/>
              <a:cxnLst/>
              <a:rect r="r" b="b" t="t" l="l"/>
              <a:pathLst>
                <a:path h="6344920" w="5458460">
                  <a:moveTo>
                    <a:pt x="5125720" y="4987290"/>
                  </a:moveTo>
                  <a:cubicBezTo>
                    <a:pt x="5121910" y="4992370"/>
                    <a:pt x="5116830" y="4994910"/>
                    <a:pt x="5110480" y="4994910"/>
                  </a:cubicBezTo>
                  <a:lnTo>
                    <a:pt x="243840" y="4994910"/>
                  </a:lnTo>
                  <a:cubicBezTo>
                    <a:pt x="237490" y="4994910"/>
                    <a:pt x="231140" y="4992370"/>
                    <a:pt x="227330" y="4986020"/>
                  </a:cubicBezTo>
                  <a:cubicBezTo>
                    <a:pt x="222250" y="4982210"/>
                    <a:pt x="219710" y="4977130"/>
                    <a:pt x="219710" y="4970780"/>
                  </a:cubicBezTo>
                  <a:lnTo>
                    <a:pt x="219710" y="314960"/>
                  </a:lnTo>
                  <a:cubicBezTo>
                    <a:pt x="219710" y="309880"/>
                    <a:pt x="222250" y="304800"/>
                    <a:pt x="226060" y="300990"/>
                  </a:cubicBezTo>
                  <a:lnTo>
                    <a:pt x="240030" y="311150"/>
                  </a:lnTo>
                  <a:lnTo>
                    <a:pt x="240030" y="4975860"/>
                  </a:lnTo>
                  <a:lnTo>
                    <a:pt x="5110480" y="4975860"/>
                  </a:lnTo>
                  <a:cubicBezTo>
                    <a:pt x="5113020" y="4975860"/>
                    <a:pt x="5115560" y="4974590"/>
                    <a:pt x="5116830" y="4974590"/>
                  </a:cubicBezTo>
                  <a:lnTo>
                    <a:pt x="5125720" y="4987290"/>
                  </a:lnTo>
                  <a:close/>
                  <a:moveTo>
                    <a:pt x="5458460" y="19050"/>
                  </a:moveTo>
                  <a:lnTo>
                    <a:pt x="5458460" y="6330950"/>
                  </a:lnTo>
                  <a:cubicBezTo>
                    <a:pt x="5458460" y="6336030"/>
                    <a:pt x="5455920" y="6341110"/>
                    <a:pt x="5450840" y="6344920"/>
                  </a:cubicBezTo>
                  <a:lnTo>
                    <a:pt x="5429250" y="6329680"/>
                  </a:lnTo>
                  <a:lnTo>
                    <a:pt x="5429250" y="20320"/>
                  </a:lnTo>
                  <a:lnTo>
                    <a:pt x="13970" y="20320"/>
                  </a:lnTo>
                  <a:lnTo>
                    <a:pt x="0" y="7620"/>
                  </a:lnTo>
                  <a:cubicBezTo>
                    <a:pt x="3810" y="2540"/>
                    <a:pt x="8890" y="0"/>
                    <a:pt x="15240" y="0"/>
                  </a:cubicBezTo>
                  <a:lnTo>
                    <a:pt x="5439410" y="0"/>
                  </a:lnTo>
                  <a:cubicBezTo>
                    <a:pt x="5449570" y="0"/>
                    <a:pt x="5458460" y="8890"/>
                    <a:pt x="5458460" y="19050"/>
                  </a:cubicBezTo>
                  <a:close/>
                  <a:moveTo>
                    <a:pt x="5455920" y="30480"/>
                  </a:moveTo>
                  <a:cubicBezTo>
                    <a:pt x="5453380" y="26670"/>
                    <a:pt x="5450840" y="24130"/>
                    <a:pt x="5447030" y="21590"/>
                  </a:cubicBezTo>
                  <a:lnTo>
                    <a:pt x="5455920" y="30480"/>
                  </a:lnTo>
                  <a:close/>
                </a:path>
              </a:pathLst>
            </a:custGeom>
            <a:solidFill>
              <a:srgbClr val="FFFFFF"/>
            </a:solidFill>
          </p:spPr>
        </p:sp>
      </p:grpSp>
      <p:grpSp>
        <p:nvGrpSpPr>
          <p:cNvPr name="Group 14" id="14"/>
          <p:cNvGrpSpPr>
            <a:grpSpLocks noChangeAspect="true"/>
          </p:cNvGrpSpPr>
          <p:nvPr/>
        </p:nvGrpSpPr>
        <p:grpSpPr>
          <a:xfrm rot="0">
            <a:off x="5810852" y="3728412"/>
            <a:ext cx="3333148" cy="3872151"/>
            <a:chOff x="0" y="0"/>
            <a:chExt cx="5466080" cy="6350000"/>
          </a:xfrm>
        </p:grpSpPr>
        <p:sp>
          <p:nvSpPr>
            <p:cNvPr name="Freeform 15" id="15"/>
            <p:cNvSpPr/>
            <p:nvPr/>
          </p:nvSpPr>
          <p:spPr>
            <a:xfrm flipH="false" flipV="false" rot="0">
              <a:off x="0" y="0"/>
              <a:ext cx="5439410" cy="6348730"/>
            </a:xfrm>
            <a:custGeom>
              <a:avLst/>
              <a:gdLst/>
              <a:ahLst/>
              <a:cxnLst/>
              <a:rect r="r" b="b" t="t" l="l"/>
              <a:pathLst>
                <a:path h="6348730" w="5439410">
                  <a:moveTo>
                    <a:pt x="5419090" y="0"/>
                  </a:moveTo>
                  <a:lnTo>
                    <a:pt x="19050" y="0"/>
                  </a:lnTo>
                  <a:cubicBezTo>
                    <a:pt x="8890" y="0"/>
                    <a:pt x="0" y="8890"/>
                    <a:pt x="0" y="20320"/>
                  </a:cubicBezTo>
                  <a:lnTo>
                    <a:pt x="0" y="6329680"/>
                  </a:lnTo>
                  <a:cubicBezTo>
                    <a:pt x="0" y="6339840"/>
                    <a:pt x="8890" y="6348730"/>
                    <a:pt x="19050" y="6348730"/>
                  </a:cubicBezTo>
                  <a:lnTo>
                    <a:pt x="5419090" y="6348730"/>
                  </a:lnTo>
                  <a:cubicBezTo>
                    <a:pt x="5429250" y="6348730"/>
                    <a:pt x="5438140" y="6339840"/>
                    <a:pt x="5438140" y="6329680"/>
                  </a:cubicBezTo>
                  <a:lnTo>
                    <a:pt x="5438140" y="20320"/>
                  </a:lnTo>
                  <a:cubicBezTo>
                    <a:pt x="5439410" y="8890"/>
                    <a:pt x="5430520" y="0"/>
                    <a:pt x="5419090" y="0"/>
                  </a:cubicBezTo>
                  <a:close/>
                  <a:moveTo>
                    <a:pt x="5137150" y="314960"/>
                  </a:moveTo>
                  <a:lnTo>
                    <a:pt x="5137150" y="4970780"/>
                  </a:lnTo>
                  <a:cubicBezTo>
                    <a:pt x="5137150" y="4980940"/>
                    <a:pt x="5128260" y="4989830"/>
                    <a:pt x="5118100" y="4989830"/>
                  </a:cubicBezTo>
                  <a:lnTo>
                    <a:pt x="266700" y="4989830"/>
                  </a:lnTo>
                  <a:cubicBezTo>
                    <a:pt x="256540" y="4989830"/>
                    <a:pt x="247650" y="4980940"/>
                    <a:pt x="247650" y="4970780"/>
                  </a:cubicBezTo>
                  <a:lnTo>
                    <a:pt x="247650" y="314960"/>
                  </a:lnTo>
                  <a:cubicBezTo>
                    <a:pt x="247650" y="304800"/>
                    <a:pt x="256540" y="295910"/>
                    <a:pt x="266700" y="295910"/>
                  </a:cubicBezTo>
                  <a:lnTo>
                    <a:pt x="5118100" y="295910"/>
                  </a:lnTo>
                  <a:cubicBezTo>
                    <a:pt x="5129530" y="294640"/>
                    <a:pt x="5137150" y="303530"/>
                    <a:pt x="5137150" y="314960"/>
                  </a:cubicBezTo>
                  <a:close/>
                </a:path>
              </a:pathLst>
            </a:custGeom>
            <a:solidFill>
              <a:srgbClr val="F2F1EB"/>
            </a:solidFill>
          </p:spPr>
        </p:sp>
        <p:sp>
          <p:nvSpPr>
            <p:cNvPr name="Freeform 16" id="16"/>
            <p:cNvSpPr/>
            <p:nvPr/>
          </p:nvSpPr>
          <p:spPr>
            <a:xfrm flipH="false" flipV="false" rot="0">
              <a:off x="247650" y="294640"/>
              <a:ext cx="4889500" cy="4693920"/>
            </a:xfrm>
            <a:custGeom>
              <a:avLst/>
              <a:gdLst/>
              <a:ahLst/>
              <a:cxnLst/>
              <a:rect r="r" b="b" t="t" l="l"/>
              <a:pathLst>
                <a:path h="4693920" w="4889500">
                  <a:moveTo>
                    <a:pt x="4870450" y="0"/>
                  </a:moveTo>
                  <a:lnTo>
                    <a:pt x="19050" y="0"/>
                  </a:lnTo>
                  <a:cubicBezTo>
                    <a:pt x="8890" y="0"/>
                    <a:pt x="0" y="8890"/>
                    <a:pt x="0" y="19050"/>
                  </a:cubicBezTo>
                  <a:lnTo>
                    <a:pt x="0" y="4674870"/>
                  </a:lnTo>
                  <a:cubicBezTo>
                    <a:pt x="0" y="4686300"/>
                    <a:pt x="8890" y="4693920"/>
                    <a:pt x="19050" y="4693920"/>
                  </a:cubicBezTo>
                  <a:lnTo>
                    <a:pt x="4870450" y="4693920"/>
                  </a:lnTo>
                  <a:cubicBezTo>
                    <a:pt x="4880610" y="4693920"/>
                    <a:pt x="4889500" y="4685030"/>
                    <a:pt x="4889500" y="4674870"/>
                  </a:cubicBezTo>
                  <a:lnTo>
                    <a:pt x="4889500" y="20320"/>
                  </a:lnTo>
                  <a:cubicBezTo>
                    <a:pt x="4889500" y="8890"/>
                    <a:pt x="4881880" y="0"/>
                    <a:pt x="4870450" y="0"/>
                  </a:cubicBezTo>
                  <a:close/>
                </a:path>
              </a:pathLst>
            </a:custGeom>
            <a:blipFill>
              <a:blip r:embed="rId7"/>
              <a:stretch>
                <a:fillRect l="-22045" t="0" r="-22045" b="0"/>
              </a:stretch>
            </a:blipFill>
          </p:spPr>
        </p:sp>
        <p:sp>
          <p:nvSpPr>
            <p:cNvPr name="Freeform 17" id="17"/>
            <p:cNvSpPr/>
            <p:nvPr/>
          </p:nvSpPr>
          <p:spPr>
            <a:xfrm flipH="false" flipV="false" rot="0">
              <a:off x="1270" y="6350"/>
              <a:ext cx="5457190" cy="6342380"/>
            </a:xfrm>
            <a:custGeom>
              <a:avLst/>
              <a:gdLst/>
              <a:ahLst/>
              <a:cxnLst/>
              <a:rect r="r" b="b" t="t" l="l"/>
              <a:pathLst>
                <a:path h="6342380" w="5457190">
                  <a:moveTo>
                    <a:pt x="5137150" y="302260"/>
                  </a:moveTo>
                  <a:cubicBezTo>
                    <a:pt x="5137150" y="302260"/>
                    <a:pt x="5133340" y="290830"/>
                    <a:pt x="5119370" y="289560"/>
                  </a:cubicBezTo>
                  <a:lnTo>
                    <a:pt x="248920" y="289560"/>
                  </a:lnTo>
                  <a:cubicBezTo>
                    <a:pt x="240030" y="289560"/>
                    <a:pt x="228600" y="293370"/>
                    <a:pt x="228600" y="303530"/>
                  </a:cubicBezTo>
                  <a:lnTo>
                    <a:pt x="232410" y="312420"/>
                  </a:lnTo>
                  <a:cubicBezTo>
                    <a:pt x="236220" y="307340"/>
                    <a:pt x="242570" y="304800"/>
                    <a:pt x="248920" y="304800"/>
                  </a:cubicBezTo>
                  <a:lnTo>
                    <a:pt x="5123180" y="304800"/>
                  </a:lnTo>
                  <a:lnTo>
                    <a:pt x="5123180" y="4966970"/>
                  </a:lnTo>
                  <a:cubicBezTo>
                    <a:pt x="5123180" y="4973320"/>
                    <a:pt x="5120640" y="4979670"/>
                    <a:pt x="5115560" y="4983480"/>
                  </a:cubicBezTo>
                  <a:lnTo>
                    <a:pt x="5120640" y="4983480"/>
                  </a:lnTo>
                  <a:cubicBezTo>
                    <a:pt x="5129530" y="4983480"/>
                    <a:pt x="5137150" y="4975860"/>
                    <a:pt x="5137150" y="4966970"/>
                  </a:cubicBezTo>
                  <a:lnTo>
                    <a:pt x="5137150" y="302260"/>
                  </a:lnTo>
                  <a:close/>
                  <a:moveTo>
                    <a:pt x="5438140" y="6324600"/>
                  </a:moveTo>
                  <a:lnTo>
                    <a:pt x="20320" y="6324600"/>
                  </a:lnTo>
                  <a:lnTo>
                    <a:pt x="20320" y="12700"/>
                  </a:lnTo>
                  <a:lnTo>
                    <a:pt x="6350" y="0"/>
                  </a:lnTo>
                  <a:lnTo>
                    <a:pt x="5080" y="0"/>
                  </a:lnTo>
                  <a:cubicBezTo>
                    <a:pt x="2540" y="3810"/>
                    <a:pt x="0" y="7620"/>
                    <a:pt x="0" y="12700"/>
                  </a:cubicBezTo>
                  <a:lnTo>
                    <a:pt x="0" y="6323330"/>
                  </a:lnTo>
                  <a:cubicBezTo>
                    <a:pt x="0" y="6334760"/>
                    <a:pt x="8890" y="6342380"/>
                    <a:pt x="19050" y="6342380"/>
                  </a:cubicBezTo>
                  <a:lnTo>
                    <a:pt x="5444490" y="6342380"/>
                  </a:lnTo>
                  <a:cubicBezTo>
                    <a:pt x="5449570" y="6342380"/>
                    <a:pt x="5453380" y="6341110"/>
                    <a:pt x="5457190" y="6337300"/>
                  </a:cubicBezTo>
                  <a:lnTo>
                    <a:pt x="5438140" y="6324600"/>
                  </a:lnTo>
                  <a:close/>
                </a:path>
              </a:pathLst>
            </a:custGeom>
            <a:solidFill>
              <a:srgbClr val="3C3333"/>
            </a:solidFill>
          </p:spPr>
        </p:sp>
        <p:sp>
          <p:nvSpPr>
            <p:cNvPr name="Freeform 18" id="18"/>
            <p:cNvSpPr/>
            <p:nvPr/>
          </p:nvSpPr>
          <p:spPr>
            <a:xfrm flipH="false" flipV="false" rot="0">
              <a:off x="7620" y="0"/>
              <a:ext cx="5458460" cy="6344920"/>
            </a:xfrm>
            <a:custGeom>
              <a:avLst/>
              <a:gdLst/>
              <a:ahLst/>
              <a:cxnLst/>
              <a:rect r="r" b="b" t="t" l="l"/>
              <a:pathLst>
                <a:path h="6344920" w="5458460">
                  <a:moveTo>
                    <a:pt x="5125720" y="4987290"/>
                  </a:moveTo>
                  <a:cubicBezTo>
                    <a:pt x="5121910" y="4992370"/>
                    <a:pt x="5116830" y="4994910"/>
                    <a:pt x="5110480" y="4994910"/>
                  </a:cubicBezTo>
                  <a:lnTo>
                    <a:pt x="243840" y="4994910"/>
                  </a:lnTo>
                  <a:cubicBezTo>
                    <a:pt x="237490" y="4994910"/>
                    <a:pt x="231140" y="4992370"/>
                    <a:pt x="227330" y="4986020"/>
                  </a:cubicBezTo>
                  <a:cubicBezTo>
                    <a:pt x="222250" y="4982210"/>
                    <a:pt x="219710" y="4977130"/>
                    <a:pt x="219710" y="4970780"/>
                  </a:cubicBezTo>
                  <a:lnTo>
                    <a:pt x="219710" y="314960"/>
                  </a:lnTo>
                  <a:cubicBezTo>
                    <a:pt x="219710" y="309880"/>
                    <a:pt x="222250" y="304800"/>
                    <a:pt x="226060" y="300990"/>
                  </a:cubicBezTo>
                  <a:lnTo>
                    <a:pt x="240030" y="311150"/>
                  </a:lnTo>
                  <a:lnTo>
                    <a:pt x="240030" y="4975860"/>
                  </a:lnTo>
                  <a:lnTo>
                    <a:pt x="5110480" y="4975860"/>
                  </a:lnTo>
                  <a:cubicBezTo>
                    <a:pt x="5113020" y="4975860"/>
                    <a:pt x="5115560" y="4974590"/>
                    <a:pt x="5116830" y="4974590"/>
                  </a:cubicBezTo>
                  <a:lnTo>
                    <a:pt x="5125720" y="4987290"/>
                  </a:lnTo>
                  <a:close/>
                  <a:moveTo>
                    <a:pt x="5458460" y="19050"/>
                  </a:moveTo>
                  <a:lnTo>
                    <a:pt x="5458460" y="6330950"/>
                  </a:lnTo>
                  <a:cubicBezTo>
                    <a:pt x="5458460" y="6336030"/>
                    <a:pt x="5455920" y="6341110"/>
                    <a:pt x="5450840" y="6344920"/>
                  </a:cubicBezTo>
                  <a:lnTo>
                    <a:pt x="5429250" y="6329680"/>
                  </a:lnTo>
                  <a:lnTo>
                    <a:pt x="5429250" y="20320"/>
                  </a:lnTo>
                  <a:lnTo>
                    <a:pt x="13970" y="20320"/>
                  </a:lnTo>
                  <a:lnTo>
                    <a:pt x="0" y="7620"/>
                  </a:lnTo>
                  <a:cubicBezTo>
                    <a:pt x="3810" y="2540"/>
                    <a:pt x="8890" y="0"/>
                    <a:pt x="15240" y="0"/>
                  </a:cubicBezTo>
                  <a:lnTo>
                    <a:pt x="5439410" y="0"/>
                  </a:lnTo>
                  <a:cubicBezTo>
                    <a:pt x="5449570" y="0"/>
                    <a:pt x="5458460" y="8890"/>
                    <a:pt x="5458460" y="19050"/>
                  </a:cubicBezTo>
                  <a:close/>
                  <a:moveTo>
                    <a:pt x="5455920" y="30480"/>
                  </a:moveTo>
                  <a:cubicBezTo>
                    <a:pt x="5453380" y="26670"/>
                    <a:pt x="5450840" y="24130"/>
                    <a:pt x="5447030" y="21590"/>
                  </a:cubicBezTo>
                  <a:lnTo>
                    <a:pt x="5455920" y="30480"/>
                  </a:lnTo>
                  <a:close/>
                </a:path>
              </a:pathLst>
            </a:custGeom>
            <a:solidFill>
              <a:srgbClr val="FFFFFF"/>
            </a:solidFill>
          </p:spPr>
        </p:sp>
      </p:grpSp>
      <p:sp>
        <p:nvSpPr>
          <p:cNvPr name="TextBox 19" id="19"/>
          <p:cNvSpPr txBox="true"/>
          <p:nvPr/>
        </p:nvSpPr>
        <p:spPr>
          <a:xfrm rot="0">
            <a:off x="8324624" y="2006887"/>
            <a:ext cx="8934676" cy="1112271"/>
          </a:xfrm>
          <a:prstGeom prst="rect">
            <a:avLst/>
          </a:prstGeom>
        </p:spPr>
        <p:txBody>
          <a:bodyPr anchor="t" rtlCol="false" tIns="0" lIns="0" bIns="0" rIns="0">
            <a:spAutoFit/>
          </a:bodyPr>
          <a:lstStyle/>
          <a:p>
            <a:pPr algn="ctr" marL="0" indent="0" lvl="0">
              <a:lnSpc>
                <a:spcPts val="8526"/>
              </a:lnSpc>
            </a:pPr>
            <a:r>
              <a:rPr lang="en-US" sz="7681">
                <a:solidFill>
                  <a:srgbClr val="000000"/>
                </a:solidFill>
                <a:latin typeface="Glass Antiqua"/>
                <a:ea typeface="Glass Antiqua"/>
                <a:cs typeface="Glass Antiqua"/>
                <a:sym typeface="Glass Antiqua"/>
              </a:rPr>
              <a:t>GROUP MEMBER</a:t>
            </a:r>
          </a:p>
        </p:txBody>
      </p:sp>
      <p:sp>
        <p:nvSpPr>
          <p:cNvPr name="TextBox 20" id="20"/>
          <p:cNvSpPr txBox="true"/>
          <p:nvPr/>
        </p:nvSpPr>
        <p:spPr>
          <a:xfrm rot="0">
            <a:off x="13926152" y="6877661"/>
            <a:ext cx="3605314" cy="518425"/>
          </a:xfrm>
          <a:prstGeom prst="rect">
            <a:avLst/>
          </a:prstGeom>
        </p:spPr>
        <p:txBody>
          <a:bodyPr anchor="t" rtlCol="false" tIns="0" lIns="0" bIns="0" rIns="0">
            <a:spAutoFit/>
          </a:bodyPr>
          <a:lstStyle/>
          <a:p>
            <a:pPr algn="ctr">
              <a:lnSpc>
                <a:spcPts val="4339"/>
              </a:lnSpc>
            </a:pPr>
            <a:r>
              <a:rPr lang="en-US" sz="2893">
                <a:solidFill>
                  <a:srgbClr val="000000"/>
                </a:solidFill>
                <a:latin typeface="Amaranth"/>
                <a:ea typeface="Amaranth"/>
                <a:cs typeface="Amaranth"/>
                <a:sym typeface="Amaranth"/>
              </a:rPr>
              <a:t>Hannah Morales</a:t>
            </a:r>
          </a:p>
        </p:txBody>
      </p:sp>
      <p:sp>
        <p:nvSpPr>
          <p:cNvPr name="TextBox 21" id="21"/>
          <p:cNvSpPr txBox="true"/>
          <p:nvPr/>
        </p:nvSpPr>
        <p:spPr>
          <a:xfrm rot="0">
            <a:off x="9721939" y="6843637"/>
            <a:ext cx="3585274" cy="552450"/>
          </a:xfrm>
          <a:prstGeom prst="rect">
            <a:avLst/>
          </a:prstGeom>
        </p:spPr>
        <p:txBody>
          <a:bodyPr anchor="t" rtlCol="false" tIns="0" lIns="0" bIns="0" rIns="0">
            <a:spAutoFit/>
          </a:bodyPr>
          <a:lstStyle/>
          <a:p>
            <a:pPr algn="ctr">
              <a:lnSpc>
                <a:spcPts val="4500"/>
              </a:lnSpc>
            </a:pPr>
            <a:r>
              <a:rPr lang="en-US" sz="3000">
                <a:solidFill>
                  <a:srgbClr val="000000"/>
                </a:solidFill>
                <a:latin typeface="Amaranth"/>
                <a:ea typeface="Amaranth"/>
                <a:cs typeface="Amaranth"/>
                <a:sym typeface="Amaranth"/>
              </a:rPr>
              <a:t>Estelle Darcy</a:t>
            </a:r>
          </a:p>
        </p:txBody>
      </p:sp>
      <p:sp>
        <p:nvSpPr>
          <p:cNvPr name="TextBox 22" id="22"/>
          <p:cNvSpPr txBox="true"/>
          <p:nvPr/>
        </p:nvSpPr>
        <p:spPr>
          <a:xfrm rot="0">
            <a:off x="5575443" y="6843637"/>
            <a:ext cx="4146495" cy="552450"/>
          </a:xfrm>
          <a:prstGeom prst="rect">
            <a:avLst/>
          </a:prstGeom>
        </p:spPr>
        <p:txBody>
          <a:bodyPr anchor="t" rtlCol="false" tIns="0" lIns="0" bIns="0" rIns="0">
            <a:spAutoFit/>
          </a:bodyPr>
          <a:lstStyle/>
          <a:p>
            <a:pPr algn="ctr">
              <a:lnSpc>
                <a:spcPts val="4500"/>
              </a:lnSpc>
            </a:pPr>
            <a:r>
              <a:rPr lang="en-US" sz="3000">
                <a:solidFill>
                  <a:srgbClr val="000000"/>
                </a:solidFill>
                <a:latin typeface="Amaranth"/>
                <a:ea typeface="Amaranth"/>
                <a:cs typeface="Amaranth"/>
                <a:sym typeface="Amaranth"/>
              </a:rPr>
              <a:t>Donna Stroupe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3597962" y="3768720"/>
            <a:ext cx="11092077" cy="3683001"/>
          </a:xfrm>
          <a:prstGeom prst="rect">
            <a:avLst/>
          </a:prstGeom>
        </p:spPr>
        <p:txBody>
          <a:bodyPr anchor="t" rtlCol="false" tIns="0" lIns="0" bIns="0" rIns="0">
            <a:spAutoFit/>
          </a:bodyPr>
          <a:lstStyle/>
          <a:p>
            <a:pPr algn="just">
              <a:lnSpc>
                <a:spcPts val="4899"/>
              </a:lnSpc>
            </a:pPr>
            <a:r>
              <a:rPr lang="en-US" sz="3499">
                <a:solidFill>
                  <a:srgbClr val="000000"/>
                </a:solidFill>
                <a:latin typeface="Amaranth"/>
                <a:ea typeface="Amaranth"/>
                <a:cs typeface="Amaranth"/>
                <a:sym typeface="Amaranth"/>
              </a:rPr>
              <a:t>Lorem ipsum dolor sit amet, consectetur adipiscing elit. Suspendisse quis enim pretium, bibendum ante ullamcorper, tincidunt augue. Nunc sed lorem aliquam, malesuada lectus eu, placerat lorem. Proin at aliquet sapien, vitae elementum mi. Nullam suscipit ante at mi malesuada, id sodales dolor dictum.</a:t>
            </a:r>
          </a:p>
        </p:txBody>
      </p:sp>
      <p:sp>
        <p:nvSpPr>
          <p:cNvPr name="TextBox 4" id="4"/>
          <p:cNvSpPr txBox="true"/>
          <p:nvPr/>
        </p:nvSpPr>
        <p:spPr>
          <a:xfrm rot="0">
            <a:off x="4924696" y="2088233"/>
            <a:ext cx="8438608" cy="780332"/>
          </a:xfrm>
          <a:prstGeom prst="rect">
            <a:avLst/>
          </a:prstGeom>
        </p:spPr>
        <p:txBody>
          <a:bodyPr anchor="t" rtlCol="false" tIns="0" lIns="0" bIns="0" rIns="0">
            <a:spAutoFit/>
          </a:bodyPr>
          <a:lstStyle/>
          <a:p>
            <a:pPr algn="ctr">
              <a:lnSpc>
                <a:spcPts val="5521"/>
              </a:lnSpc>
            </a:pPr>
            <a:r>
              <a:rPr lang="en-US" sz="6346" spc="63">
                <a:solidFill>
                  <a:srgbClr val="000000"/>
                </a:solidFill>
                <a:latin typeface="Glass Antiqua"/>
                <a:ea typeface="Glass Antiqua"/>
                <a:cs typeface="Glass Antiqua"/>
                <a:sym typeface="Glass Antiqua"/>
              </a:rPr>
              <a:t>INTRODUCTION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3944461" y="1874136"/>
            <a:ext cx="10399079" cy="921592"/>
          </a:xfrm>
          <a:prstGeom prst="rect">
            <a:avLst/>
          </a:prstGeom>
        </p:spPr>
        <p:txBody>
          <a:bodyPr anchor="t" rtlCol="false" tIns="0" lIns="0" bIns="0" rIns="0">
            <a:spAutoFit/>
          </a:bodyPr>
          <a:lstStyle/>
          <a:p>
            <a:pPr algn="ctr" marL="0" indent="0" lvl="0">
              <a:lnSpc>
                <a:spcPts val="6694"/>
              </a:lnSpc>
              <a:spcBef>
                <a:spcPct val="0"/>
              </a:spcBef>
            </a:pPr>
            <a:r>
              <a:rPr lang="en-US" sz="7438" strike="noStrike" u="none">
                <a:solidFill>
                  <a:srgbClr val="000000"/>
                </a:solidFill>
                <a:latin typeface="Glass Antiqua"/>
                <a:ea typeface="Glass Antiqua"/>
                <a:cs typeface="Glass Antiqua"/>
                <a:sym typeface="Glass Antiqua"/>
              </a:rPr>
              <a:t>PROJECT GOALS</a:t>
            </a:r>
          </a:p>
        </p:txBody>
      </p:sp>
      <p:sp>
        <p:nvSpPr>
          <p:cNvPr name="TextBox 4" id="4"/>
          <p:cNvSpPr txBox="true"/>
          <p:nvPr/>
        </p:nvSpPr>
        <p:spPr>
          <a:xfrm rot="0">
            <a:off x="3676708" y="3948044"/>
            <a:ext cx="4528546" cy="3724275"/>
          </a:xfrm>
          <a:prstGeom prst="rect">
            <a:avLst/>
          </a:prstGeom>
        </p:spPr>
        <p:txBody>
          <a:bodyPr anchor="t" rtlCol="false" tIns="0" lIns="0" bIns="0" rIns="0">
            <a:spAutoFit/>
          </a:bodyPr>
          <a:lstStyle/>
          <a:p>
            <a:pPr algn="l" marL="647702" indent="-323851" lvl="1">
              <a:lnSpc>
                <a:spcPts val="4200"/>
              </a:lnSpc>
              <a:buFont typeface="Arial"/>
              <a:buChar char="•"/>
            </a:pPr>
            <a:r>
              <a:rPr lang="en-US" sz="3000">
                <a:solidFill>
                  <a:srgbClr val="000000"/>
                </a:solidFill>
                <a:latin typeface="Amaranth"/>
                <a:ea typeface="Amaranth"/>
                <a:cs typeface="Amaranth"/>
                <a:sym typeface="Amaranth"/>
              </a:rPr>
              <a:t>Lorem ipsum dolor sit amet, consectetur adipiscing elit. Praesent rutrum maximus mauris sed sodales. Ut rhoncus lacinia nisi eu tempus.</a:t>
            </a:r>
          </a:p>
        </p:txBody>
      </p:sp>
      <p:sp>
        <p:nvSpPr>
          <p:cNvPr name="TextBox 5" id="5"/>
          <p:cNvSpPr txBox="true"/>
          <p:nvPr/>
        </p:nvSpPr>
        <p:spPr>
          <a:xfrm rot="0">
            <a:off x="10004277" y="3948044"/>
            <a:ext cx="4528546" cy="3724275"/>
          </a:xfrm>
          <a:prstGeom prst="rect">
            <a:avLst/>
          </a:prstGeom>
        </p:spPr>
        <p:txBody>
          <a:bodyPr anchor="t" rtlCol="false" tIns="0" lIns="0" bIns="0" rIns="0">
            <a:spAutoFit/>
          </a:bodyPr>
          <a:lstStyle/>
          <a:p>
            <a:pPr algn="l" marL="647702" indent="-323851" lvl="1">
              <a:lnSpc>
                <a:spcPts val="4200"/>
              </a:lnSpc>
              <a:buFont typeface="Arial"/>
              <a:buChar char="•"/>
            </a:pPr>
            <a:r>
              <a:rPr lang="en-US" sz="3000">
                <a:solidFill>
                  <a:srgbClr val="000000"/>
                </a:solidFill>
                <a:latin typeface="Amaranth"/>
                <a:ea typeface="Amaranth"/>
                <a:cs typeface="Amaranth"/>
                <a:sym typeface="Amaranth"/>
              </a:rPr>
              <a:t>Lorem ipsum dolor sit amet, consectetur adipiscing elit. Praesent rutrum maximus mauris sed sodales. Ut rhoncus lacinia nisi eu tempus.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4302728" y="3093960"/>
            <a:ext cx="898554" cy="895287"/>
          </a:xfrm>
          <a:custGeom>
            <a:avLst/>
            <a:gdLst/>
            <a:ahLst/>
            <a:cxnLst/>
            <a:rect r="r" b="b" t="t" l="l"/>
            <a:pathLst>
              <a:path h="895287" w="898554">
                <a:moveTo>
                  <a:pt x="0" y="0"/>
                </a:moveTo>
                <a:lnTo>
                  <a:pt x="898554" y="0"/>
                </a:lnTo>
                <a:lnTo>
                  <a:pt x="898554" y="895287"/>
                </a:lnTo>
                <a:lnTo>
                  <a:pt x="0" y="89528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8961724" y="3074910"/>
            <a:ext cx="898554" cy="895287"/>
          </a:xfrm>
          <a:custGeom>
            <a:avLst/>
            <a:gdLst/>
            <a:ahLst/>
            <a:cxnLst/>
            <a:rect r="r" b="b" t="t" l="l"/>
            <a:pathLst>
              <a:path h="895287" w="898554">
                <a:moveTo>
                  <a:pt x="0" y="0"/>
                </a:moveTo>
                <a:lnTo>
                  <a:pt x="898554" y="0"/>
                </a:lnTo>
                <a:lnTo>
                  <a:pt x="898554" y="895287"/>
                </a:lnTo>
                <a:lnTo>
                  <a:pt x="0" y="89528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3086718" y="3093960"/>
            <a:ext cx="898554" cy="895287"/>
          </a:xfrm>
          <a:custGeom>
            <a:avLst/>
            <a:gdLst/>
            <a:ahLst/>
            <a:cxnLst/>
            <a:rect r="r" b="b" t="t" l="l"/>
            <a:pathLst>
              <a:path h="895287" w="898554">
                <a:moveTo>
                  <a:pt x="0" y="0"/>
                </a:moveTo>
                <a:lnTo>
                  <a:pt x="898554" y="0"/>
                </a:lnTo>
                <a:lnTo>
                  <a:pt x="898554" y="895287"/>
                </a:lnTo>
                <a:lnTo>
                  <a:pt x="0" y="89528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6" id="6"/>
          <p:cNvSpPr/>
          <p:nvPr/>
        </p:nvSpPr>
        <p:spPr>
          <a:xfrm flipV="true">
            <a:off x="5201282" y="3522554"/>
            <a:ext cx="3760442" cy="19050"/>
          </a:xfrm>
          <a:prstGeom prst="line">
            <a:avLst/>
          </a:prstGeom>
          <a:ln cap="flat" w="38100">
            <a:solidFill>
              <a:srgbClr val="000000"/>
            </a:solidFill>
            <a:prstDash val="solid"/>
            <a:headEnd type="none" len="sm" w="sm"/>
            <a:tailEnd type="none" len="sm" w="sm"/>
          </a:ln>
        </p:spPr>
      </p:sp>
      <p:sp>
        <p:nvSpPr>
          <p:cNvPr name="AutoShape 7" id="7"/>
          <p:cNvSpPr/>
          <p:nvPr/>
        </p:nvSpPr>
        <p:spPr>
          <a:xfrm>
            <a:off x="9860278" y="3524882"/>
            <a:ext cx="3226440" cy="16722"/>
          </a:xfrm>
          <a:prstGeom prst="line">
            <a:avLst/>
          </a:prstGeom>
          <a:ln cap="flat" w="38100">
            <a:solidFill>
              <a:srgbClr val="000000"/>
            </a:solidFill>
            <a:prstDash val="solid"/>
            <a:headEnd type="none" len="sm" w="sm"/>
            <a:tailEnd type="none" len="sm" w="sm"/>
          </a:ln>
        </p:spPr>
      </p:sp>
      <p:sp>
        <p:nvSpPr>
          <p:cNvPr name="TextBox 8" id="8"/>
          <p:cNvSpPr txBox="true"/>
          <p:nvPr/>
        </p:nvSpPr>
        <p:spPr>
          <a:xfrm rot="0">
            <a:off x="6180962" y="1720805"/>
            <a:ext cx="5926076" cy="953168"/>
          </a:xfrm>
          <a:prstGeom prst="rect">
            <a:avLst/>
          </a:prstGeom>
        </p:spPr>
        <p:txBody>
          <a:bodyPr anchor="t" rtlCol="false" tIns="0" lIns="0" bIns="0" rIns="0">
            <a:spAutoFit/>
          </a:bodyPr>
          <a:lstStyle/>
          <a:p>
            <a:pPr algn="ctr" marL="0" indent="0" lvl="0">
              <a:lnSpc>
                <a:spcPts val="7437"/>
              </a:lnSpc>
              <a:spcBef>
                <a:spcPct val="0"/>
              </a:spcBef>
            </a:pPr>
            <a:r>
              <a:rPr lang="en-US" sz="6197" u="none">
                <a:solidFill>
                  <a:srgbClr val="000000"/>
                </a:solidFill>
                <a:latin typeface="Glass Antiqua"/>
                <a:ea typeface="Glass Antiqua"/>
                <a:cs typeface="Glass Antiqua"/>
                <a:sym typeface="Glass Antiqua"/>
              </a:rPr>
              <a:t>PROCESS</a:t>
            </a:r>
          </a:p>
        </p:txBody>
      </p:sp>
      <p:sp>
        <p:nvSpPr>
          <p:cNvPr name="TextBox 9" id="9"/>
          <p:cNvSpPr txBox="true"/>
          <p:nvPr/>
        </p:nvSpPr>
        <p:spPr>
          <a:xfrm rot="0">
            <a:off x="11840037" y="5129711"/>
            <a:ext cx="2782255" cy="2725420"/>
          </a:xfrm>
          <a:prstGeom prst="rect">
            <a:avLst/>
          </a:prstGeom>
        </p:spPr>
        <p:txBody>
          <a:bodyPr anchor="t" rtlCol="false" tIns="0" lIns="0" bIns="0" rIns="0">
            <a:spAutoFit/>
          </a:bodyPr>
          <a:lstStyle/>
          <a:p>
            <a:pPr algn="l">
              <a:lnSpc>
                <a:spcPts val="3080"/>
              </a:lnSpc>
            </a:pPr>
            <a:r>
              <a:rPr lang="en-US" sz="2200">
                <a:solidFill>
                  <a:srgbClr val="000000"/>
                </a:solidFill>
                <a:latin typeface="Amaranth"/>
                <a:ea typeface="Amaranth"/>
                <a:cs typeface="Amaranth"/>
                <a:sym typeface="Amaranth"/>
              </a:rPr>
              <a:t>Lorem ipsum dolor sit amet, consectetur adipiscing elit. Praesent rutrum maximus mauris sed sodales. Ut rhoncus lacinia nisi eu tempus.</a:t>
            </a:r>
          </a:p>
        </p:txBody>
      </p:sp>
      <p:sp>
        <p:nvSpPr>
          <p:cNvPr name="TextBox 10" id="10"/>
          <p:cNvSpPr txBox="true"/>
          <p:nvPr/>
        </p:nvSpPr>
        <p:spPr>
          <a:xfrm rot="0">
            <a:off x="7752873" y="5129711"/>
            <a:ext cx="2782255" cy="2725420"/>
          </a:xfrm>
          <a:prstGeom prst="rect">
            <a:avLst/>
          </a:prstGeom>
        </p:spPr>
        <p:txBody>
          <a:bodyPr anchor="t" rtlCol="false" tIns="0" lIns="0" bIns="0" rIns="0">
            <a:spAutoFit/>
          </a:bodyPr>
          <a:lstStyle/>
          <a:p>
            <a:pPr algn="l">
              <a:lnSpc>
                <a:spcPts val="3080"/>
              </a:lnSpc>
            </a:pPr>
            <a:r>
              <a:rPr lang="en-US" sz="2200">
                <a:solidFill>
                  <a:srgbClr val="000000"/>
                </a:solidFill>
                <a:latin typeface="Amaranth"/>
                <a:ea typeface="Amaranth"/>
                <a:cs typeface="Amaranth"/>
                <a:sym typeface="Amaranth"/>
              </a:rPr>
              <a:t>Lorem ipsum dolor sit amet, consectetur adipiscing elit. Praesent rutrum maximus mauris sed sodales. Ut rhoncus lacinia nisi eu tempus.</a:t>
            </a:r>
          </a:p>
        </p:txBody>
      </p:sp>
      <p:sp>
        <p:nvSpPr>
          <p:cNvPr name="TextBox 11" id="11"/>
          <p:cNvSpPr txBox="true"/>
          <p:nvPr/>
        </p:nvSpPr>
        <p:spPr>
          <a:xfrm rot="0">
            <a:off x="3665708" y="5129711"/>
            <a:ext cx="2782255" cy="2725420"/>
          </a:xfrm>
          <a:prstGeom prst="rect">
            <a:avLst/>
          </a:prstGeom>
        </p:spPr>
        <p:txBody>
          <a:bodyPr anchor="t" rtlCol="false" tIns="0" lIns="0" bIns="0" rIns="0">
            <a:spAutoFit/>
          </a:bodyPr>
          <a:lstStyle/>
          <a:p>
            <a:pPr algn="l">
              <a:lnSpc>
                <a:spcPts val="3080"/>
              </a:lnSpc>
            </a:pPr>
            <a:r>
              <a:rPr lang="en-US" sz="2200">
                <a:solidFill>
                  <a:srgbClr val="000000"/>
                </a:solidFill>
                <a:latin typeface="Amaranth"/>
                <a:ea typeface="Amaranth"/>
                <a:cs typeface="Amaranth"/>
                <a:sym typeface="Amaranth"/>
              </a:rPr>
              <a:t>Lorem ipsum dolor sit amet, consectetur adipiscing elit. Praesent rutrum maximus mauris sed sodales. Ut rhoncus lacinia nisi eu tempus.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7880158" y="3901700"/>
            <a:ext cx="6969501" cy="4098290"/>
          </a:xfrm>
          <a:prstGeom prst="rect">
            <a:avLst/>
          </a:prstGeom>
        </p:spPr>
        <p:txBody>
          <a:bodyPr anchor="t" rtlCol="false" tIns="0" lIns="0" bIns="0" rIns="0">
            <a:spAutoFit/>
          </a:bodyPr>
          <a:lstStyle/>
          <a:p>
            <a:pPr algn="l">
              <a:lnSpc>
                <a:spcPts val="4060"/>
              </a:lnSpc>
            </a:pPr>
            <a:r>
              <a:rPr lang="en-US" sz="2900">
                <a:solidFill>
                  <a:srgbClr val="000000"/>
                </a:solidFill>
                <a:latin typeface="Amaranth"/>
                <a:ea typeface="Amaranth"/>
                <a:cs typeface="Amaranth"/>
                <a:sym typeface="Amaranth"/>
              </a:rPr>
              <a:t>Lorem ipsum dolor sit amet, consectetur adipiscing elit. Suspendisse quis enim pretium, bibendum ante ullamcorper, tincidunt augue. Nunc sed lorem aliquam, malesuada lectus eu, placerat lorem. Proin at aliquet sapien, vitae elementum mi. Nullam suscipit ante at mi malesuada, id sodales dolor dictum.</a:t>
            </a:r>
          </a:p>
        </p:txBody>
      </p:sp>
      <p:sp>
        <p:nvSpPr>
          <p:cNvPr name="TextBox 4" id="4"/>
          <p:cNvSpPr txBox="true"/>
          <p:nvPr/>
        </p:nvSpPr>
        <p:spPr>
          <a:xfrm rot="0">
            <a:off x="4744200" y="2130705"/>
            <a:ext cx="8799600" cy="1000125"/>
          </a:xfrm>
          <a:prstGeom prst="rect">
            <a:avLst/>
          </a:prstGeom>
        </p:spPr>
        <p:txBody>
          <a:bodyPr anchor="t" rtlCol="false" tIns="0" lIns="0" bIns="0" rIns="0">
            <a:spAutoFit/>
          </a:bodyPr>
          <a:lstStyle/>
          <a:p>
            <a:pPr algn="ctr" marL="0" indent="0" lvl="0">
              <a:lnSpc>
                <a:spcPts val="7800"/>
              </a:lnSpc>
            </a:pPr>
            <a:r>
              <a:rPr lang="en-US" sz="6500">
                <a:solidFill>
                  <a:srgbClr val="000000"/>
                </a:solidFill>
                <a:latin typeface="Glass Antiqua"/>
                <a:ea typeface="Glass Antiqua"/>
                <a:cs typeface="Glass Antiqua"/>
                <a:sym typeface="Glass Antiqua"/>
              </a:rPr>
              <a:t>ANALYSIS</a:t>
            </a:r>
          </a:p>
        </p:txBody>
      </p:sp>
      <p:pic>
        <p:nvPicPr>
          <p:cNvPr name="Picture 5" id="5"/>
          <p:cNvPicPr>
            <a:picLocks noChangeAspect="true"/>
          </p:cNvPicPr>
          <p:nvPr/>
        </p:nvPicPr>
        <p:blipFill>
          <a:blip r:embed="rId3"/>
          <a:stretch>
            <a:fillRect/>
          </a:stretch>
        </p:blipFill>
        <p:spPr>
          <a:xfrm rot="0">
            <a:off x="2275444" y="2761131"/>
            <a:ext cx="4436386" cy="4436386"/>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pic>
        <p:nvPicPr>
          <p:cNvPr name="Picture 3" id="3"/>
          <p:cNvPicPr>
            <a:picLocks noChangeAspect="true"/>
          </p:cNvPicPr>
          <p:nvPr/>
        </p:nvPicPr>
        <p:blipFill>
          <a:blip r:embed="rId3"/>
          <a:stretch>
            <a:fillRect/>
          </a:stretch>
        </p:blipFill>
        <p:spPr>
          <a:xfrm rot="0">
            <a:off x="3000852" y="3260687"/>
            <a:ext cx="5772893" cy="5492110"/>
          </a:xfrm>
          <a:prstGeom prst="rect">
            <a:avLst/>
          </a:prstGeom>
        </p:spPr>
      </p:pic>
      <p:sp>
        <p:nvSpPr>
          <p:cNvPr name="TextBox 4" id="4"/>
          <p:cNvSpPr txBox="true"/>
          <p:nvPr/>
        </p:nvSpPr>
        <p:spPr>
          <a:xfrm rot="0">
            <a:off x="9280609" y="3684611"/>
            <a:ext cx="5681965" cy="4751070"/>
          </a:xfrm>
          <a:prstGeom prst="rect">
            <a:avLst/>
          </a:prstGeom>
        </p:spPr>
        <p:txBody>
          <a:bodyPr anchor="t" rtlCol="false" tIns="0" lIns="0" bIns="0" rIns="0">
            <a:spAutoFit/>
          </a:bodyPr>
          <a:lstStyle/>
          <a:p>
            <a:pPr algn="l">
              <a:lnSpc>
                <a:spcPts val="3780"/>
              </a:lnSpc>
            </a:pPr>
            <a:r>
              <a:rPr lang="en-US" sz="2700">
                <a:solidFill>
                  <a:srgbClr val="000000"/>
                </a:solidFill>
                <a:latin typeface="Amaranth"/>
                <a:ea typeface="Amaranth"/>
                <a:cs typeface="Amaranth"/>
                <a:sym typeface="Amaranth"/>
              </a:rPr>
              <a:t>Lorem ipsum dolor sit amet, consectetur adipiscing elit. Suspendisse quis enim pretium, bibendum ante ullamcorper, tincidunt augue. Nunc sed lorem aliquam, malesuada lectus eu, placerat lorem. Proin at aliquet sapien, vitae elementum mi. Nullam suscipit ante at mi malesuada, id sodales dolor dictum.</a:t>
            </a:r>
          </a:p>
        </p:txBody>
      </p:sp>
      <p:sp>
        <p:nvSpPr>
          <p:cNvPr name="TextBox 5" id="5"/>
          <p:cNvSpPr txBox="true"/>
          <p:nvPr/>
        </p:nvSpPr>
        <p:spPr>
          <a:xfrm rot="0">
            <a:off x="4741883" y="1689913"/>
            <a:ext cx="8799600" cy="1000125"/>
          </a:xfrm>
          <a:prstGeom prst="rect">
            <a:avLst/>
          </a:prstGeom>
        </p:spPr>
        <p:txBody>
          <a:bodyPr anchor="t" rtlCol="false" tIns="0" lIns="0" bIns="0" rIns="0">
            <a:spAutoFit/>
          </a:bodyPr>
          <a:lstStyle/>
          <a:p>
            <a:pPr algn="ctr" marL="0" indent="0" lvl="0">
              <a:lnSpc>
                <a:spcPts val="7800"/>
              </a:lnSpc>
            </a:pPr>
            <a:r>
              <a:rPr lang="en-US" sz="6500">
                <a:solidFill>
                  <a:srgbClr val="000000"/>
                </a:solidFill>
                <a:latin typeface="Glass Antiqua"/>
                <a:ea typeface="Glass Antiqua"/>
                <a:cs typeface="Glass Antiqua"/>
                <a:sym typeface="Glass Antiqua"/>
              </a:rPr>
              <a:t>ANALYSIS</a:t>
            </a:r>
          </a:p>
        </p:txBody>
      </p:sp>
      <p:sp>
        <p:nvSpPr>
          <p:cNvPr name="Freeform 6" id="6"/>
          <p:cNvSpPr/>
          <p:nvPr/>
        </p:nvSpPr>
        <p:spPr>
          <a:xfrm flipH="false" flipV="false" rot="0">
            <a:off x="13362269" y="8557519"/>
            <a:ext cx="5502974" cy="2621417"/>
          </a:xfrm>
          <a:custGeom>
            <a:avLst/>
            <a:gdLst/>
            <a:ahLst/>
            <a:cxnLst/>
            <a:rect r="r" b="b" t="t" l="l"/>
            <a:pathLst>
              <a:path h="2621417" w="5502974">
                <a:moveTo>
                  <a:pt x="0" y="0"/>
                </a:moveTo>
                <a:lnTo>
                  <a:pt x="5502974" y="0"/>
                </a:lnTo>
                <a:lnTo>
                  <a:pt x="5502974" y="2621417"/>
                </a:lnTo>
                <a:lnTo>
                  <a:pt x="0" y="262141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4709691" y="2166425"/>
            <a:ext cx="8868618" cy="856615"/>
          </a:xfrm>
          <a:prstGeom prst="rect">
            <a:avLst/>
          </a:prstGeom>
        </p:spPr>
        <p:txBody>
          <a:bodyPr anchor="t" rtlCol="false" tIns="0" lIns="0" bIns="0" rIns="0">
            <a:spAutoFit/>
          </a:bodyPr>
          <a:lstStyle/>
          <a:p>
            <a:pPr algn="ctr" marL="0" indent="0" lvl="0">
              <a:lnSpc>
                <a:spcPts val="6305"/>
              </a:lnSpc>
              <a:spcBef>
                <a:spcPct val="0"/>
              </a:spcBef>
            </a:pPr>
            <a:r>
              <a:rPr lang="en-US" sz="6500" u="none">
                <a:solidFill>
                  <a:srgbClr val="000000"/>
                </a:solidFill>
                <a:latin typeface="Glass Antiqua"/>
                <a:ea typeface="Glass Antiqua"/>
                <a:cs typeface="Glass Antiqua"/>
                <a:sym typeface="Glass Antiqua"/>
              </a:rPr>
              <a:t>RESULT</a:t>
            </a:r>
          </a:p>
        </p:txBody>
      </p:sp>
      <p:sp>
        <p:nvSpPr>
          <p:cNvPr name="TextBox 4" id="4"/>
          <p:cNvSpPr txBox="true"/>
          <p:nvPr/>
        </p:nvSpPr>
        <p:spPr>
          <a:xfrm rot="0">
            <a:off x="4224213" y="3517040"/>
            <a:ext cx="9839574" cy="1563615"/>
          </a:xfrm>
          <a:prstGeom prst="rect">
            <a:avLst/>
          </a:prstGeom>
        </p:spPr>
        <p:txBody>
          <a:bodyPr anchor="t" rtlCol="false" tIns="0" lIns="0" bIns="0" rIns="0">
            <a:spAutoFit/>
          </a:bodyPr>
          <a:lstStyle/>
          <a:p>
            <a:pPr algn="l" marL="691044" indent="-345522" lvl="1">
              <a:lnSpc>
                <a:spcPts val="4128"/>
              </a:lnSpc>
              <a:buFont typeface="Arial"/>
              <a:buChar char="•"/>
            </a:pPr>
            <a:r>
              <a:rPr lang="en-US" sz="3200">
                <a:solidFill>
                  <a:srgbClr val="000000"/>
                </a:solidFill>
                <a:latin typeface="Amaranth"/>
                <a:ea typeface="Amaranth"/>
                <a:cs typeface="Amaranth"/>
                <a:sym typeface="Amaranth"/>
              </a:rPr>
              <a:t>Lorem ipsum dolor sit amet, consectetur adipiscing elit. Praesent rutrum maximus mauris sed sodales. Ut rhoncus lacinia nisi eu tempus.</a:t>
            </a:r>
          </a:p>
        </p:txBody>
      </p:sp>
      <p:sp>
        <p:nvSpPr>
          <p:cNvPr name="TextBox 5" id="5"/>
          <p:cNvSpPr txBox="true"/>
          <p:nvPr/>
        </p:nvSpPr>
        <p:spPr>
          <a:xfrm rot="0">
            <a:off x="4224213" y="5575956"/>
            <a:ext cx="9839574" cy="1563615"/>
          </a:xfrm>
          <a:prstGeom prst="rect">
            <a:avLst/>
          </a:prstGeom>
        </p:spPr>
        <p:txBody>
          <a:bodyPr anchor="t" rtlCol="false" tIns="0" lIns="0" bIns="0" rIns="0">
            <a:spAutoFit/>
          </a:bodyPr>
          <a:lstStyle/>
          <a:p>
            <a:pPr algn="l" marL="691044" indent="-345522" lvl="1">
              <a:lnSpc>
                <a:spcPts val="4128"/>
              </a:lnSpc>
              <a:buFont typeface="Arial"/>
              <a:buChar char="•"/>
            </a:pPr>
            <a:r>
              <a:rPr lang="en-US" sz="3200">
                <a:solidFill>
                  <a:srgbClr val="000000"/>
                </a:solidFill>
                <a:latin typeface="Amaranth"/>
                <a:ea typeface="Amaranth"/>
                <a:cs typeface="Amaranth"/>
                <a:sym typeface="Amaranth"/>
              </a:rPr>
              <a:t>Lorem ipsum dolor sit amet, consectetur adipiscing elit. Praesent rutrum maximus mauris sed sodales. Ut rhoncus lacinia nisi eu tempus.</a:t>
            </a:r>
          </a:p>
        </p:txBody>
      </p:sp>
      <p:sp>
        <p:nvSpPr>
          <p:cNvPr name="Freeform 6" id="6"/>
          <p:cNvSpPr/>
          <p:nvPr/>
        </p:nvSpPr>
        <p:spPr>
          <a:xfrm flipH="false" flipV="false" rot="0">
            <a:off x="13362269" y="8557519"/>
            <a:ext cx="5502974" cy="2621417"/>
          </a:xfrm>
          <a:custGeom>
            <a:avLst/>
            <a:gdLst/>
            <a:ahLst/>
            <a:cxnLst/>
            <a:rect r="r" b="b" t="t" l="l"/>
            <a:pathLst>
              <a:path h="2621417" w="5502974">
                <a:moveTo>
                  <a:pt x="0" y="0"/>
                </a:moveTo>
                <a:lnTo>
                  <a:pt x="5502974" y="0"/>
                </a:lnTo>
                <a:lnTo>
                  <a:pt x="5502974" y="2621417"/>
                </a:lnTo>
                <a:lnTo>
                  <a:pt x="0" y="262141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3907379" y="4234449"/>
            <a:ext cx="10746460" cy="3692525"/>
          </a:xfrm>
          <a:prstGeom prst="rect">
            <a:avLst/>
          </a:prstGeom>
        </p:spPr>
        <p:txBody>
          <a:bodyPr anchor="t" rtlCol="false" tIns="0" lIns="0" bIns="0" rIns="0">
            <a:spAutoFit/>
          </a:bodyPr>
          <a:lstStyle/>
          <a:p>
            <a:pPr algn="ctr">
              <a:lnSpc>
                <a:spcPts val="4900"/>
              </a:lnSpc>
            </a:pPr>
            <a:r>
              <a:rPr lang="en-US" sz="3500">
                <a:solidFill>
                  <a:srgbClr val="000000"/>
                </a:solidFill>
                <a:latin typeface="Amaranth"/>
                <a:ea typeface="Amaranth"/>
                <a:cs typeface="Amaranth"/>
                <a:sym typeface="Amaranth"/>
              </a:rPr>
              <a:t>Lorem ipsum dolor sit amet, consectetur adipiscing elit. Suspendisse quis enim pretium, bibendum ante ullamcorper, tincidunt augue. Nunc sed lorem aliquam, malesuada lectus eu, placerat lorem. Proin at aliquet sapien, vitae elementum mi. Nullam suscipit ante at mi malesuada, id sodales dolor dictum.</a:t>
            </a:r>
          </a:p>
        </p:txBody>
      </p:sp>
      <p:sp>
        <p:nvSpPr>
          <p:cNvPr name="TextBox 4" id="4"/>
          <p:cNvSpPr txBox="true"/>
          <p:nvPr/>
        </p:nvSpPr>
        <p:spPr>
          <a:xfrm rot="0">
            <a:off x="5468828" y="2540574"/>
            <a:ext cx="7350343" cy="1000125"/>
          </a:xfrm>
          <a:prstGeom prst="rect">
            <a:avLst/>
          </a:prstGeom>
        </p:spPr>
        <p:txBody>
          <a:bodyPr anchor="t" rtlCol="false" tIns="0" lIns="0" bIns="0" rIns="0">
            <a:spAutoFit/>
          </a:bodyPr>
          <a:lstStyle/>
          <a:p>
            <a:pPr algn="ctr" marL="0" indent="0" lvl="0">
              <a:lnSpc>
                <a:spcPts val="7800"/>
              </a:lnSpc>
              <a:spcBef>
                <a:spcPct val="0"/>
              </a:spcBef>
            </a:pPr>
            <a:r>
              <a:rPr lang="en-US" sz="6500">
                <a:solidFill>
                  <a:srgbClr val="000000"/>
                </a:solidFill>
                <a:latin typeface="Glass Antiqua"/>
                <a:ea typeface="Glass Antiqua"/>
                <a:cs typeface="Glass Antiqua"/>
                <a:sym typeface="Glass Antiqua"/>
              </a:rPr>
              <a:t>CONCLUSION</a:t>
            </a:r>
          </a:p>
        </p:txBody>
      </p:sp>
      <p:sp>
        <p:nvSpPr>
          <p:cNvPr name="Freeform 5" id="5"/>
          <p:cNvSpPr/>
          <p:nvPr/>
        </p:nvSpPr>
        <p:spPr>
          <a:xfrm flipH="false" flipV="false" rot="0">
            <a:off x="13362269" y="8557519"/>
            <a:ext cx="5502974" cy="2621417"/>
          </a:xfrm>
          <a:custGeom>
            <a:avLst/>
            <a:gdLst/>
            <a:ahLst/>
            <a:cxnLst/>
            <a:rect r="r" b="b" t="t" l="l"/>
            <a:pathLst>
              <a:path h="2621417" w="5502974">
                <a:moveTo>
                  <a:pt x="0" y="0"/>
                </a:moveTo>
                <a:lnTo>
                  <a:pt x="5502974" y="0"/>
                </a:lnTo>
                <a:lnTo>
                  <a:pt x="5502974" y="2621417"/>
                </a:lnTo>
                <a:lnTo>
                  <a:pt x="0" y="262141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DAGT9FK6aKA</dc:identifier>
  <dcterms:modified xsi:type="dcterms:W3CDTF">2011-08-01T06:04:30Z</dcterms:modified>
  <cp:revision>1</cp:revision>
  <dc:title>Grey and Black Simple Nostalgia  Presentation</dc:title>
</cp:coreProperties>
</file>