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294" r:id="rId7"/>
    <p:sldId id="266" r:id="rId8"/>
    <p:sldId id="301" r:id="rId9"/>
    <p:sldId id="273" r:id="rId10"/>
    <p:sldId id="303" r:id="rId11"/>
    <p:sldId id="302" r:id="rId12"/>
    <p:sldId id="291" r:id="rId13"/>
    <p:sldId id="262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27" autoAdjust="0"/>
    <p:restoredTop sz="94660"/>
  </p:normalViewPr>
  <p:slideViewPr>
    <p:cSldViewPr>
      <p:cViewPr varScale="1">
        <p:scale>
          <a:sx n="144" d="100"/>
          <a:sy n="144" d="100"/>
        </p:scale>
        <p:origin x="564" y="12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4T05:02:48.98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190175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  <p:sldLayoutId id="2147483678" r:id="rId2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jpe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5" Type="http://schemas.openxmlformats.org/officeDocument/2006/relationships/comments" Target="../comments/commen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 pitchFamily="50" charset="-127"/>
              </a:rPr>
              <a:t>SHOOTING</a:t>
            </a:r>
          </a:p>
          <a:p>
            <a:r>
              <a:rPr lang="en-US" altLang="ko-KR" dirty="0" smtClean="0">
                <a:ea typeface="맑은 고딕" pitchFamily="50" charset="-127"/>
              </a:rPr>
              <a:t>CRAFT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 smtClean="0"/>
              <a:t>TEAM DOUBLE CHECK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84" b="16384"/>
          <a:stretch>
            <a:fillRect/>
          </a:stretch>
        </p:blipFill>
        <p:spPr/>
      </p:pic>
      <p:pic>
        <p:nvPicPr>
          <p:cNvPr id="4" name="Picture Placeholder 3"/>
          <p:cNvPicPr>
            <a:picLocks noGrp="1" noChangeAspect="1"/>
          </p:cNvPicPr>
          <p:nvPr>
            <p:ph type="pic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5" b="16165"/>
          <a:stretch>
            <a:fillRect/>
          </a:stretch>
        </p:blipFill>
        <p:spPr/>
      </p:pic>
      <p:sp>
        <p:nvSpPr>
          <p:cNvPr id="8" name="Text Placeholder 13"/>
          <p:cNvSpPr txBox="1">
            <a:spLocks/>
          </p:cNvSpPr>
          <p:nvPr/>
        </p:nvSpPr>
        <p:spPr>
          <a:xfrm>
            <a:off x="683568" y="435989"/>
            <a:ext cx="3600400" cy="119965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4400" b="1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Game Play</a:t>
            </a:r>
            <a:endParaRPr lang="en-US" altLang="ko-KR" sz="44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718" y="2227808"/>
            <a:ext cx="2559892" cy="255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Placeholder 5"/>
          <p:cNvPicPr>
            <a:picLocks noGrp="1" noChangeAspect="1"/>
          </p:cNvPicPr>
          <p:nvPr>
            <p:ph type="pic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r="33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1128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Any Questions?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032448" y="339502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accent2"/>
                </a:solidFill>
                <a:cs typeface="Arial" pitchFamily="34" charset="0"/>
              </a:rPr>
              <a:t>Table of Contents</a:t>
            </a:r>
            <a:endParaRPr lang="en-US" sz="3600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80374" y="1203598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122110" y="2086242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Game Features</a:t>
                </a:r>
                <a:endParaRPr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763849" y="3020144"/>
            <a:ext cx="5328592" cy="755937"/>
            <a:chOff x="3414539" y="1203598"/>
            <a:chExt cx="5328592" cy="755937"/>
          </a:xfrm>
        </p:grpSpPr>
        <p:grpSp>
          <p:nvGrpSpPr>
            <p:cNvPr id="27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2405587" y="3928417"/>
            <a:ext cx="5328592" cy="755937"/>
            <a:chOff x="3414539" y="1203598"/>
            <a:chExt cx="5328592" cy="755937"/>
          </a:xfrm>
        </p:grpSpPr>
        <p:grpSp>
          <p:nvGrpSpPr>
            <p:cNvPr id="35" name="Group 34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95748" y="1260765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42756" y="2169038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89765" y="3077311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36774" y="3985584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33779" y="1402521"/>
            <a:ext cx="371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27169" y="3225615"/>
            <a:ext cx="371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Game Play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673864" y="4137162"/>
            <a:ext cx="371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Q&amp;A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Block Arc 14"/>
          <p:cNvSpPr/>
          <p:nvPr/>
        </p:nvSpPr>
        <p:spPr>
          <a:xfrm rot="16200000">
            <a:off x="8280667" y="1501355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Rectangle 36"/>
          <p:cNvSpPr/>
          <p:nvPr/>
        </p:nvSpPr>
        <p:spPr>
          <a:xfrm>
            <a:off x="7188774" y="4246095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Rounded Rectangle 27"/>
          <p:cNvSpPr/>
          <p:nvPr/>
        </p:nvSpPr>
        <p:spPr>
          <a:xfrm>
            <a:off x="7583735" y="3382582"/>
            <a:ext cx="288032" cy="22124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Rounded Rectangle 25"/>
          <p:cNvSpPr/>
          <p:nvPr/>
        </p:nvSpPr>
        <p:spPr>
          <a:xfrm>
            <a:off x="7901149" y="2483804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60032" y="2067694"/>
            <a:ext cx="3168352" cy="1008112"/>
          </a:xfrm>
        </p:spPr>
        <p:txBody>
          <a:bodyPr/>
          <a:lstStyle/>
          <a:p>
            <a:r>
              <a:rPr lang="en-US" altLang="ko-KR" dirty="0" smtClean="0"/>
              <a:t>Introduction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Team Members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DOUBLE CHECK!</a:t>
            </a:r>
            <a:endParaRPr lang="en-US" altLang="ko-KR" dirty="0"/>
          </a:p>
        </p:txBody>
      </p:sp>
      <p:sp>
        <p:nvSpPr>
          <p:cNvPr id="12" name="Text Placeholder 17"/>
          <p:cNvSpPr txBox="1">
            <a:spLocks/>
          </p:cNvSpPr>
          <p:nvPr/>
        </p:nvSpPr>
        <p:spPr>
          <a:xfrm>
            <a:off x="314468" y="2947300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Producer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1903174" y="2947300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Tech-Manager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 Placeholder 17"/>
          <p:cNvSpPr txBox="1">
            <a:spLocks/>
          </p:cNvSpPr>
          <p:nvPr/>
        </p:nvSpPr>
        <p:spPr>
          <a:xfrm>
            <a:off x="3491880" y="294729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Designer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5078423" y="2947299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00" b="1" dirty="0" smtClean="0">
                <a:solidFill>
                  <a:schemeClr val="bg1"/>
                </a:solidFill>
                <a:cs typeface="Arial" pitchFamily="34" charset="0"/>
              </a:rPr>
              <a:t>Sound </a:t>
            </a:r>
            <a:r>
              <a:rPr lang="en-US" sz="1300" b="1" dirty="0" smtClean="0">
                <a:solidFill>
                  <a:schemeClr val="bg1"/>
                </a:solidFill>
                <a:cs typeface="Arial" pitchFamily="34" charset="0"/>
              </a:rPr>
              <a:t>Director</a:t>
            </a: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6664966" y="2947299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Test Manager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2" y="1530177"/>
            <a:ext cx="1231829" cy="1252711"/>
          </a:xfrm>
        </p:spPr>
      </p:pic>
      <p:pic>
        <p:nvPicPr>
          <p:cNvPr id="10" name="Picture Placeholder 9"/>
          <p:cNvPicPr>
            <a:picLocks noGrp="1" noChangeAspect="1"/>
          </p:cNvPicPr>
          <p:nvPr>
            <p:ph type="pic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00" b="17300"/>
          <a:stretch>
            <a:fillRect/>
          </a:stretch>
        </p:blipFill>
        <p:spPr>
          <a:xfrm>
            <a:off x="1879698" y="1532984"/>
            <a:ext cx="1440160" cy="1252711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93" b="17293"/>
          <a:stretch>
            <a:fillRect/>
          </a:stretch>
        </p:blipFill>
        <p:spPr>
          <a:xfrm>
            <a:off x="3491880" y="1533158"/>
            <a:ext cx="1440160" cy="1252711"/>
          </a:xfrm>
        </p:spPr>
      </p:pic>
      <p:pic>
        <p:nvPicPr>
          <p:cNvPr id="6" name="Picture Placeholder 5"/>
          <p:cNvPicPr>
            <a:picLocks noGrp="1" noChangeAspect="1"/>
          </p:cNvPicPr>
          <p:nvPr>
            <p:ph type="pic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63" b="25963"/>
          <a:stretch>
            <a:fillRect/>
          </a:stretch>
        </p:blipFill>
        <p:spPr>
          <a:xfrm>
            <a:off x="5132067" y="1533158"/>
            <a:ext cx="1439862" cy="1252537"/>
          </a:xfrm>
        </p:spPr>
      </p:pic>
      <p:sp>
        <p:nvSpPr>
          <p:cNvPr id="28" name="Text Placeholder 17"/>
          <p:cNvSpPr txBox="1">
            <a:spLocks/>
          </p:cNvSpPr>
          <p:nvPr/>
        </p:nvSpPr>
        <p:spPr>
          <a:xfrm>
            <a:off x="314468" y="335481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 smtClean="0">
                <a:solidFill>
                  <a:schemeClr val="bg1"/>
                </a:solidFill>
                <a:cs typeface="Arial" pitchFamily="34" charset="0"/>
              </a:rPr>
              <a:t>JeeSoo</a:t>
            </a: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 Kim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 Placeholder 17"/>
          <p:cNvSpPr txBox="1">
            <a:spLocks/>
          </p:cNvSpPr>
          <p:nvPr/>
        </p:nvSpPr>
        <p:spPr>
          <a:xfrm>
            <a:off x="1903174" y="3354817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 smtClean="0">
                <a:solidFill>
                  <a:schemeClr val="bg1"/>
                </a:solidFill>
                <a:cs typeface="Arial" pitchFamily="34" charset="0"/>
              </a:rPr>
              <a:t>SangMin</a:t>
            </a: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 Kim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 Placeholder 17"/>
          <p:cNvSpPr txBox="1">
            <a:spLocks/>
          </p:cNvSpPr>
          <p:nvPr/>
        </p:nvSpPr>
        <p:spPr>
          <a:xfrm>
            <a:off x="3491880" y="3354817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Hyun Kang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 Placeholder 17"/>
          <p:cNvSpPr txBox="1">
            <a:spLocks/>
          </p:cNvSpPr>
          <p:nvPr/>
        </p:nvSpPr>
        <p:spPr>
          <a:xfrm>
            <a:off x="5078423" y="3354817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00" b="1" dirty="0" err="1" smtClean="0">
                <a:solidFill>
                  <a:schemeClr val="bg1"/>
                </a:solidFill>
                <a:cs typeface="Arial" pitchFamily="34" charset="0"/>
              </a:rPr>
              <a:t>ChulSeung</a:t>
            </a:r>
            <a:r>
              <a:rPr lang="en-US" sz="1300" b="1" dirty="0" smtClean="0">
                <a:solidFill>
                  <a:schemeClr val="bg1"/>
                </a:solidFill>
                <a:cs typeface="Arial" pitchFamily="34" charset="0"/>
              </a:rPr>
              <a:t> Lee</a:t>
            </a:r>
            <a:endParaRPr 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 Placeholder 17"/>
          <p:cNvSpPr txBox="1">
            <a:spLocks/>
          </p:cNvSpPr>
          <p:nvPr/>
        </p:nvSpPr>
        <p:spPr>
          <a:xfrm>
            <a:off x="6686332" y="3326942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 smtClean="0">
                <a:solidFill>
                  <a:schemeClr val="bg1"/>
                </a:solidFill>
                <a:cs typeface="Arial" pitchFamily="34" charset="0"/>
              </a:rPr>
              <a:t>JunSeo</a:t>
            </a: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 Bae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2" r="6782"/>
          <a:stretch>
            <a:fillRect/>
          </a:stretch>
        </p:blipFill>
        <p:spPr>
          <a:xfrm>
            <a:off x="6804025" y="1533525"/>
            <a:ext cx="1439863" cy="1249363"/>
          </a:xfrm>
        </p:spPr>
      </p:pic>
    </p:spTree>
    <p:extLst>
      <p:ext uri="{BB962C8B-B14F-4D97-AF65-F5344CB8AC3E}">
        <p14:creationId xmlns:p14="http://schemas.microsoft.com/office/powerpoint/2010/main" val="161925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65821" y="2715766"/>
            <a:ext cx="4969491" cy="2088232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Top-Down shooting game in </a:t>
            </a:r>
            <a:r>
              <a:rPr lang="en-US" altLang="ko-KR" sz="2000" b="1" dirty="0" smtClean="0"/>
              <a:t>space</a:t>
            </a:r>
          </a:p>
          <a:p>
            <a:pPr algn="l"/>
            <a:endParaRPr lang="en-US" altLang="ko-KR" sz="2000" b="1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Build ships the way </a:t>
            </a:r>
            <a:r>
              <a:rPr lang="en-US" altLang="ko-KR" sz="2000" b="1" dirty="0" smtClean="0"/>
              <a:t>player wants</a:t>
            </a:r>
            <a:endParaRPr lang="ko-KR" altLang="en-US" sz="2000" b="1" dirty="0"/>
          </a:p>
        </p:txBody>
      </p:sp>
      <p:sp>
        <p:nvSpPr>
          <p:cNvPr id="7" name="Half Frame 6"/>
          <p:cNvSpPr/>
          <p:nvPr/>
        </p:nvSpPr>
        <p:spPr>
          <a:xfrm>
            <a:off x="136136" y="267494"/>
            <a:ext cx="914400" cy="91440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/>
          <p:cNvSpPr/>
          <p:nvPr/>
        </p:nvSpPr>
        <p:spPr>
          <a:xfrm rot="10800000">
            <a:off x="3469269" y="3651870"/>
            <a:ext cx="914400" cy="91440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426608"/>
            <a:ext cx="3988135" cy="4002252"/>
          </a:xfrm>
        </p:spPr>
      </p:pic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99992" y="267494"/>
            <a:ext cx="4362564" cy="1353054"/>
          </a:xfrm>
        </p:spPr>
        <p:txBody>
          <a:bodyPr/>
          <a:lstStyle/>
          <a:p>
            <a:r>
              <a:rPr lang="en-US" altLang="ko-KR" sz="4000" b="1" dirty="0" smtClean="0"/>
              <a:t>GAME CONCEPT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4063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0" y="2067694"/>
            <a:ext cx="3600400" cy="1008112"/>
          </a:xfrm>
        </p:spPr>
        <p:txBody>
          <a:bodyPr/>
          <a:lstStyle/>
          <a:p>
            <a:r>
              <a:rPr lang="en-US" altLang="ko-KR" dirty="0" smtClean="0"/>
              <a:t>Game Features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77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805" y="267494"/>
            <a:ext cx="9144000" cy="576064"/>
          </a:xfrm>
        </p:spPr>
        <p:txBody>
          <a:bodyPr/>
          <a:lstStyle/>
          <a:p>
            <a:r>
              <a:rPr lang="en-US" altLang="ko-KR" sz="4600" dirty="0" smtClean="0"/>
              <a:t>Customize</a:t>
            </a:r>
            <a:endParaRPr lang="ko-KR" altLang="en-US" sz="4600" dirty="0"/>
          </a:p>
        </p:txBody>
      </p:sp>
      <p:grpSp>
        <p:nvGrpSpPr>
          <p:cNvPr id="8" name="Group 7"/>
          <p:cNvGrpSpPr/>
          <p:nvPr/>
        </p:nvGrpSpPr>
        <p:grpSpPr>
          <a:xfrm>
            <a:off x="993726" y="1712459"/>
            <a:ext cx="2227202" cy="2365286"/>
            <a:chOff x="993726" y="1566850"/>
            <a:chExt cx="2227202" cy="2365286"/>
          </a:xfrm>
        </p:grpSpPr>
        <p:sp>
          <p:nvSpPr>
            <p:cNvPr id="4" name="Rectangle 3"/>
            <p:cNvSpPr/>
            <p:nvPr/>
          </p:nvSpPr>
          <p:spPr>
            <a:xfrm>
              <a:off x="993726" y="2012949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683824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62033" y="1712459"/>
            <a:ext cx="2227202" cy="2353988"/>
            <a:chOff x="3462033" y="1566850"/>
            <a:chExt cx="2227202" cy="2353988"/>
          </a:xfrm>
        </p:grpSpPr>
        <p:sp>
          <p:nvSpPr>
            <p:cNvPr id="6" name="Rectangle 5"/>
            <p:cNvSpPr/>
            <p:nvPr/>
          </p:nvSpPr>
          <p:spPr>
            <a:xfrm>
              <a:off x="3462033" y="2001651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148497" y="1566850"/>
              <a:ext cx="847006" cy="8470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30340" y="1712459"/>
            <a:ext cx="2227202" cy="2342690"/>
            <a:chOff x="5930340" y="1566850"/>
            <a:chExt cx="2227202" cy="2342690"/>
          </a:xfrm>
        </p:grpSpPr>
        <p:sp>
          <p:nvSpPr>
            <p:cNvPr id="7" name="Rectangle 6"/>
            <p:cNvSpPr/>
            <p:nvPr/>
          </p:nvSpPr>
          <p:spPr>
            <a:xfrm>
              <a:off x="5930340" y="1990353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620438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38349" y="2824470"/>
            <a:ext cx="576064" cy="576064"/>
            <a:chOff x="3038349" y="2678861"/>
            <a:chExt cx="576064" cy="576064"/>
          </a:xfrm>
        </p:grpSpPr>
        <p:sp>
          <p:nvSpPr>
            <p:cNvPr id="13" name="Oval 12"/>
            <p:cNvSpPr/>
            <p:nvPr/>
          </p:nvSpPr>
          <p:spPr>
            <a:xfrm>
              <a:off x="3038349" y="2678861"/>
              <a:ext cx="576064" cy="576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Chevron 25"/>
            <p:cNvSpPr/>
            <p:nvPr/>
          </p:nvSpPr>
          <p:spPr>
            <a:xfrm>
              <a:off x="3161802" y="2786873"/>
              <a:ext cx="360040" cy="360040"/>
            </a:xfrm>
            <a:prstGeom prst="chevron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35215" y="2824470"/>
            <a:ext cx="576064" cy="576064"/>
            <a:chOff x="5535215" y="2678861"/>
            <a:chExt cx="576064" cy="576064"/>
          </a:xfrm>
        </p:grpSpPr>
        <p:sp>
          <p:nvSpPr>
            <p:cNvPr id="27" name="Oval 26"/>
            <p:cNvSpPr/>
            <p:nvPr/>
          </p:nvSpPr>
          <p:spPr>
            <a:xfrm>
              <a:off x="5535215" y="2678861"/>
              <a:ext cx="576064" cy="576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Chevron 28"/>
            <p:cNvSpPr/>
            <p:nvPr/>
          </p:nvSpPr>
          <p:spPr>
            <a:xfrm>
              <a:off x="5689235" y="2786873"/>
              <a:ext cx="360040" cy="360040"/>
            </a:xfrm>
            <a:prstGeom prst="chevron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876064" y="1908732"/>
            <a:ext cx="462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ysClr val="windowText" lastClr="000000"/>
                </a:solidFill>
                <a:cs typeface="Arial" pitchFamily="34" charset="0"/>
              </a:rPr>
              <a:t>1</a:t>
            </a:r>
            <a:endParaRPr lang="en-US" altLang="ko-KR" sz="2500" b="1" dirty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50543" y="1908733"/>
            <a:ext cx="462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ysClr val="windowText" lastClr="000000"/>
                </a:solidFill>
                <a:cs typeface="Arial" pitchFamily="34" charset="0"/>
              </a:rPr>
              <a:t>2</a:t>
            </a:r>
            <a:endParaRPr lang="en-US" altLang="ko-KR" sz="2500" b="1" dirty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12678" y="1897435"/>
            <a:ext cx="462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ysClr val="windowText" lastClr="000000"/>
                </a:solidFill>
                <a:cs typeface="Arial" pitchFamily="34" charset="0"/>
              </a:rPr>
              <a:t>3</a:t>
            </a:r>
          </a:p>
        </p:txBody>
      </p:sp>
      <p:pic>
        <p:nvPicPr>
          <p:cNvPr id="35" name="Picture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63" y="2693693"/>
            <a:ext cx="1122160" cy="1057538"/>
          </a:xfrm>
          <a:prstGeom prst="rect">
            <a:avLst/>
          </a:prstGeom>
        </p:spPr>
      </p:pic>
      <p:pic>
        <p:nvPicPr>
          <p:cNvPr id="37" name="Picture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745" y="2693693"/>
            <a:ext cx="1224137" cy="1057538"/>
          </a:xfrm>
          <a:prstGeom prst="rect">
            <a:avLst/>
          </a:prstGeom>
        </p:spPr>
      </p:pic>
      <p:pic>
        <p:nvPicPr>
          <p:cNvPr id="38" name="Picture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170" y="2693693"/>
            <a:ext cx="1224137" cy="10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3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81632"/>
            <a:ext cx="9144000" cy="44590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Enemy AI</a:t>
            </a:r>
            <a:endParaRPr lang="ko-KR" altLang="en-US" dirty="0">
              <a:solidFill>
                <a:srgbClr val="FFC000"/>
              </a:solidFill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41" y="978636"/>
            <a:ext cx="1611043" cy="1728515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984029"/>
            <a:ext cx="1475561" cy="1728515"/>
          </a:xfrm>
        </p:spPr>
      </p:pic>
      <p:pic>
        <p:nvPicPr>
          <p:cNvPr id="12" name="Picture Placeholder 11"/>
          <p:cNvPicPr>
            <a:picLocks noGrp="1" noChangeAspect="1"/>
          </p:cNvPicPr>
          <p:nvPr>
            <p:ph type="pic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829" y="984028"/>
            <a:ext cx="1152342" cy="1728515"/>
          </a:xfrm>
        </p:spPr>
      </p:pic>
      <p:sp>
        <p:nvSpPr>
          <p:cNvPr id="16" name="TextBox 15"/>
          <p:cNvSpPr txBox="1"/>
          <p:nvPr/>
        </p:nvSpPr>
        <p:spPr>
          <a:xfrm>
            <a:off x="323528" y="2996540"/>
            <a:ext cx="8568952" cy="19514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03948" y="3155072"/>
            <a:ext cx="936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?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62268" y="689247"/>
            <a:ext cx="508945" cy="491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639242" y="700031"/>
            <a:ext cx="508945" cy="491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261743" y="689247"/>
            <a:ext cx="508945" cy="491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2908" y="689247"/>
            <a:ext cx="247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ysClr val="windowText" lastClr="000000"/>
                </a:solidFill>
                <a:cs typeface="Arial" pitchFamily="34" charset="0"/>
              </a:rPr>
              <a:t>1</a:t>
            </a:r>
            <a:endParaRPr lang="en-US" altLang="ko-KR" sz="2500" b="1" dirty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4599" y="696696"/>
            <a:ext cx="247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ysClr val="windowText" lastClr="000000"/>
                </a:solidFill>
                <a:cs typeface="Arial" pitchFamily="34" charset="0"/>
              </a:rPr>
              <a:t>2</a:t>
            </a:r>
            <a:endParaRPr lang="en-US" altLang="ko-KR" sz="2500" b="1" dirty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97667" y="704145"/>
            <a:ext cx="247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ysClr val="windowText" lastClr="000000"/>
                </a:solidFill>
                <a:cs typeface="Arial" pitchFamily="34" charset="0"/>
              </a:rPr>
              <a:t>3</a:t>
            </a:r>
            <a:endParaRPr lang="en-US" altLang="ko-KR" sz="2500" b="1" dirty="0">
              <a:solidFill>
                <a:sysClr val="windowText" lastClr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11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0" y="2067694"/>
            <a:ext cx="3600400" cy="1008112"/>
          </a:xfrm>
        </p:spPr>
        <p:txBody>
          <a:bodyPr/>
          <a:lstStyle/>
          <a:p>
            <a:r>
              <a:rPr lang="en-US" altLang="ko-KR" dirty="0" smtClean="0"/>
              <a:t>Game Play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363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75</Words>
  <Application>Microsoft Office PowerPoint</Application>
  <PresentationFormat>On-screen Show (16:9)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Student</cp:lastModifiedBy>
  <cp:revision>115</cp:revision>
  <dcterms:created xsi:type="dcterms:W3CDTF">2016-12-05T23:26:54Z</dcterms:created>
  <dcterms:modified xsi:type="dcterms:W3CDTF">2018-12-14T06:02:35Z</dcterms:modified>
</cp:coreProperties>
</file>