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!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5" r:id="rId2"/>
    <p:sldId id="262" r:id="rId3"/>
    <p:sldId id="266" r:id="rId4"/>
    <p:sldId id="257" r:id="rId5"/>
    <p:sldId id="264" r:id="rId6"/>
    <p:sldId id="263" r:id="rId7"/>
    <p:sldId id="259" r:id="rId8"/>
    <p:sldId id="267" r:id="rId9"/>
    <p:sldId id="268" r:id="rId10"/>
    <p:sldId id="269" r:id="rId11"/>
    <p:sldId id="270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617ECCD-5E18-48B2-83D9-898A803FFF5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56A3AF-D9B5-496F-9860-721E6CA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!d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600" dirty="0" smtClean="0">
                <a:latin typeface="Bernard MT Condensed" panose="02050806060905020404" pitchFamily="18" charset="0"/>
              </a:rPr>
              <a:t>Gam 100</a:t>
            </a:r>
            <a:endParaRPr lang="en-US" sz="7200" spc="6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53" y="2266278"/>
            <a:ext cx="1916799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73741" y="3450507"/>
            <a:ext cx="10924319" cy="224676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latin typeface="Bernard MT Condensed" panose="02050806060905020404" pitchFamily="18" charset="0"/>
                <a:cs typeface="Arial" panose="020B0604020202020204" pitchFamily="34" charset="0"/>
              </a:rPr>
              <a:t>Team double check</a:t>
            </a:r>
          </a:p>
          <a:p>
            <a:endParaRPr lang="en-US" sz="4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0941" y="2537012"/>
            <a:ext cx="1721224" cy="393550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8283" y="2692918"/>
            <a:ext cx="1721224" cy="393550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Game features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2919" y="2011680"/>
            <a:ext cx="9784080" cy="874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(3) Enemy AI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105379"/>
            <a:ext cx="6162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9273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scope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52373"/>
              </p:ext>
            </p:extLst>
          </p:nvPr>
        </p:nvGraphicFramePr>
        <p:xfrm>
          <a:off x="1" y="1820486"/>
          <a:ext cx="12192000" cy="503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434">
                  <a:extLst>
                    <a:ext uri="{9D8B030D-6E8A-4147-A177-3AD203B41FA5}">
                      <a16:colId xmlns:a16="http://schemas.microsoft.com/office/drawing/2014/main" val="874788419"/>
                    </a:ext>
                  </a:extLst>
                </a:gridCol>
                <a:gridCol w="2804366">
                  <a:extLst>
                    <a:ext uri="{9D8B030D-6E8A-4147-A177-3AD203B41FA5}">
                      <a16:colId xmlns:a16="http://schemas.microsoft.com/office/drawing/2014/main" val="4490569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757961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403015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35169065"/>
                    </a:ext>
                  </a:extLst>
                </a:gridCol>
              </a:tblGrid>
              <a:tr h="1174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 smtClean="0"/>
                        <a:t>Week</a:t>
                      </a:r>
                      <a:r>
                        <a:rPr lang="en-US" sz="3600" baseline="0" dirty="0" smtClean="0"/>
                        <a:t> 10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3200" dirty="0" smtClean="0"/>
                        <a:t>Week 11 ~ 13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 smtClean="0"/>
                        <a:t>Week 14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 smtClean="0"/>
                        <a:t>Week 15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930678"/>
                  </a:ext>
                </a:extLst>
              </a:tr>
              <a:tr h="1876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Various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skills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Stage System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Fixing Severe Bugs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Ranking System (save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score)</a:t>
                      </a: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52271"/>
                  </a:ext>
                </a:extLst>
              </a:tr>
              <a:tr h="198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</a:t>
                      </a: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Various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Enemies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Visuals(Hit effect, enemy looks,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Improving Code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</a:t>
                      </a: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Fixing Trivial Bugs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 Test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72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9273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Risk &amp; mitigation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66292"/>
              </p:ext>
            </p:extLst>
          </p:nvPr>
        </p:nvGraphicFramePr>
        <p:xfrm>
          <a:off x="-1" y="1828801"/>
          <a:ext cx="1219200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888781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19401503"/>
                    </a:ext>
                  </a:extLst>
                </a:gridCol>
              </a:tblGrid>
              <a:tr h="798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9185"/>
                  </a:ext>
                </a:extLst>
              </a:tr>
              <a:tr h="211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Difficulties</a:t>
                      </a:r>
                      <a:r>
                        <a:rPr lang="en-US" sz="2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occasionally and code together.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check each others’ code.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79469"/>
                  </a:ext>
                </a:extLst>
              </a:tr>
              <a:tr h="211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Sickness or Absence</a:t>
                      </a:r>
                      <a:r>
                        <a:rPr lang="en-US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team member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substitution member for each role.</a:t>
                      </a:r>
                    </a:p>
                    <a:p>
                      <a:pPr marL="285750" indent="-2857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 emphasis on leaving comments in coding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 that other members can understand the code)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2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735" y="303415"/>
            <a:ext cx="9784080" cy="150876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7200" spc="300" dirty="0" smtClean="0">
                <a:latin typeface="Bernard MT Condensed" panose="02050806060905020404" pitchFamily="18" charset="0"/>
              </a:rPr>
              <a:t>Thank you for listening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175"/>
            <a:ext cx="12201230" cy="50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-1"/>
            <a:ext cx="680024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600" dirty="0" smtClean="0">
                <a:latin typeface="Bernard MT Condensed" panose="02050806060905020404" pitchFamily="18" charset="0"/>
              </a:rPr>
              <a:t>index</a:t>
            </a:r>
            <a:endParaRPr lang="en-US" sz="7200" spc="6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53" y="2266278"/>
            <a:ext cx="1916799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73741" y="2537012"/>
            <a:ext cx="10924319" cy="280076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sz="4400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Team Introduction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Game Concept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Game Features</a:t>
            </a:r>
          </a:p>
          <a:p>
            <a:r>
              <a:rPr lang="en-US" sz="4400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4. Scope</a:t>
            </a:r>
            <a:endParaRPr lang="en-US" sz="4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0941" y="2537012"/>
            <a:ext cx="1721224" cy="393550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741" y="2282414"/>
            <a:ext cx="1721224" cy="393550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ernard MT Condensed" panose="02050806060905020404" pitchFamily="18" charset="0"/>
              </a:rPr>
              <a:t>Team member</a:t>
            </a:r>
            <a:endParaRPr lang="en-US" sz="72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13" y="1993751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Producer </a:t>
            </a:r>
            <a:r>
              <a:rPr lang="en-US" sz="3600" dirty="0">
                <a:latin typeface="Comic Sans MS" panose="030F0702030302020204" pitchFamily="66" charset="0"/>
              </a:rPr>
              <a:t>- JeeSoo Kim 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Designer – Hyun Gang 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Tech manager - SangMin Kim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Test manager – </a:t>
            </a:r>
            <a:r>
              <a:rPr lang="en-US" sz="3600" dirty="0" err="1" smtClean="0">
                <a:latin typeface="Comic Sans MS" panose="030F0702030302020204" pitchFamily="66" charset="0"/>
              </a:rPr>
              <a:t>JunSeo</a:t>
            </a:r>
            <a:r>
              <a:rPr lang="en-US" sz="3600" dirty="0" smtClean="0">
                <a:latin typeface="Comic Sans MS" panose="030F0702030302020204" pitchFamily="66" charset="0"/>
              </a:rPr>
              <a:t> Bae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Time manager - </a:t>
            </a:r>
            <a:r>
              <a:rPr lang="en-US" sz="3600" dirty="0" err="1" smtClean="0">
                <a:latin typeface="Comic Sans MS" panose="030F0702030302020204" pitchFamily="66" charset="0"/>
              </a:rPr>
              <a:t>ChulSeung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Lee</a:t>
            </a:r>
          </a:p>
          <a:p>
            <a:endParaRPr lang="en-US" sz="3600" dirty="0">
              <a:latin typeface="Comic Sans MS" panose="030F0702030302020204" pitchFamily="66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1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2" y="1994940"/>
            <a:ext cx="11080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There </a:t>
            </a:r>
            <a:r>
              <a:rPr lang="en-US" altLang="ko-KR" sz="3200" dirty="0"/>
              <a:t>are many top-down shooting games in the </a:t>
            </a:r>
            <a:r>
              <a:rPr lang="en-US" altLang="ko-KR" sz="3200" dirty="0" smtClean="0"/>
              <a:t>industry.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178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89" y="17132"/>
            <a:ext cx="6190211" cy="68408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2" y="2579715"/>
            <a:ext cx="1164808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BUT,  what if we can design our own ship?</a:t>
            </a:r>
            <a:endParaRPr lang="en-US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7673" y="5484614"/>
            <a:ext cx="205324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95" y="0"/>
            <a:ext cx="683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Game concept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1823019"/>
            <a:ext cx="8951077" cy="5034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1823019"/>
            <a:ext cx="6346278" cy="50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Game features 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74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Combat</a:t>
            </a:r>
          </a:p>
          <a:p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787155" y="3632841"/>
            <a:ext cx="1237128" cy="319877"/>
          </a:xfrm>
          <a:prstGeom prst="rightArrow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05" y="2711209"/>
            <a:ext cx="1828187" cy="1828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72" y="2322899"/>
            <a:ext cx="2604247" cy="2069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50" y="4402445"/>
            <a:ext cx="2143125" cy="2143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87155" y="5215828"/>
            <a:ext cx="1237128" cy="319877"/>
          </a:xfrm>
          <a:prstGeom prst="rightArrow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t="25899" r="-346" b="-3458"/>
          <a:stretch/>
        </p:blipFill>
        <p:spPr>
          <a:xfrm>
            <a:off x="6474046" y="4412798"/>
            <a:ext cx="3008497" cy="23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300" dirty="0" smtClean="0">
                <a:latin typeface="Bernard MT Condensed" panose="02050806060905020404" pitchFamily="18" charset="0"/>
              </a:rPr>
              <a:t>Game features</a:t>
            </a:r>
            <a:endParaRPr lang="en-US" sz="7200" spc="3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2919" y="2011680"/>
            <a:ext cx="9784080" cy="874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(2) Customize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886635"/>
            <a:ext cx="6417081" cy="3736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148"/>
            <a:ext cx="4347411" cy="504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10" y="1814042"/>
            <a:ext cx="3641558" cy="5043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68" y="1819834"/>
            <a:ext cx="4203032" cy="50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576</TotalTime>
  <Words>188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Bahnschrift Light SemiCondensed</vt:lpstr>
      <vt:lpstr>Bernard MT Condensed</vt:lpstr>
      <vt:lpstr>Comic Sans MS</vt:lpstr>
      <vt:lpstr>Corbel</vt:lpstr>
      <vt:lpstr>Wingdings</vt:lpstr>
      <vt:lpstr>Banded</vt:lpstr>
      <vt:lpstr>Gam 100</vt:lpstr>
      <vt:lpstr>PowerPoint Presentation</vt:lpstr>
      <vt:lpstr>index</vt:lpstr>
      <vt:lpstr>Team member</vt:lpstr>
      <vt:lpstr>PowerPoint Presentation</vt:lpstr>
      <vt:lpstr>PowerPoint Presentation</vt:lpstr>
      <vt:lpstr>Game concept</vt:lpstr>
      <vt:lpstr>Game features </vt:lpstr>
      <vt:lpstr>Game features</vt:lpstr>
      <vt:lpstr>Game features</vt:lpstr>
      <vt:lpstr>scope</vt:lpstr>
      <vt:lpstr>Risk &amp; mitigation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GAM100F18KR Double Check</dc:title>
  <dc:creator>Student</dc:creator>
  <cp:lastModifiedBy>Student</cp:lastModifiedBy>
  <cp:revision>79</cp:revision>
  <dcterms:created xsi:type="dcterms:W3CDTF">2018-10-30T04:57:38Z</dcterms:created>
  <dcterms:modified xsi:type="dcterms:W3CDTF">2018-11-07T02:12:58Z</dcterms:modified>
</cp:coreProperties>
</file>