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39"/>
  </p:notesMasterIdLst>
  <p:sldIdLst>
    <p:sldId id="256" r:id="rId2"/>
    <p:sldId id="297" r:id="rId3"/>
    <p:sldId id="294" r:id="rId4"/>
    <p:sldId id="295" r:id="rId5"/>
    <p:sldId id="296" r:id="rId6"/>
    <p:sldId id="276" r:id="rId7"/>
    <p:sldId id="259" r:id="rId8"/>
    <p:sldId id="298" r:id="rId9"/>
    <p:sldId id="277" r:id="rId10"/>
    <p:sldId id="278" r:id="rId11"/>
    <p:sldId id="279" r:id="rId12"/>
    <p:sldId id="280" r:id="rId13"/>
    <p:sldId id="262" r:id="rId14"/>
    <p:sldId id="261" r:id="rId15"/>
    <p:sldId id="281" r:id="rId16"/>
    <p:sldId id="267" r:id="rId17"/>
    <p:sldId id="263" r:id="rId18"/>
    <p:sldId id="283" r:id="rId19"/>
    <p:sldId id="284" r:id="rId20"/>
    <p:sldId id="286" r:id="rId21"/>
    <p:sldId id="265" r:id="rId22"/>
    <p:sldId id="287" r:id="rId23"/>
    <p:sldId id="264" r:id="rId24"/>
    <p:sldId id="290" r:id="rId25"/>
    <p:sldId id="291" r:id="rId26"/>
    <p:sldId id="266" r:id="rId27"/>
    <p:sldId id="288" r:id="rId28"/>
    <p:sldId id="274" r:id="rId29"/>
    <p:sldId id="289" r:id="rId30"/>
    <p:sldId id="268" r:id="rId31"/>
    <p:sldId id="270" r:id="rId32"/>
    <p:sldId id="269" r:id="rId33"/>
    <p:sldId id="275" r:id="rId34"/>
    <p:sldId id="300" r:id="rId35"/>
    <p:sldId id="30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1548F-6E94-44C3-9FBB-D8FC0BDA6F9C}" v="1381" dt="2024-04-22T08:52:37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Patel" userId="eb223d56faaba79f" providerId="LiveId" clId="{EB21548F-6E94-44C3-9FBB-D8FC0BDA6F9C}"/>
    <pc:docChg chg="undo redo custSel addSld delSld modSld sldOrd modMainMaster">
      <pc:chgData name="Ram Patel" userId="eb223d56faaba79f" providerId="LiveId" clId="{EB21548F-6E94-44C3-9FBB-D8FC0BDA6F9C}" dt="2024-04-22T08:52:37.961" v="13840"/>
      <pc:docMkLst>
        <pc:docMk/>
      </pc:docMkLst>
      <pc:sldChg chg="addSp delSp modSp mod setBg addAnim delAnim setClrOvrMap delDesignElem">
        <pc:chgData name="Ram Patel" userId="eb223d56faaba79f" providerId="LiveId" clId="{EB21548F-6E94-44C3-9FBB-D8FC0BDA6F9C}" dt="2024-04-22T07:40:38.038" v="13783" actId="20577"/>
        <pc:sldMkLst>
          <pc:docMk/>
          <pc:sldMk cId="2797274742" sldId="256"/>
        </pc:sldMkLst>
        <pc:spChg chg="mod">
          <ac:chgData name="Ram Patel" userId="eb223d56faaba79f" providerId="LiveId" clId="{EB21548F-6E94-44C3-9FBB-D8FC0BDA6F9C}" dt="2024-04-14T18:42:29.182" v="4291" actId="1076"/>
          <ac:spMkLst>
            <pc:docMk/>
            <pc:sldMk cId="2797274742" sldId="256"/>
            <ac:spMk id="2" creationId="{FF6FB5E0-8916-5F81-7476-7151099F9D15}"/>
          </ac:spMkLst>
        </pc:spChg>
        <pc:spChg chg="mod">
          <ac:chgData name="Ram Patel" userId="eb223d56faaba79f" providerId="LiveId" clId="{EB21548F-6E94-44C3-9FBB-D8FC0BDA6F9C}" dt="2024-04-22T07:40:38.038" v="13783" actId="20577"/>
          <ac:spMkLst>
            <pc:docMk/>
            <pc:sldMk cId="2797274742" sldId="256"/>
            <ac:spMk id="3" creationId="{BA773878-01EE-532F-03C8-327AFB67EBCF}"/>
          </ac:spMkLst>
        </pc:spChg>
        <pc:spChg chg="add del">
          <ac:chgData name="Ram Patel" userId="eb223d56faaba79f" providerId="LiveId" clId="{EB21548F-6E94-44C3-9FBB-D8FC0BDA6F9C}" dt="2024-04-14T12:42:07.900" v="671" actId="26606"/>
          <ac:spMkLst>
            <pc:docMk/>
            <pc:sldMk cId="2797274742" sldId="256"/>
            <ac:spMk id="8" creationId="{384E03DA-B800-46E1-AF36-59DF74A4B0F7}"/>
          </ac:spMkLst>
        </pc:spChg>
        <pc:spChg chg="add del">
          <ac:chgData name="Ram Patel" userId="eb223d56faaba79f" providerId="LiveId" clId="{EB21548F-6E94-44C3-9FBB-D8FC0BDA6F9C}" dt="2024-04-14T12:41:42.401" v="663" actId="26606"/>
          <ac:spMkLst>
            <pc:docMk/>
            <pc:sldMk cId="2797274742" sldId="256"/>
            <ac:spMk id="9" creationId="{E58348C3-6249-4952-AA86-C63DB35EA9F2}"/>
          </ac:spMkLst>
        </pc:spChg>
        <pc:spChg chg="add del">
          <ac:chgData name="Ram Patel" userId="eb223d56faaba79f" providerId="LiveId" clId="{EB21548F-6E94-44C3-9FBB-D8FC0BDA6F9C}" dt="2024-04-14T12:42:07.900" v="671" actId="26606"/>
          <ac:spMkLst>
            <pc:docMk/>
            <pc:sldMk cId="2797274742" sldId="256"/>
            <ac:spMk id="10" creationId="{D7A9900B-CB87-464C-884A-B15D70B64935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4" creationId="{E67A1FC6-22FB-4EA7-B90A-C9F18FBEF30F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5" creationId="{6246FDC4-DD97-431A-914A-9EB57A4A3C7C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6" creationId="{CD4E68A2-74B0-42F5-BB75-2E1A7C2018C7}"/>
          </ac:spMkLst>
        </pc:spChg>
        <pc:spChg chg="add del">
          <ac:chgData name="Ram Patel" userId="eb223d56faaba79f" providerId="LiveId" clId="{EB21548F-6E94-44C3-9FBB-D8FC0BDA6F9C}" dt="2024-04-14T12:45:46.835" v="725" actId="26606"/>
          <ac:spMkLst>
            <pc:docMk/>
            <pc:sldMk cId="2797274742" sldId="256"/>
            <ac:spMk id="18" creationId="{E58348C3-6249-4952-AA86-C63DB35EA9F2}"/>
          </ac:spMkLst>
        </pc:spChg>
        <pc:spChg chg="add del">
          <ac:chgData name="Ram Patel" userId="eb223d56faaba79f" providerId="LiveId" clId="{EB21548F-6E94-44C3-9FBB-D8FC0BDA6F9C}" dt="2024-04-14T12:42:02.860" v="669" actId="26606"/>
          <ac:spMkLst>
            <pc:docMk/>
            <pc:sldMk cId="2797274742" sldId="256"/>
            <ac:spMk id="28" creationId="{C2A2366C-96BE-4587-BABC-529047265AC1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1" creationId="{F452A527-3631-41ED-858D-3777A7D1496A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5" creationId="{F85B92BC-678C-4E14-97E6-3227DEF86371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7" creationId="{D2644120-A6B9-4D5C-8A60-E2F4CC220E77}"/>
          </ac:spMkLst>
        </pc:spChg>
        <pc:spChg chg="add del">
          <ac:chgData name="Ram Patel" userId="eb223d56faaba79f" providerId="LiveId" clId="{EB21548F-6E94-44C3-9FBB-D8FC0BDA6F9C}" dt="2024-04-14T12:45:23.051" v="715" actId="26606"/>
          <ac:spMkLst>
            <pc:docMk/>
            <pc:sldMk cId="2797274742" sldId="256"/>
            <ac:spMk id="39" creationId="{F452A527-3631-41ED-858D-3777A7D1496A}"/>
          </ac:spMkLst>
        </pc:spChg>
        <pc:spChg chg="add del">
          <ac:chgData name="Ram Patel" userId="eb223d56faaba79f" providerId="LiveId" clId="{EB21548F-6E94-44C3-9FBB-D8FC0BDA6F9C}" dt="2024-04-14T12:45:45.128" v="717" actId="26606"/>
          <ac:spMkLst>
            <pc:docMk/>
            <pc:sldMk cId="2797274742" sldId="256"/>
            <ac:spMk id="42" creationId="{A9286AD2-18A9-4868-A4E3-7A2097A20810}"/>
          </ac:spMkLst>
        </pc:spChg>
        <pc:grpChg chg="add del">
          <ac:chgData name="Ram Patel" userId="eb223d56faaba79f" providerId="LiveId" clId="{EB21548F-6E94-44C3-9FBB-D8FC0BDA6F9C}" dt="2024-04-14T12:41:42.401" v="663" actId="26606"/>
          <ac:grpSpMkLst>
            <pc:docMk/>
            <pc:sldMk cId="2797274742" sldId="256"/>
            <ac:grpSpMk id="11" creationId="{DE6174AD-DBB0-43E6-98C2-738DB3A15244}"/>
          </ac:grpSpMkLst>
        </pc:grpChg>
        <pc:grpChg chg="add del">
          <ac:chgData name="Ram Patel" userId="eb223d56faaba79f" providerId="LiveId" clId="{EB21548F-6E94-44C3-9FBB-D8FC0BDA6F9C}" dt="2024-04-14T12:41:52.896" v="665" actId="26606"/>
          <ac:grpSpMkLst>
            <pc:docMk/>
            <pc:sldMk cId="2797274742" sldId="256"/>
            <ac:grpSpMk id="20" creationId="{0A3EF779-83DD-4EB0-9F4C-7304381A2870}"/>
          </ac:grpSpMkLst>
        </pc:grpChg>
        <pc:grpChg chg="add del">
          <ac:chgData name="Ram Patel" userId="eb223d56faaba79f" providerId="LiveId" clId="{EB21548F-6E94-44C3-9FBB-D8FC0BDA6F9C}" dt="2024-04-14T12:45:46.835" v="725" actId="26606"/>
          <ac:grpSpMkLst>
            <pc:docMk/>
            <pc:sldMk cId="2797274742" sldId="256"/>
            <ac:grpSpMk id="21" creationId="{DE6174AD-DBB0-43E6-98C2-738DB3A15244}"/>
          </ac:grpSpMkLst>
        </pc:grpChg>
        <pc:picChg chg="add del">
          <ac:chgData name="Ram Patel" userId="eb223d56faaba79f" providerId="LiveId" clId="{EB21548F-6E94-44C3-9FBB-D8FC0BDA6F9C}" dt="2024-04-14T12:41:42.401" v="663" actId="26606"/>
          <ac:picMkLst>
            <pc:docMk/>
            <pc:sldMk cId="2797274742" sldId="256"/>
            <ac:picMk id="5" creationId="{4A70C9D6-E22A-4293-4D44-FE0071C490FB}"/>
          </ac:picMkLst>
        </pc:picChg>
        <pc:picChg chg="add mod">
          <ac:chgData name="Ram Patel" userId="eb223d56faaba79f" providerId="LiveId" clId="{EB21548F-6E94-44C3-9FBB-D8FC0BDA6F9C}" dt="2024-04-14T18:42:33.275" v="4292" actId="1076"/>
          <ac:picMkLst>
            <pc:docMk/>
            <pc:sldMk cId="2797274742" sldId="256"/>
            <ac:picMk id="6" creationId="{AB93A8A9-8C42-738C-66A8-48FA284596CD}"/>
          </ac:picMkLst>
        </pc:picChg>
        <pc:picChg chg="add del">
          <ac:chgData name="Ram Patel" userId="eb223d56faaba79f" providerId="LiveId" clId="{EB21548F-6E94-44C3-9FBB-D8FC0BDA6F9C}" dt="2024-04-14T12:41:52.896" v="665" actId="26606"/>
          <ac:picMkLst>
            <pc:docMk/>
            <pc:sldMk cId="2797274742" sldId="256"/>
            <ac:picMk id="19" creationId="{359EF038-0EBF-1A64-1CA3-AC98E6DFB362}"/>
          </ac:picMkLst>
        </pc:picChg>
        <pc:picChg chg="add del mod">
          <ac:chgData name="Ram Patel" userId="eb223d56faaba79f" providerId="LiveId" clId="{EB21548F-6E94-44C3-9FBB-D8FC0BDA6F9C}" dt="2024-04-14T12:45:46.835" v="725" actId="26606"/>
          <ac:picMkLst>
            <pc:docMk/>
            <pc:sldMk cId="2797274742" sldId="256"/>
            <ac:picMk id="26" creationId="{4A70C9D6-E22A-4293-4D44-FE0071C490FB}"/>
          </ac:picMkLst>
        </pc:picChg>
        <pc:picChg chg="add del">
          <ac:chgData name="Ram Patel" userId="eb223d56faaba79f" providerId="LiveId" clId="{EB21548F-6E94-44C3-9FBB-D8FC0BDA6F9C}" dt="2024-04-14T12:42:02.860" v="669" actId="26606"/>
          <ac:picMkLst>
            <pc:docMk/>
            <pc:sldMk cId="2797274742" sldId="256"/>
            <ac:picMk id="27" creationId="{6FE53221-17E7-A507-82C4-FF076A3CBE9D}"/>
          </ac:picMkLst>
        </pc:picChg>
        <pc:cxnChg chg="add del">
          <ac:chgData name="Ram Patel" userId="eb223d56faaba79f" providerId="LiveId" clId="{EB21548F-6E94-44C3-9FBB-D8FC0BDA6F9C}" dt="2024-04-14T12:42:07.900" v="671" actId="26606"/>
          <ac:cxnSpMkLst>
            <pc:docMk/>
            <pc:sldMk cId="2797274742" sldId="256"/>
            <ac:cxnSpMk id="12" creationId="{2095369B-D528-438E-80C9-A093047670EE}"/>
          </ac:cxnSpMkLst>
        </pc:cxnChg>
        <pc:cxnChg chg="add del">
          <ac:chgData name="Ram Patel" userId="eb223d56faaba79f" providerId="LiveId" clId="{EB21548F-6E94-44C3-9FBB-D8FC0BDA6F9C}" dt="2024-04-14T12:45:21.290" v="713" actId="26606"/>
          <ac:cxnSpMkLst>
            <pc:docMk/>
            <pc:sldMk cId="2797274742" sldId="256"/>
            <ac:cxnSpMk id="33" creationId="{D28A9C89-B313-458F-9C85-515930A51A93}"/>
          </ac:cxnSpMkLst>
        </pc:cxnChg>
        <pc:cxnChg chg="add del">
          <ac:chgData name="Ram Patel" userId="eb223d56faaba79f" providerId="LiveId" clId="{EB21548F-6E94-44C3-9FBB-D8FC0BDA6F9C}" dt="2024-04-14T12:45:23.051" v="715" actId="26606"/>
          <ac:cxnSpMkLst>
            <pc:docMk/>
            <pc:sldMk cId="2797274742" sldId="256"/>
            <ac:cxnSpMk id="40" creationId="{D28A9C89-B313-458F-9C85-515930A51A93}"/>
          </ac:cxnSpMkLst>
        </pc:cxnChg>
        <pc:cxnChg chg="add del">
          <ac:chgData name="Ram Patel" userId="eb223d56faaba79f" providerId="LiveId" clId="{EB21548F-6E94-44C3-9FBB-D8FC0BDA6F9C}" dt="2024-04-14T12:45:45.128" v="717" actId="26606"/>
          <ac:cxnSpMkLst>
            <pc:docMk/>
            <pc:sldMk cId="2797274742" sldId="256"/>
            <ac:cxnSpMk id="43" creationId="{E7A7CD63-7EC3-44F3-95D0-595C4019FF24}"/>
          </ac:cxnSpMkLst>
        </pc:cxnChg>
      </pc:sldChg>
      <pc:sldChg chg="addSp delSp modSp mod setBg delDesignElem">
        <pc:chgData name="Ram Patel" userId="eb223d56faaba79f" providerId="LiveId" clId="{EB21548F-6E94-44C3-9FBB-D8FC0BDA6F9C}" dt="2024-04-14T18:10:49.406" v="3961" actId="26606"/>
        <pc:sldMkLst>
          <pc:docMk/>
          <pc:sldMk cId="2023523942" sldId="257"/>
        </pc:sldMkLst>
        <pc:spChg chg="mod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2" creationId="{EF5123ED-19AE-AB6E-F5FC-96006B779C90}"/>
          </ac:spMkLst>
        </pc:spChg>
        <pc:spChg chg="add del mod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3" creationId="{F40E0FC4-FE35-D48A-33EB-CEB2FCDB5945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6" creationId="{FB5993E2-C02B-4335-ABA5-D8EC465551E3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7" creationId="{C0B801A2-5622-4BE8-9AD2-C337A2CD0022}"/>
          </ac:spMkLst>
        </pc:spChg>
        <pc:spChg chg="add del">
          <ac:chgData name="Ram Patel" userId="eb223d56faaba79f" providerId="LiveId" clId="{EB21548F-6E94-44C3-9FBB-D8FC0BDA6F9C}" dt="2024-04-14T12:42:31.022" v="680" actId="26606"/>
          <ac:spMkLst>
            <pc:docMk/>
            <pc:sldMk cId="2023523942" sldId="257"/>
            <ac:spMk id="8" creationId="{E03BF673-8C68-4092-BF1B-53C57EFEC21F}"/>
          </ac:spMkLst>
        </pc:spChg>
        <pc:spChg chg="add del">
          <ac:chgData name="Ram Patel" userId="eb223d56faaba79f" providerId="LiveId" clId="{EB21548F-6E94-44C3-9FBB-D8FC0BDA6F9C}" dt="2024-04-14T12:42:28.568" v="678" actId="26606"/>
          <ac:spMkLst>
            <pc:docMk/>
            <pc:sldMk cId="2023523942" sldId="257"/>
            <ac:spMk id="9" creationId="{85428F22-76B3-4107-AADE-3F9EC95FD325}"/>
          </ac:spMkLst>
        </pc:spChg>
        <pc:spChg chg="add del">
          <ac:chgData name="Ram Patel" userId="eb223d56faaba79f" providerId="LiveId" clId="{EB21548F-6E94-44C3-9FBB-D8FC0BDA6F9C}" dt="2024-04-14T12:42:31.022" v="680" actId="26606"/>
          <ac:spMkLst>
            <pc:docMk/>
            <pc:sldMk cId="2023523942" sldId="257"/>
            <ac:spMk id="10" creationId="{B1BDB70B-F0E6-4867-818F-C582494FB6D6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13" creationId="{B7AF614F-5BC3-4086-99F5-B87C5847A071}"/>
          </ac:spMkLst>
        </pc:spChg>
        <pc:spChg chg="add del">
          <ac:chgData name="Ram Patel" userId="eb223d56faaba79f" providerId="LiveId" clId="{EB21548F-6E94-44C3-9FBB-D8FC0BDA6F9C}" dt="2024-04-14T12:42:39.828" v="682" actId="26606"/>
          <ac:spMkLst>
            <pc:docMk/>
            <pc:sldMk cId="2023523942" sldId="257"/>
            <ac:spMk id="30" creationId="{85428F22-76B3-4107-AADE-3F9EC95FD325}"/>
          </ac:spMkLst>
        </pc:spChg>
        <pc:spChg chg="add del">
          <ac:chgData name="Ram Patel" userId="eb223d56faaba79f" providerId="LiveId" clId="{EB21548F-6E94-44C3-9FBB-D8FC0BDA6F9C}" dt="2024-04-14T12:45:46.700" v="724" actId="26606"/>
          <ac:spMkLst>
            <pc:docMk/>
            <pc:sldMk cId="2023523942" sldId="257"/>
            <ac:spMk id="43" creationId="{6AD30037-67ED-4367-9BE0-45787510BF13}"/>
          </ac:spMkLst>
        </pc:spChg>
        <pc:spChg chg="add del mod">
          <ac:chgData name="Ram Patel" userId="eb223d56faaba79f" providerId="LiveId" clId="{EB21548F-6E94-44C3-9FBB-D8FC0BDA6F9C}" dt="2024-04-14T12:45:46.700" v="724" actId="26606"/>
          <ac:spMkLst>
            <pc:docMk/>
            <pc:sldMk cId="2023523942" sldId="257"/>
            <ac:spMk id="47" creationId="{F40E0FC4-FE35-D48A-33EB-CEB2FCDB5945}"/>
          </ac:spMkLst>
        </pc:spChg>
        <pc:spChg chg="add del">
          <ac:chgData name="Ram Patel" userId="eb223d56faaba79f" providerId="LiveId" clId="{EB21548F-6E94-44C3-9FBB-D8FC0BDA6F9C}" dt="2024-04-14T12:45:01.384" v="708" actId="26606"/>
          <ac:spMkLst>
            <pc:docMk/>
            <pc:sldMk cId="2023523942" sldId="257"/>
            <ac:spMk id="52" creationId="{311973C2-EB8B-452A-A698-4A252FD3AE28}"/>
          </ac:spMkLst>
        </pc:spChg>
        <pc:spChg chg="add del">
          <ac:chgData name="Ram Patel" userId="eb223d56faaba79f" providerId="LiveId" clId="{EB21548F-6E94-44C3-9FBB-D8FC0BDA6F9C}" dt="2024-04-14T12:45:01.384" v="708" actId="26606"/>
          <ac:spMkLst>
            <pc:docMk/>
            <pc:sldMk cId="2023523942" sldId="257"/>
            <ac:spMk id="54" creationId="{10162E77-11AD-44A7-84EC-40C59EEFBD2E}"/>
          </ac:spMkLst>
        </pc:spChg>
        <pc:spChg chg="add del">
          <ac:chgData name="Ram Patel" userId="eb223d56faaba79f" providerId="LiveId" clId="{EB21548F-6E94-44C3-9FBB-D8FC0BDA6F9C}" dt="2024-04-14T12:45:05.285" v="710" actId="26606"/>
          <ac:spMkLst>
            <pc:docMk/>
            <pc:sldMk cId="2023523942" sldId="257"/>
            <ac:spMk id="58" creationId="{E32D3FD4-6F71-43DF-93B9-87279519C618}"/>
          </ac:spMkLst>
        </pc:spChg>
        <pc:spChg chg="add del">
          <ac:chgData name="Ram Patel" userId="eb223d56faaba79f" providerId="LiveId" clId="{EB21548F-6E94-44C3-9FBB-D8FC0BDA6F9C}" dt="2024-04-14T12:45:05.285" v="710" actId="26606"/>
          <ac:spMkLst>
            <pc:docMk/>
            <pc:sldMk cId="2023523942" sldId="257"/>
            <ac:spMk id="59" creationId="{36F207B4-66C3-4A76-8D54-C2871CF80983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1" creationId="{10162E77-11AD-44A7-84EC-40C59EEFBD2E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3" creationId="{6329CBCE-21AE-419D-AC1F-8ACF510A6670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4" creationId="{FF2DA012-1414-493D-888F-5D99D0BDA322}"/>
          </ac:spMkLst>
        </pc:spChg>
        <pc:grpChg chg="add del">
          <ac:chgData name="Ram Patel" userId="eb223d56faaba79f" providerId="LiveId" clId="{EB21548F-6E94-44C3-9FBB-D8FC0BDA6F9C}" dt="2024-04-14T12:42:28.568" v="678" actId="26606"/>
          <ac:grpSpMkLst>
            <pc:docMk/>
            <pc:sldMk cId="2023523942" sldId="257"/>
            <ac:grpSpMk id="11" creationId="{5346FBCF-5353-4172-96F5-4B7EB07777C4}"/>
          </ac:grpSpMkLst>
        </pc:grpChg>
        <pc:grpChg chg="add del">
          <ac:chgData name="Ram Patel" userId="eb223d56faaba79f" providerId="LiveId" clId="{EB21548F-6E94-44C3-9FBB-D8FC0BDA6F9C}" dt="2024-04-14T12:42:28.568" v="678" actId="26606"/>
          <ac:grpSpMkLst>
            <pc:docMk/>
            <pc:sldMk cId="2023523942" sldId="257"/>
            <ac:grpSpMk id="15" creationId="{78326E10-C8CB-487F-A110-F861268DE619}"/>
          </ac:grpSpMkLst>
        </pc:grpChg>
        <pc:grpChg chg="add del">
          <ac:chgData name="Ram Patel" userId="eb223d56faaba79f" providerId="LiveId" clId="{EB21548F-6E94-44C3-9FBB-D8FC0BDA6F9C}" dt="2024-04-14T12:42:31.022" v="680" actId="26606"/>
          <ac:grpSpMkLst>
            <pc:docMk/>
            <pc:sldMk cId="2023523942" sldId="257"/>
            <ac:grpSpMk id="23" creationId="{1E52C707-F508-47B5-8864-8CC3EE0F030B}"/>
          </ac:grpSpMkLst>
        </pc:grpChg>
        <pc:grpChg chg="add del">
          <ac:chgData name="Ram Patel" userId="eb223d56faaba79f" providerId="LiveId" clId="{EB21548F-6E94-44C3-9FBB-D8FC0BDA6F9C}" dt="2024-04-14T12:42:39.828" v="682" actId="26606"/>
          <ac:grpSpMkLst>
            <pc:docMk/>
            <pc:sldMk cId="2023523942" sldId="257"/>
            <ac:grpSpMk id="31" creationId="{5346FBCF-5353-4172-96F5-4B7EB07777C4}"/>
          </ac:grpSpMkLst>
        </pc:grpChg>
        <pc:grpChg chg="add del">
          <ac:chgData name="Ram Patel" userId="eb223d56faaba79f" providerId="LiveId" clId="{EB21548F-6E94-44C3-9FBB-D8FC0BDA6F9C}" dt="2024-04-14T12:42:39.828" v="682" actId="26606"/>
          <ac:grpSpMkLst>
            <pc:docMk/>
            <pc:sldMk cId="2023523942" sldId="257"/>
            <ac:grpSpMk id="32" creationId="{78326E10-C8CB-487F-A110-F861268DE619}"/>
          </ac:grpSpMkLst>
        </pc:grpChg>
        <pc:grpChg chg="add del">
          <ac:chgData name="Ram Patel" userId="eb223d56faaba79f" providerId="LiveId" clId="{EB21548F-6E94-44C3-9FBB-D8FC0BDA6F9C}" dt="2024-04-14T12:45:46.700" v="724" actId="26606"/>
          <ac:grpSpMkLst>
            <pc:docMk/>
            <pc:sldMk cId="2023523942" sldId="257"/>
            <ac:grpSpMk id="45" creationId="{50841A4E-5BC1-44B4-83CF-D524E8AEAD64}"/>
          </ac:grpSpMkLst>
        </pc:grpChg>
        <pc:graphicFrameChg chg="add del">
          <ac:chgData name="Ram Patel" userId="eb223d56faaba79f" providerId="LiveId" clId="{EB21548F-6E94-44C3-9FBB-D8FC0BDA6F9C}" dt="2024-04-14T18:10:49.406" v="3961" actId="26606"/>
          <ac:graphicFrameMkLst>
            <pc:docMk/>
            <pc:sldMk cId="2023523942" sldId="257"/>
            <ac:graphicFrameMk id="12" creationId="{C8C5903D-23C7-55CE-1940-A42AEEC4415B}"/>
          </ac:graphicFrameMkLst>
        </pc:graphicFrameChg>
        <pc:graphicFrameChg chg="add del">
          <ac:chgData name="Ram Patel" userId="eb223d56faaba79f" providerId="LiveId" clId="{EB21548F-6E94-44C3-9FBB-D8FC0BDA6F9C}" dt="2024-04-14T12:42:47.883" v="684" actId="26606"/>
          <ac:graphicFrameMkLst>
            <pc:docMk/>
            <pc:sldMk cId="2023523942" sldId="257"/>
            <ac:graphicFrameMk id="35" creationId="{18491D80-4D44-F239-0A73-0EA17AE0C4B3}"/>
          </ac:graphicFrameMkLst>
        </pc:graphicFrameChg>
        <pc:graphicFrameChg chg="add del">
          <ac:chgData name="Ram Patel" userId="eb223d56faaba79f" providerId="LiveId" clId="{EB21548F-6E94-44C3-9FBB-D8FC0BDA6F9C}" dt="2024-04-14T12:42:49.528" v="686" actId="26606"/>
          <ac:graphicFrameMkLst>
            <pc:docMk/>
            <pc:sldMk cId="2023523942" sldId="257"/>
            <ac:graphicFrameMk id="37" creationId="{E372AC39-5F44-5AE0-34CC-DE2BCCA20070}"/>
          </ac:graphicFrameMkLst>
        </pc:graphicFrameChg>
        <pc:graphicFrameChg chg="add del">
          <ac:chgData name="Ram Patel" userId="eb223d56faaba79f" providerId="LiveId" clId="{EB21548F-6E94-44C3-9FBB-D8FC0BDA6F9C}" dt="2024-04-14T12:42:51.749" v="688" actId="26606"/>
          <ac:graphicFrameMkLst>
            <pc:docMk/>
            <pc:sldMk cId="2023523942" sldId="257"/>
            <ac:graphicFrameMk id="39" creationId="{65730C94-F549-32C0-CF03-9C8C81A1843A}"/>
          </ac:graphicFrameMkLst>
        </pc:graphicFrameChg>
        <pc:graphicFrameChg chg="add del">
          <ac:chgData name="Ram Patel" userId="eb223d56faaba79f" providerId="LiveId" clId="{EB21548F-6E94-44C3-9FBB-D8FC0BDA6F9C}" dt="2024-04-14T12:42:57.914" v="690" actId="26606"/>
          <ac:graphicFrameMkLst>
            <pc:docMk/>
            <pc:sldMk cId="2023523942" sldId="257"/>
            <ac:graphicFrameMk id="41" creationId="{F08481A8-4621-06DC-AE37-07A34A97F43B}"/>
          </ac:graphicFrameMkLst>
        </pc:graphicFrameChg>
        <pc:picChg chg="add del">
          <ac:chgData name="Ram Patel" userId="eb223d56faaba79f" providerId="LiveId" clId="{EB21548F-6E94-44C3-9FBB-D8FC0BDA6F9C}" dt="2024-04-14T12:42:28.568" v="678" actId="26606"/>
          <ac:picMkLst>
            <pc:docMk/>
            <pc:sldMk cId="2023523942" sldId="257"/>
            <ac:picMk id="5" creationId="{44F83AB1-124A-DBB6-8C9F-3E38D6F6760B}"/>
          </ac:picMkLst>
        </pc:picChg>
        <pc:picChg chg="add del">
          <ac:chgData name="Ram Patel" userId="eb223d56faaba79f" providerId="LiveId" clId="{EB21548F-6E94-44C3-9FBB-D8FC0BDA6F9C}" dt="2024-04-14T12:42:39.828" v="682" actId="26606"/>
          <ac:picMkLst>
            <pc:docMk/>
            <pc:sldMk cId="2023523942" sldId="257"/>
            <ac:picMk id="33" creationId="{44F83AB1-124A-DBB6-8C9F-3E38D6F6760B}"/>
          </ac:picMkLst>
        </pc:picChg>
        <pc:picChg chg="add del mod ord">
          <ac:chgData name="Ram Patel" userId="eb223d56faaba79f" providerId="LiveId" clId="{EB21548F-6E94-44C3-9FBB-D8FC0BDA6F9C}" dt="2024-04-14T12:45:46.700" v="724" actId="26606"/>
          <ac:picMkLst>
            <pc:docMk/>
            <pc:sldMk cId="2023523942" sldId="257"/>
            <ac:picMk id="44" creationId="{C60898F8-D152-0524-1265-60F06E490CCB}"/>
          </ac:picMkLst>
        </pc:picChg>
        <pc:cxnChg chg="add del">
          <ac:chgData name="Ram Patel" userId="eb223d56faaba79f" providerId="LiveId" clId="{EB21548F-6E94-44C3-9FBB-D8FC0BDA6F9C}" dt="2024-04-14T12:45:01.384" v="708" actId="26606"/>
          <ac:cxnSpMkLst>
            <pc:docMk/>
            <pc:sldMk cId="2023523942" sldId="257"/>
            <ac:cxnSpMk id="56" creationId="{5AB158E9-1B40-4CD6-95F0-95CA11DF7B7A}"/>
          </ac:cxnSpMkLst>
        </pc:cxnChg>
        <pc:cxnChg chg="add del">
          <ac:chgData name="Ram Patel" userId="eb223d56faaba79f" providerId="LiveId" clId="{EB21548F-6E94-44C3-9FBB-D8FC0BDA6F9C}" dt="2024-04-14T12:45:45.335" v="718" actId="26606"/>
          <ac:cxnSpMkLst>
            <pc:docMk/>
            <pc:sldMk cId="2023523942" sldId="257"/>
            <ac:cxnSpMk id="62" creationId="{5AB158E9-1B40-4CD6-95F0-95CA11DF7B7A}"/>
          </ac:cxnSpMkLst>
        </pc:cxnChg>
      </pc:sldChg>
      <pc:sldChg chg="addSp delSp modSp mod">
        <pc:chgData name="Ram Patel" userId="eb223d56faaba79f" providerId="LiveId" clId="{EB21548F-6E94-44C3-9FBB-D8FC0BDA6F9C}" dt="2024-04-17T09:49:07.172" v="5622" actId="20577"/>
        <pc:sldMkLst>
          <pc:docMk/>
          <pc:sldMk cId="2923197948" sldId="258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2923197948" sldId="258"/>
            <ac:spMk id="2" creationId="{C5ED5CC7-6B09-C9D9-C571-618D17C2E6F6}"/>
          </ac:spMkLst>
        </pc:spChg>
        <pc:spChg chg="del mod">
          <ac:chgData name="Ram Patel" userId="eb223d56faaba79f" providerId="LiveId" clId="{EB21548F-6E94-44C3-9FBB-D8FC0BDA6F9C}" dt="2024-04-14T17:46:11.978" v="3826" actId="26606"/>
          <ac:spMkLst>
            <pc:docMk/>
            <pc:sldMk cId="2923197948" sldId="258"/>
            <ac:spMk id="3" creationId="{E38EA7E6-3CB6-B32A-92C1-AEDB88D9A3FC}"/>
          </ac:spMkLst>
        </pc:spChg>
        <pc:graphicFrameChg chg="add mod modGraphic">
          <ac:chgData name="Ram Patel" userId="eb223d56faaba79f" providerId="LiveId" clId="{EB21548F-6E94-44C3-9FBB-D8FC0BDA6F9C}" dt="2024-04-17T09:49:07.172" v="5622" actId="20577"/>
          <ac:graphicFrameMkLst>
            <pc:docMk/>
            <pc:sldMk cId="2923197948" sldId="258"/>
            <ac:graphicFrameMk id="5" creationId="{06AC763A-4050-85CD-D780-D4692715861B}"/>
          </ac:graphicFrameMkLst>
        </pc:graphicFrameChg>
      </pc:sldChg>
      <pc:sldChg chg="addSp modSp mod ord">
        <pc:chgData name="Ram Patel" userId="eb223d56faaba79f" providerId="LiveId" clId="{EB21548F-6E94-44C3-9FBB-D8FC0BDA6F9C}" dt="2024-04-17T10:21:09.982" v="6488"/>
        <pc:sldMkLst>
          <pc:docMk/>
          <pc:sldMk cId="1853170364" sldId="259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853170364" sldId="259"/>
            <ac:spMk id="2" creationId="{42A4D12D-9D4C-8E58-ACEC-74FC97C9A0FA}"/>
          </ac:spMkLst>
        </pc:spChg>
        <pc:spChg chg="mod">
          <ac:chgData name="Ram Patel" userId="eb223d56faaba79f" providerId="LiveId" clId="{EB21548F-6E94-44C3-9FBB-D8FC0BDA6F9C}" dt="2024-04-15T08:26:59.734" v="4879" actId="1076"/>
          <ac:spMkLst>
            <pc:docMk/>
            <pc:sldMk cId="1853170364" sldId="259"/>
            <ac:spMk id="3" creationId="{C9BFAC84-B7FB-A537-A608-F9891A7A2825}"/>
          </ac:spMkLst>
        </pc:spChg>
        <pc:spChg chg="add mod">
          <ac:chgData name="Ram Patel" userId="eb223d56faaba79f" providerId="LiveId" clId="{EB21548F-6E94-44C3-9FBB-D8FC0BDA6F9C}" dt="2024-04-15T08:27:24.933" v="4889" actId="1582"/>
          <ac:spMkLst>
            <pc:docMk/>
            <pc:sldMk cId="1853170364" sldId="259"/>
            <ac:spMk id="4" creationId="{10C8153B-0D0A-1828-A2FD-B3BC712C4FEF}"/>
          </ac:spMkLst>
        </pc:spChg>
        <pc:spChg chg="add mod">
          <ac:chgData name="Ram Patel" userId="eb223d56faaba79f" providerId="LiveId" clId="{EB21548F-6E94-44C3-9FBB-D8FC0BDA6F9C}" dt="2024-04-15T08:27:06.977" v="4888" actId="1036"/>
          <ac:spMkLst>
            <pc:docMk/>
            <pc:sldMk cId="1853170364" sldId="259"/>
            <ac:spMk id="5" creationId="{9632E153-CCB3-C0E3-FFA8-5724AB8F9B1E}"/>
          </ac:spMkLst>
        </pc:spChg>
      </pc:sldChg>
      <pc:sldChg chg="modSp del mod">
        <pc:chgData name="Ram Patel" userId="eb223d56faaba79f" providerId="LiveId" clId="{EB21548F-6E94-44C3-9FBB-D8FC0BDA6F9C}" dt="2024-04-14T11:03:14.936" v="562" actId="2696"/>
        <pc:sldMkLst>
          <pc:docMk/>
          <pc:sldMk cId="3752322717" sldId="260"/>
        </pc:sldMkLst>
        <pc:spChg chg="mod">
          <ac:chgData name="Ram Patel" userId="eb223d56faaba79f" providerId="LiveId" clId="{EB21548F-6E94-44C3-9FBB-D8FC0BDA6F9C}" dt="2024-04-14T10:53:19.797" v="216" actId="255"/>
          <ac:spMkLst>
            <pc:docMk/>
            <pc:sldMk cId="3752322717" sldId="260"/>
            <ac:spMk id="3" creationId="{6877504E-BAEE-CECB-BB1C-242AFF63954A}"/>
          </ac:spMkLst>
        </pc:spChg>
      </pc:sldChg>
      <pc:sldChg chg="addSp delSp modSp mod setBg">
        <pc:chgData name="Ram Patel" userId="eb223d56faaba79f" providerId="LiveId" clId="{EB21548F-6E94-44C3-9FBB-D8FC0BDA6F9C}" dt="2024-04-21T18:38:40.223" v="13315" actId="20577"/>
        <pc:sldMkLst>
          <pc:docMk/>
          <pc:sldMk cId="835372083" sldId="261"/>
        </pc:sldMkLst>
        <pc:spChg chg="mod">
          <ac:chgData name="Ram Patel" userId="eb223d56faaba79f" providerId="LiveId" clId="{EB21548F-6E94-44C3-9FBB-D8FC0BDA6F9C}" dt="2024-04-15T08:37:27.457" v="4924" actId="26606"/>
          <ac:spMkLst>
            <pc:docMk/>
            <pc:sldMk cId="835372083" sldId="261"/>
            <ac:spMk id="2" creationId="{5D71E99A-491D-7FD9-0B86-0CA78CFF7F33}"/>
          </ac:spMkLst>
        </pc:spChg>
        <pc:spChg chg="mod">
          <ac:chgData name="Ram Patel" userId="eb223d56faaba79f" providerId="LiveId" clId="{EB21548F-6E94-44C3-9FBB-D8FC0BDA6F9C}" dt="2024-04-21T18:38:40.223" v="13315" actId="20577"/>
          <ac:spMkLst>
            <pc:docMk/>
            <pc:sldMk cId="835372083" sldId="261"/>
            <ac:spMk id="3" creationId="{A20C8B95-F288-C7BD-BBCC-3D4EA97C028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" creationId="{6DC56DD5-212B-E7F4-C3B0-645EA1021900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4" creationId="{F716EC2A-E47F-3489-F468-E0FE59673486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5" creationId="{2EFD1D89-EC44-D57B-75AA-DDC90443E99F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5" creationId="{403D6397-08F1-0669-3FC1-60BBB8D21408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6" creationId="{082ED1CC-846A-6661-F49B-54F69F7F9320}"/>
          </ac:spMkLst>
        </pc:spChg>
        <pc:spChg chg="add del mod">
          <ac:chgData name="Ram Patel" userId="eb223d56faaba79f" providerId="LiveId" clId="{EB21548F-6E94-44C3-9FBB-D8FC0BDA6F9C}" dt="2024-04-17T12:21:00.865" v="9636" actId="478"/>
          <ac:spMkLst>
            <pc:docMk/>
            <pc:sldMk cId="835372083" sldId="261"/>
            <ac:spMk id="6" creationId="{37B298F8-CC06-2488-4BDE-65B7FA1DE755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7" creationId="{31910AC1-BEA8-DF79-E457-B6B0BEC45B01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7" creationId="{85EA76C3-DB73-FD5D-E35E-5D1EAB407214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12" creationId="{82EE7ED2-B428-B100-7247-13961798971E}"/>
          </ac:spMkLst>
        </pc:spChg>
        <pc:spChg chg="add del mod">
          <ac:chgData name="Ram Patel" userId="eb223d56faaba79f" providerId="LiveId" clId="{EB21548F-6E94-44C3-9FBB-D8FC0BDA6F9C}" dt="2024-04-17T12:20:32.624" v="9632" actId="478"/>
          <ac:spMkLst>
            <pc:docMk/>
            <pc:sldMk cId="835372083" sldId="261"/>
            <ac:spMk id="14" creationId="{B62180CF-9DD4-CDE4-6DE4-79FA7BEE57A8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15" creationId="{D9823FF3-74C2-B9DC-FF30-50B4FBB7F6F4}"/>
          </ac:spMkLst>
        </pc:spChg>
        <pc:spChg chg="add del mod">
          <ac:chgData name="Ram Patel" userId="eb223d56faaba79f" providerId="LiveId" clId="{EB21548F-6E94-44C3-9FBB-D8FC0BDA6F9C}" dt="2024-04-17T12:20:56.715" v="9635" actId="478"/>
          <ac:spMkLst>
            <pc:docMk/>
            <pc:sldMk cId="835372083" sldId="261"/>
            <ac:spMk id="16" creationId="{D5839066-370E-3748-947F-B0A3872D7715}"/>
          </ac:spMkLst>
        </pc:spChg>
        <pc:spChg chg="del">
          <ac:chgData name="Ram Patel" userId="eb223d56faaba79f" providerId="LiveId" clId="{EB21548F-6E94-44C3-9FBB-D8FC0BDA6F9C}" dt="2024-04-15T08:36:52.527" v="4916" actId="478"/>
          <ac:spMkLst>
            <pc:docMk/>
            <pc:sldMk cId="835372083" sldId="261"/>
            <ac:spMk id="17" creationId="{819C1088-5E1C-43EE-606D-39630D13C466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17" creationId="{99D97D5E-8E6E-8AFF-4406-D1CE21FEF119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22" creationId="{45B3D1FC-0FF3-483B-615D-3D61BB604286}"/>
          </ac:spMkLst>
        </pc:spChg>
        <pc:spChg chg="del">
          <ac:chgData name="Ram Patel" userId="eb223d56faaba79f" providerId="LiveId" clId="{EB21548F-6E94-44C3-9FBB-D8FC0BDA6F9C}" dt="2024-04-15T08:36:50.099" v="4915" actId="478"/>
          <ac:spMkLst>
            <pc:docMk/>
            <pc:sldMk cId="835372083" sldId="261"/>
            <ac:spMk id="22" creationId="{A86F542C-4E97-8F7E-CC25-C64B73623EDB}"/>
          </ac:spMkLst>
        </pc:spChg>
        <pc:spChg chg="del">
          <ac:chgData name="Ram Patel" userId="eb223d56faaba79f" providerId="LiveId" clId="{EB21548F-6E94-44C3-9FBB-D8FC0BDA6F9C}" dt="2024-04-15T08:36:48.699" v="4914" actId="478"/>
          <ac:spMkLst>
            <pc:docMk/>
            <pc:sldMk cId="835372083" sldId="261"/>
            <ac:spMk id="23" creationId="{3C671ABA-8335-E974-255E-2587F4B82D27}"/>
          </ac:spMkLst>
        </pc:spChg>
        <pc:spChg chg="del">
          <ac:chgData name="Ram Patel" userId="eb223d56faaba79f" providerId="LiveId" clId="{EB21548F-6E94-44C3-9FBB-D8FC0BDA6F9C}" dt="2024-04-15T08:36:44.538" v="4912" actId="478"/>
          <ac:spMkLst>
            <pc:docMk/>
            <pc:sldMk cId="835372083" sldId="261"/>
            <ac:spMk id="24" creationId="{EEEBFF67-A3F3-3B64-E7C0-D9C9015852B1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25" creationId="{4B3DB339-EC0C-3AC8-921B-E6C79A3212AF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27" creationId="{8078477E-B143-7059-5344-FAA63C84AEE3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28" creationId="{9A15CC8B-1AD0-BA74-B7CC-E8AC35929359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29" creationId="{03A7E0B1-58DD-8231-859D-6D267165D19A}"/>
          </ac:spMkLst>
        </pc:spChg>
        <pc:spChg chg="add del mod">
          <ac:chgData name="Ram Patel" userId="eb223d56faaba79f" providerId="LiveId" clId="{EB21548F-6E94-44C3-9FBB-D8FC0BDA6F9C}" dt="2024-04-17T12:20:56.715" v="9635" actId="478"/>
          <ac:spMkLst>
            <pc:docMk/>
            <pc:sldMk cId="835372083" sldId="261"/>
            <ac:spMk id="29" creationId="{5336D639-8944-1A99-45BA-D5E2C981F139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0" creationId="{B0D00B60-44EF-A3B0-FFB8-C36425DC8CA4}"/>
          </ac:spMkLst>
        </pc:spChg>
        <pc:spChg chg="del">
          <ac:chgData name="Ram Patel" userId="eb223d56faaba79f" providerId="LiveId" clId="{EB21548F-6E94-44C3-9FBB-D8FC0BDA6F9C}" dt="2024-04-15T08:36:46.148" v="4913" actId="478"/>
          <ac:spMkLst>
            <pc:docMk/>
            <pc:sldMk cId="835372083" sldId="261"/>
            <ac:spMk id="32" creationId="{9CC654A4-A847-207C-733F-A13CB04DE0F0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32" creationId="{E26561C1-BEE4-CA87-C560-120DABF375F8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33" creationId="{F65FCD06-7C0F-F40C-7786-BD61CA7E2403}"/>
          </ac:spMkLst>
        </pc:spChg>
        <pc:spChg chg="add del mod">
          <ac:chgData name="Ram Patel" userId="eb223d56faaba79f" providerId="LiveId" clId="{EB21548F-6E94-44C3-9FBB-D8FC0BDA6F9C}" dt="2024-04-17T12:21:00.865" v="9636" actId="478"/>
          <ac:spMkLst>
            <pc:docMk/>
            <pc:sldMk cId="835372083" sldId="261"/>
            <ac:spMk id="34" creationId="{FB4963CB-C61E-FA74-01E1-D9671B377B57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5" creationId="{D745E446-745A-6BBB-B1A0-D9FFA1F8722F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6" creationId="{5E0DEA6B-D02A-540F-846D-AEDDD9065192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7" creationId="{16A693FF-C5F3-DDA3-A4AC-042099725564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7" creationId="{2B7CF53A-AFA7-A605-EB5A-F199132DA83F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8" creationId="{01560BA7-1D2F-98BC-12A4-C3A3A60A7F8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9" creationId="{D6109453-B36E-2797-B1F2-680AE3FA12D4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0" creationId="{1F54C0A1-8D3C-25E9-30C2-FA0C88F5B6FD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4" creationId="{6DF07AB1-F9E8-BDAC-EA01-2DAE688FD880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6" creationId="{29BFAFBB-0CAA-22B8-D8BE-BB7AA42D63D5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7" creationId="{787F9EE9-322E-8BFB-405C-E062CE40456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8" creationId="{8BC77975-FF18-0DE8-EE00-629EC2F16B4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9" creationId="{958CA28E-9D09-F253-27B3-519FF9D67618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50" creationId="{A3FED362-7724-F8BA-5585-C5265A7A9442}"/>
          </ac:spMkLst>
        </pc:spChg>
        <pc:picChg chg="add del mod">
          <ac:chgData name="Ram Patel" userId="eb223d56faaba79f" providerId="LiveId" clId="{EB21548F-6E94-44C3-9FBB-D8FC0BDA6F9C}" dt="2024-04-17T12:20:27.163" v="9630" actId="478"/>
          <ac:picMkLst>
            <pc:docMk/>
            <pc:sldMk cId="835372083" sldId="261"/>
            <ac:picMk id="13" creationId="{796A4285-3B85-82CD-5087-1BDB3B1D40DA}"/>
          </ac:picMkLst>
        </pc:pic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8" creationId="{2519D2EA-4E71-6F74-0654-6B4FD4C0C7FA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9" creationId="{A6AEA6A5-686A-58B2-4727-FB95F3157199}"/>
          </ac:cxnSpMkLst>
        </pc:cxnChg>
        <pc:cxnChg chg="del mod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9" creationId="{CDD2AA11-D8E1-DFDD-C895-0F80EF132ABB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0" creationId="{918CFC2E-54A3-2603-E24B-5480141920F3}"/>
          </ac:cxnSpMkLst>
        </pc:cxnChg>
        <pc:cxnChg chg="add del mod">
          <ac:chgData name="Ram Patel" userId="eb223d56faaba79f" providerId="LiveId" clId="{EB21548F-6E94-44C3-9FBB-D8FC0BDA6F9C}" dt="2024-04-17T12:20:56.715" v="9635" actId="478"/>
          <ac:cxnSpMkLst>
            <pc:docMk/>
            <pc:sldMk cId="835372083" sldId="261"/>
            <ac:cxnSpMk id="10" creationId="{ACA2973D-AC22-97B9-7F24-4983DF02B5A9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1" creationId="{5C0B1ED4-BDA7-BC50-3BF2-29B4898D8CBB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11" creationId="{62C5BFC7-5F0F-AE72-7548-72B8AC0F2653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2" creationId="{9292455B-1E2F-0F8C-EC1C-B096774608AD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18" creationId="{EDBC5F38-AA9F-4497-4F17-0A2B6B1F9AC7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19" creationId="{B85A603A-0723-CBF4-19E5-ACB1B4B488EF}"/>
          </ac:cxnSpMkLst>
        </pc:cxnChg>
        <pc:cxnChg chg="add del mod">
          <ac:chgData name="Ram Patel" userId="eb223d56faaba79f" providerId="LiveId" clId="{EB21548F-6E94-44C3-9FBB-D8FC0BDA6F9C}" dt="2024-04-17T12:20:56.715" v="9635" actId="478"/>
          <ac:cxnSpMkLst>
            <pc:docMk/>
            <pc:sldMk cId="835372083" sldId="261"/>
            <ac:cxnSpMk id="20" creationId="{F323B36E-78A3-8E47-2928-CBBED1ADA605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1" creationId="{C88FA481-98AF-D91A-D79B-BE90FB654E8D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3" creationId="{98E80065-B0F0-EFC9-8F00-B8CBFD5A382F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4" creationId="{92E130D7-AAD0-A973-C230-BA23B263DFA7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5" creationId="{A4EF66E0-97C4-351E-A2AD-D4137149A3F5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6" creationId="{592E3CCF-4823-BB23-6495-B791D5108B66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6" creationId="{5CE3D56D-DAD5-279D-5991-DCD807CC3DEA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7" creationId="{D4D10F6D-5AB6-E32C-FCE5-74B704850C62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8" creationId="{D0DD5EFD-B03F-9F4C-0570-B8CFBDD584A6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0" creationId="{5423F50C-2574-74E5-7FE4-30DC087EFF1A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1" creationId="{325AECDE-1515-3961-EE53-7C655FB5EF59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31" creationId="{A8D7F333-2EFA-EA1F-AEA7-D1D4CA55659D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4" creationId="{E01F01A8-DD5F-6967-6069-EA21E40CB510}"/>
          </ac:cxnSpMkLst>
        </pc:cxnChg>
        <pc:cxnChg chg="del mod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41" creationId="{3D3C1FC0-62CF-0003-585E-AC2ED27D52E2}"/>
          </ac:cxnSpMkLst>
        </pc:cxnChg>
      </pc:sldChg>
      <pc:sldChg chg="modSp mod ord">
        <pc:chgData name="Ram Patel" userId="eb223d56faaba79f" providerId="LiveId" clId="{EB21548F-6E94-44C3-9FBB-D8FC0BDA6F9C}" dt="2024-04-22T05:34:19.515" v="13515" actId="20577"/>
        <pc:sldMkLst>
          <pc:docMk/>
          <pc:sldMk cId="1929626754" sldId="262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929626754" sldId="262"/>
            <ac:spMk id="2" creationId="{B6D9891F-A9D1-A832-68A0-637E4DA58285}"/>
          </ac:spMkLst>
        </pc:spChg>
        <pc:spChg chg="mod">
          <ac:chgData name="Ram Patel" userId="eb223d56faaba79f" providerId="LiveId" clId="{EB21548F-6E94-44C3-9FBB-D8FC0BDA6F9C}" dt="2024-04-22T05:34:19.515" v="13515" actId="20577"/>
          <ac:spMkLst>
            <pc:docMk/>
            <pc:sldMk cId="1929626754" sldId="262"/>
            <ac:spMk id="3" creationId="{1402A948-503C-A83F-2B25-FB4C16E7CBD8}"/>
          </ac:spMkLst>
        </pc:spChg>
      </pc:sldChg>
      <pc:sldChg chg="addSp delSp modSp mod ord">
        <pc:chgData name="Ram Patel" userId="eb223d56faaba79f" providerId="LiveId" clId="{EB21548F-6E94-44C3-9FBB-D8FC0BDA6F9C}" dt="2024-04-17T13:31:38.981" v="12724"/>
        <pc:sldMkLst>
          <pc:docMk/>
          <pc:sldMk cId="3356249058" sldId="263"/>
        </pc:sldMkLst>
        <pc:spChg chg="mod">
          <ac:chgData name="Ram Patel" userId="eb223d56faaba79f" providerId="LiveId" clId="{EB21548F-6E94-44C3-9FBB-D8FC0BDA6F9C}" dt="2024-04-15T07:50:43.911" v="4416" actId="1076"/>
          <ac:spMkLst>
            <pc:docMk/>
            <pc:sldMk cId="3356249058" sldId="263"/>
            <ac:spMk id="2" creationId="{CD17DF7E-FEA6-B645-9C7B-1CBEE09F24F1}"/>
          </ac:spMkLst>
        </pc:spChg>
        <pc:spChg chg="del mod">
          <ac:chgData name="Ram Patel" userId="eb223d56faaba79f" providerId="LiveId" clId="{EB21548F-6E94-44C3-9FBB-D8FC0BDA6F9C}" dt="2024-04-15T07:51:22.618" v="4422" actId="478"/>
          <ac:spMkLst>
            <pc:docMk/>
            <pc:sldMk cId="3356249058" sldId="263"/>
            <ac:spMk id="3" creationId="{CDEC73D1-5605-97D6-E458-145C388783CA}"/>
          </ac:spMkLst>
        </pc:spChg>
        <pc:spChg chg="add mod">
          <ac:chgData name="Ram Patel" userId="eb223d56faaba79f" providerId="LiveId" clId="{EB21548F-6E94-44C3-9FBB-D8FC0BDA6F9C}" dt="2024-04-15T07:50:58.283" v="4419" actId="1076"/>
          <ac:spMkLst>
            <pc:docMk/>
            <pc:sldMk cId="3356249058" sldId="263"/>
            <ac:spMk id="5" creationId="{0543A465-04BD-FD25-2F71-6ACCDED8043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6" creationId="{A07508B3-7562-1F20-F50C-55CF1F2F3C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7" creationId="{43536B5C-47F7-0668-2D62-378D77520C1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8" creationId="{66AA8E0E-4D37-9EE6-F131-90B444F19E6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9" creationId="{3AE3092F-B1EB-C551-3028-895CAAE77A3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0" creationId="{A9E06DCB-F79A-5981-64DE-29924A70012F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1" creationId="{6B1009ED-4C00-15C3-2841-C3357D588F3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2" creationId="{650B2325-81B5-9776-4D9B-B29DF496C234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3" creationId="{30ADEEFF-8FCE-EC33-7255-C30A16449C9C}"/>
          </ac:spMkLst>
        </pc:spChg>
        <pc:spChg chg="del">
          <ac:chgData name="Ram Patel" userId="eb223d56faaba79f" providerId="LiveId" clId="{EB21548F-6E94-44C3-9FBB-D8FC0BDA6F9C}" dt="2024-04-15T07:49:56.057" v="4412" actId="478"/>
          <ac:spMkLst>
            <pc:docMk/>
            <pc:sldMk cId="3356249058" sldId="263"/>
            <ac:spMk id="14" creationId="{AADF6EC2-5684-37E6-B03B-F85783F9568C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5" creationId="{F7979255-B6A9-1E52-E103-109029444FF3}"/>
          </ac:spMkLst>
        </pc:spChg>
        <pc:spChg chg="del mod">
          <ac:chgData name="Ram Patel" userId="eb223d56faaba79f" providerId="LiveId" clId="{EB21548F-6E94-44C3-9FBB-D8FC0BDA6F9C}" dt="2024-04-15T07:49:53.998" v="4411" actId="478"/>
          <ac:spMkLst>
            <pc:docMk/>
            <pc:sldMk cId="3356249058" sldId="263"/>
            <ac:spMk id="16" creationId="{1AB206D0-5375-C327-7D23-BB07DB87C22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7" creationId="{77A0AB79-7924-0339-2378-2EC42A846975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8" creationId="{169DA871-9A7D-D0B0-3CD9-9EA032E155C2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9" creationId="{3A2797D7-39A1-F847-CE6C-BA8BE9CB127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0" creationId="{FB110607-CD1E-F0BC-CDA2-F098D2E237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1" creationId="{88363A78-EF0C-7D30-1ED0-9201D7CC71D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2" creationId="{34F22D95-7746-6E9D-FB94-89117E9C269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7" creationId="{D3242C93-165A-BBA6-3035-D1C7090E19F1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8" creationId="{1650417C-89EA-B523-DCEC-EF1CD08826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9" creationId="{3F041598-8EE0-4B37-374B-D529C5F5958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0" creationId="{0900B5B9-A310-CB94-2CAC-94C6A269708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1" creationId="{AEB7F32A-3FA6-5FC7-CFBF-56E98D07955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2" creationId="{61027E0A-8993-936E-9FB9-256A82E2EC8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3" creationId="{2B3BD077-01B5-2C57-EB89-BCCF6E4D491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4" creationId="{8B638BA5-6133-1BA5-614B-F26769BD47C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5" creationId="{768D4967-22DC-0A01-ECDD-50894EC0404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6" creationId="{9D8750C6-1AC2-E7C4-655D-39307CC0B2A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7" creationId="{AEABBA58-A154-9EA5-A8CC-FF130948066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8" creationId="{119C9FE4-C464-F63E-DE6C-F790C3B5D8D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9" creationId="{31E4269C-A7F0-1475-09F7-D9F177D28C35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0" creationId="{9E9FC295-44EE-614A-B5A2-09866155A7F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1" creationId="{1C6093B8-D5A2-9492-C068-88EC3153FA7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2" creationId="{5EC8DD92-02BC-F13D-1BB8-18EB3B7E7FBD}"/>
          </ac:spMkLst>
        </pc:spChg>
        <pc:spChg chg="add del mod">
          <ac:chgData name="Ram Patel" userId="eb223d56faaba79f" providerId="LiveId" clId="{EB21548F-6E94-44C3-9FBB-D8FC0BDA6F9C}" dt="2024-04-15T07:51:39.822" v="4425" actId="478"/>
          <ac:spMkLst>
            <pc:docMk/>
            <pc:sldMk cId="3356249058" sldId="263"/>
            <ac:spMk id="55" creationId="{71E2F3C3-0937-6709-AFE7-0E200EB36D0F}"/>
          </ac:spMkLst>
        </pc:spChg>
        <pc:spChg chg="add del mod">
          <ac:chgData name="Ram Patel" userId="eb223d56faaba79f" providerId="LiveId" clId="{EB21548F-6E94-44C3-9FBB-D8FC0BDA6F9C}" dt="2024-04-15T07:51:33.195" v="4423" actId="478"/>
          <ac:spMkLst>
            <pc:docMk/>
            <pc:sldMk cId="3356249058" sldId="263"/>
            <ac:spMk id="57" creationId="{9C4492E5-EC29-D092-D199-6C556C22AA47}"/>
          </ac:spMkLst>
        </pc:spChg>
        <pc:spChg chg="add del mod">
          <ac:chgData name="Ram Patel" userId="eb223d56faaba79f" providerId="LiveId" clId="{EB21548F-6E94-44C3-9FBB-D8FC0BDA6F9C}" dt="2024-04-15T07:51:46.311" v="4428" actId="478"/>
          <ac:spMkLst>
            <pc:docMk/>
            <pc:sldMk cId="3356249058" sldId="263"/>
            <ac:spMk id="59" creationId="{8D577D41-8B0D-803D-5A03-A8F3E1BADA06}"/>
          </ac:spMkLst>
        </pc:spChg>
        <pc:spChg chg="add mod">
          <ac:chgData name="Ram Patel" userId="eb223d56faaba79f" providerId="LiveId" clId="{EB21548F-6E94-44C3-9FBB-D8FC0BDA6F9C}" dt="2024-04-15T07:54:36.439" v="4492" actId="20577"/>
          <ac:spMkLst>
            <pc:docMk/>
            <pc:sldMk cId="3356249058" sldId="263"/>
            <ac:spMk id="61" creationId="{ED059E6F-F98A-E1D7-92E4-3F35AFFF014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89" creationId="{B0D8BB49-70F1-EA26-FBE5-F882ECC4CCB1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90" creationId="{38EB4800-F1E8-B200-7621-D54A364B6829}"/>
          </ac:spMkLst>
        </pc:spChg>
        <pc:spChg chg="add del mod">
          <ac:chgData name="Ram Patel" userId="eb223d56faaba79f" providerId="LiveId" clId="{EB21548F-6E94-44C3-9FBB-D8FC0BDA6F9C}" dt="2024-04-15T08:00:09.706" v="4584" actId="478"/>
          <ac:spMkLst>
            <pc:docMk/>
            <pc:sldMk cId="3356249058" sldId="263"/>
            <ac:spMk id="91" creationId="{5896E055-E775-C865-DED1-9B61BE51DDE9}"/>
          </ac:spMkLst>
        </pc:spChg>
        <pc:spChg chg="add mod">
          <ac:chgData name="Ram Patel" userId="eb223d56faaba79f" providerId="LiveId" clId="{EB21548F-6E94-44C3-9FBB-D8FC0BDA6F9C}" dt="2024-04-15T07:59:07.504" v="4572" actId="1076"/>
          <ac:spMkLst>
            <pc:docMk/>
            <pc:sldMk cId="3356249058" sldId="263"/>
            <ac:spMk id="92" creationId="{1DCDFB7D-FCE1-01AA-88CA-A0BFFC5821DE}"/>
          </ac:spMkLst>
        </pc:spChg>
        <pc:spChg chg="add mod">
          <ac:chgData name="Ram Patel" userId="eb223d56faaba79f" providerId="LiveId" clId="{EB21548F-6E94-44C3-9FBB-D8FC0BDA6F9C}" dt="2024-04-15T07:57:10.414" v="4549" actId="1076"/>
          <ac:spMkLst>
            <pc:docMk/>
            <pc:sldMk cId="3356249058" sldId="263"/>
            <ac:spMk id="93" creationId="{C7E0DE43-5D2A-94C0-06B3-0D075F0EE1ED}"/>
          </ac:spMkLst>
        </pc:spChg>
        <pc:spChg chg="add mod">
          <ac:chgData name="Ram Patel" userId="eb223d56faaba79f" providerId="LiveId" clId="{EB21548F-6E94-44C3-9FBB-D8FC0BDA6F9C}" dt="2024-04-15T07:56:27.623" v="4532"/>
          <ac:spMkLst>
            <pc:docMk/>
            <pc:sldMk cId="3356249058" sldId="263"/>
            <ac:spMk id="94" creationId="{4B2922BB-54B1-37F6-518C-8D477C275937}"/>
          </ac:spMkLst>
        </pc:spChg>
        <pc:spChg chg="add mod">
          <ac:chgData name="Ram Patel" userId="eb223d56faaba79f" providerId="LiveId" clId="{EB21548F-6E94-44C3-9FBB-D8FC0BDA6F9C}" dt="2024-04-15T07:58:23.477" v="4560" actId="20577"/>
          <ac:spMkLst>
            <pc:docMk/>
            <pc:sldMk cId="3356249058" sldId="263"/>
            <ac:spMk id="95" creationId="{C461D76A-23BB-CAB8-17E6-D8A4EEDAF2C5}"/>
          </ac:spMkLst>
        </pc:spChg>
        <pc:spChg chg="add mod">
          <ac:chgData name="Ram Patel" userId="eb223d56faaba79f" providerId="LiveId" clId="{EB21548F-6E94-44C3-9FBB-D8FC0BDA6F9C}" dt="2024-04-15T07:59:16.704" v="4573" actId="1076"/>
          <ac:spMkLst>
            <pc:docMk/>
            <pc:sldMk cId="3356249058" sldId="263"/>
            <ac:spMk id="96" creationId="{BF62F5A9-1BB2-6380-EE9C-6A36325C8626}"/>
          </ac:spMkLst>
        </pc:spChg>
        <pc:spChg chg="add mod">
          <ac:chgData name="Ram Patel" userId="eb223d56faaba79f" providerId="LiveId" clId="{EB21548F-6E94-44C3-9FBB-D8FC0BDA6F9C}" dt="2024-04-15T08:00:00.324" v="4583" actId="20577"/>
          <ac:spMkLst>
            <pc:docMk/>
            <pc:sldMk cId="3356249058" sldId="263"/>
            <ac:spMk id="97" creationId="{38EBAAB0-632F-C8F0-C57D-AC29689B425F}"/>
          </ac:spMkLst>
        </pc:spChg>
        <pc:spChg chg="add mod">
          <ac:chgData name="Ram Patel" userId="eb223d56faaba79f" providerId="LiveId" clId="{EB21548F-6E94-44C3-9FBB-D8FC0BDA6F9C}" dt="2024-04-15T08:00:53.725" v="4605" actId="20577"/>
          <ac:spMkLst>
            <pc:docMk/>
            <pc:sldMk cId="3356249058" sldId="263"/>
            <ac:spMk id="98" creationId="{9CB5D851-B34C-0FE2-8F89-1233F3003FFF}"/>
          </ac:spMkLst>
        </pc:spChg>
        <pc:spChg chg="add mod">
          <ac:chgData name="Ram Patel" userId="eb223d56faaba79f" providerId="LiveId" clId="{EB21548F-6E94-44C3-9FBB-D8FC0BDA6F9C}" dt="2024-04-15T08:01:20.548" v="4609" actId="20577"/>
          <ac:spMkLst>
            <pc:docMk/>
            <pc:sldMk cId="3356249058" sldId="263"/>
            <ac:spMk id="99" creationId="{B10CA0BF-A061-5A3E-13EA-69F9E8CA8E5D}"/>
          </ac:spMkLst>
        </pc:spChg>
        <pc:spChg chg="add mod">
          <ac:chgData name="Ram Patel" userId="eb223d56faaba79f" providerId="LiveId" clId="{EB21548F-6E94-44C3-9FBB-D8FC0BDA6F9C}" dt="2024-04-15T08:01:33.907" v="4614" actId="1076"/>
          <ac:spMkLst>
            <pc:docMk/>
            <pc:sldMk cId="3356249058" sldId="263"/>
            <ac:spMk id="100" creationId="{1063994C-417B-2E3C-A32A-ABF1E7556872}"/>
          </ac:spMkLst>
        </pc:spChg>
        <pc:picChg chg="del">
          <ac:chgData name="Ram Patel" userId="eb223d56faaba79f" providerId="LiveId" clId="{EB21548F-6E94-44C3-9FBB-D8FC0BDA6F9C}" dt="2024-04-15T07:49:47.840" v="4409" actId="478"/>
          <ac:picMkLst>
            <pc:docMk/>
            <pc:sldMk cId="3356249058" sldId="263"/>
            <ac:picMk id="4" creationId="{CDE7A922-4FC5-5EF7-A821-67082333D44E}"/>
          </ac:picMkLst>
        </pc:pic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3" creationId="{02784CA1-6947-C923-CACF-5B7226F1E4B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4" creationId="{E6422183-A7DF-B147-F250-1DEE55D54E0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5" creationId="{B3766A5E-A17A-DD34-3E0D-27A5F292677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6" creationId="{B924B981-C37C-1FE9-194E-C6F347641277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7" creationId="{CB968946-F2BF-DD61-6ABF-A8EEFA7653E4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8" creationId="{66D48891-279B-32EE-B902-69CA56227072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9" creationId="{57ADDBF9-D395-A24C-144C-74DA78EF4071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0" creationId="{5CB06FF8-4658-CCD5-AB8A-6B519AA5A10F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1" creationId="{04B46D26-0DA5-1D8E-2875-23BBB4F26FF9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2" creationId="{646DFCFE-9C4C-4776-D8CA-87101F7D89E1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3" creationId="{E812A28C-B2FA-322F-FB2A-3A6751829D2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4" creationId="{1567E88F-9A94-909B-50E5-D86C03CB56BA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5" creationId="{B83FD818-E077-5D38-BCCF-92ADBEB60D89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6" creationId="{89709FCE-32D9-B2A9-4E84-D41407235ECD}"/>
          </ac:cxnSpMkLst>
        </pc:cxnChg>
        <pc:cxnChg chg="add del mod">
          <ac:chgData name="Ram Patel" userId="eb223d56faaba79f" providerId="LiveId" clId="{EB21548F-6E94-44C3-9FBB-D8FC0BDA6F9C}" dt="2024-04-15T07:51:36.290" v="4424" actId="478"/>
          <ac:cxnSpMkLst>
            <pc:docMk/>
            <pc:sldMk cId="3356249058" sldId="263"/>
            <ac:cxnSpMk id="53" creationId="{FE4CCFED-855F-1ACC-4C3E-D93B489A402D}"/>
          </ac:cxnSpMkLst>
        </pc:cxnChg>
        <pc:cxnChg chg="add del mod">
          <ac:chgData name="Ram Patel" userId="eb223d56faaba79f" providerId="LiveId" clId="{EB21548F-6E94-44C3-9FBB-D8FC0BDA6F9C}" dt="2024-04-15T07:51:41.002" v="4426" actId="478"/>
          <ac:cxnSpMkLst>
            <pc:docMk/>
            <pc:sldMk cId="3356249058" sldId="263"/>
            <ac:cxnSpMk id="54" creationId="{27EE21C1-A195-B9A0-849E-3E0122CD35CB}"/>
          </ac:cxnSpMkLst>
        </pc:cxnChg>
        <pc:cxnChg chg="add del mod">
          <ac:chgData name="Ram Patel" userId="eb223d56faaba79f" providerId="LiveId" clId="{EB21548F-6E94-44C3-9FBB-D8FC0BDA6F9C}" dt="2024-04-15T07:54:09.003" v="4482" actId="478"/>
          <ac:cxnSpMkLst>
            <pc:docMk/>
            <pc:sldMk cId="3356249058" sldId="263"/>
            <ac:cxnSpMk id="56" creationId="{00BCA491-D3F6-1395-34E1-40A31B89138E}"/>
          </ac:cxnSpMkLst>
        </pc:cxnChg>
        <pc:cxnChg chg="add del mod">
          <ac:chgData name="Ram Patel" userId="eb223d56faaba79f" providerId="LiveId" clId="{EB21548F-6E94-44C3-9FBB-D8FC0BDA6F9C}" dt="2024-04-15T07:51:43.161" v="4427" actId="478"/>
          <ac:cxnSpMkLst>
            <pc:docMk/>
            <pc:sldMk cId="3356249058" sldId="263"/>
            <ac:cxnSpMk id="58" creationId="{EEB46653-310A-6961-6193-0D387AFAF386}"/>
          </ac:cxnSpMkLst>
        </pc:cxnChg>
        <pc:cxnChg chg="add del mod">
          <ac:chgData name="Ram Patel" userId="eb223d56faaba79f" providerId="LiveId" clId="{EB21548F-6E94-44C3-9FBB-D8FC0BDA6F9C}" dt="2024-04-15T07:54:40.357" v="4493" actId="478"/>
          <ac:cxnSpMkLst>
            <pc:docMk/>
            <pc:sldMk cId="3356249058" sldId="263"/>
            <ac:cxnSpMk id="60" creationId="{9944D6E4-7816-5908-144F-97DEFDAAA45E}"/>
          </ac:cxnSpMkLst>
        </pc:cxnChg>
        <pc:cxnChg chg="add del mod">
          <ac:chgData name="Ram Patel" userId="eb223d56faaba79f" providerId="LiveId" clId="{EB21548F-6E94-44C3-9FBB-D8FC0BDA6F9C}" dt="2024-04-15T07:54:47.331" v="4496" actId="478"/>
          <ac:cxnSpMkLst>
            <pc:docMk/>
            <pc:sldMk cId="3356249058" sldId="263"/>
            <ac:cxnSpMk id="62" creationId="{6F42CA56-EEF7-91B2-03A3-F848C9B2FFB9}"/>
          </ac:cxnSpMkLst>
        </pc:cxnChg>
        <pc:cxnChg chg="add del mod">
          <ac:chgData name="Ram Patel" userId="eb223d56faaba79f" providerId="LiveId" clId="{EB21548F-6E94-44C3-9FBB-D8FC0BDA6F9C}" dt="2024-04-15T07:54:42.478" v="4494" actId="478"/>
          <ac:cxnSpMkLst>
            <pc:docMk/>
            <pc:sldMk cId="3356249058" sldId="263"/>
            <ac:cxnSpMk id="63" creationId="{D1ACF796-CE08-A56B-3222-8E316B582698}"/>
          </ac:cxnSpMkLst>
        </pc:cxnChg>
        <pc:cxnChg chg="add del mod">
          <ac:chgData name="Ram Patel" userId="eb223d56faaba79f" providerId="LiveId" clId="{EB21548F-6E94-44C3-9FBB-D8FC0BDA6F9C}" dt="2024-04-15T07:54:45.231" v="4495" actId="478"/>
          <ac:cxnSpMkLst>
            <pc:docMk/>
            <pc:sldMk cId="3356249058" sldId="263"/>
            <ac:cxnSpMk id="64" creationId="{26AB592C-4272-0985-F147-37BB3B53115A}"/>
          </ac:cxnSpMkLst>
        </pc:cxnChg>
        <pc:cxnChg chg="add del mod">
          <ac:chgData name="Ram Patel" userId="eb223d56faaba79f" providerId="LiveId" clId="{EB21548F-6E94-44C3-9FBB-D8FC0BDA6F9C}" dt="2024-04-15T07:54:59.340" v="4502" actId="478"/>
          <ac:cxnSpMkLst>
            <pc:docMk/>
            <pc:sldMk cId="3356249058" sldId="263"/>
            <ac:cxnSpMk id="65" creationId="{1BD04705-3F38-D7BD-0FE6-A2C94DCC864D}"/>
          </ac:cxnSpMkLst>
        </pc:cxnChg>
        <pc:cxnChg chg="add del mod">
          <ac:chgData name="Ram Patel" userId="eb223d56faaba79f" providerId="LiveId" clId="{EB21548F-6E94-44C3-9FBB-D8FC0BDA6F9C}" dt="2024-04-15T07:54:56.500" v="4501" actId="478"/>
          <ac:cxnSpMkLst>
            <pc:docMk/>
            <pc:sldMk cId="3356249058" sldId="263"/>
            <ac:cxnSpMk id="66" creationId="{A6B1F52B-4058-77B1-AA9C-411790117292}"/>
          </ac:cxnSpMkLst>
        </pc:cxnChg>
        <pc:cxnChg chg="add del mod">
          <ac:chgData name="Ram Patel" userId="eb223d56faaba79f" providerId="LiveId" clId="{EB21548F-6E94-44C3-9FBB-D8FC0BDA6F9C}" dt="2024-04-15T07:54:49.077" v="4497" actId="478"/>
          <ac:cxnSpMkLst>
            <pc:docMk/>
            <pc:sldMk cId="3356249058" sldId="263"/>
            <ac:cxnSpMk id="67" creationId="{0F66CAC3-6D96-18C7-3E32-98EDAD443949}"/>
          </ac:cxnSpMkLst>
        </pc:cxnChg>
        <pc:cxnChg chg="add del mod">
          <ac:chgData name="Ram Patel" userId="eb223d56faaba79f" providerId="LiveId" clId="{EB21548F-6E94-44C3-9FBB-D8FC0BDA6F9C}" dt="2024-04-15T07:54:50.727" v="4498" actId="478"/>
          <ac:cxnSpMkLst>
            <pc:docMk/>
            <pc:sldMk cId="3356249058" sldId="263"/>
            <ac:cxnSpMk id="68" creationId="{C97A820A-C720-12B0-4CA8-09DED64D7122}"/>
          </ac:cxnSpMkLst>
        </pc:cxnChg>
        <pc:cxnChg chg="add del mod">
          <ac:chgData name="Ram Patel" userId="eb223d56faaba79f" providerId="LiveId" clId="{EB21548F-6E94-44C3-9FBB-D8FC0BDA6F9C}" dt="2024-04-15T07:54:52.455" v="4499" actId="478"/>
          <ac:cxnSpMkLst>
            <pc:docMk/>
            <pc:sldMk cId="3356249058" sldId="263"/>
            <ac:cxnSpMk id="69" creationId="{52DB613F-0211-A046-8B67-95F9935CF2AF}"/>
          </ac:cxnSpMkLst>
        </pc:cxnChg>
        <pc:cxnChg chg="add del mod">
          <ac:chgData name="Ram Patel" userId="eb223d56faaba79f" providerId="LiveId" clId="{EB21548F-6E94-44C3-9FBB-D8FC0BDA6F9C}" dt="2024-04-15T07:54:54.377" v="4500" actId="478"/>
          <ac:cxnSpMkLst>
            <pc:docMk/>
            <pc:sldMk cId="3356249058" sldId="263"/>
            <ac:cxnSpMk id="70" creationId="{3570986F-48EE-9E5D-CF2D-6BA4B0BB4A2F}"/>
          </ac:cxnSpMkLst>
        </pc:cxnChg>
        <pc:cxnChg chg="add del mod">
          <ac:chgData name="Ram Patel" userId="eb223d56faaba79f" providerId="LiveId" clId="{EB21548F-6E94-44C3-9FBB-D8FC0BDA6F9C}" dt="2024-04-15T07:55:03.632" v="4504" actId="478"/>
          <ac:cxnSpMkLst>
            <pc:docMk/>
            <pc:sldMk cId="3356249058" sldId="263"/>
            <ac:cxnSpMk id="71" creationId="{D688CF44-D952-61E3-8E6F-9CA7F4277AFB}"/>
          </ac:cxnSpMkLst>
        </pc:cxnChg>
        <pc:cxnChg chg="add del mod">
          <ac:chgData name="Ram Patel" userId="eb223d56faaba79f" providerId="LiveId" clId="{EB21548F-6E94-44C3-9FBB-D8FC0BDA6F9C}" dt="2024-04-15T07:55:02.223" v="4503" actId="478"/>
          <ac:cxnSpMkLst>
            <pc:docMk/>
            <pc:sldMk cId="3356249058" sldId="263"/>
            <ac:cxnSpMk id="72" creationId="{F6B5D6FA-EE47-CC08-A824-C7524E3BCF3F}"/>
          </ac:cxnSpMkLst>
        </pc:cxnChg>
        <pc:cxnChg chg="add del mod">
          <ac:chgData name="Ram Patel" userId="eb223d56faaba79f" providerId="LiveId" clId="{EB21548F-6E94-44C3-9FBB-D8FC0BDA6F9C}" dt="2024-04-15T07:55:05.425" v="4505" actId="478"/>
          <ac:cxnSpMkLst>
            <pc:docMk/>
            <pc:sldMk cId="3356249058" sldId="263"/>
            <ac:cxnSpMk id="73" creationId="{87FBA36F-39D6-9098-1AA1-22631FCD737B}"/>
          </ac:cxnSpMkLst>
        </pc:cxnChg>
        <pc:cxnChg chg="add del mod">
          <ac:chgData name="Ram Patel" userId="eb223d56faaba79f" providerId="LiveId" clId="{EB21548F-6E94-44C3-9FBB-D8FC0BDA6F9C}" dt="2024-04-15T07:55:14.575" v="4510" actId="478"/>
          <ac:cxnSpMkLst>
            <pc:docMk/>
            <pc:sldMk cId="3356249058" sldId="263"/>
            <ac:cxnSpMk id="74" creationId="{52805EB3-B8D6-FE8B-BBFA-2509B8889D8F}"/>
          </ac:cxnSpMkLst>
        </pc:cxnChg>
        <pc:cxnChg chg="add del mod">
          <ac:chgData name="Ram Patel" userId="eb223d56faaba79f" providerId="LiveId" clId="{EB21548F-6E94-44C3-9FBB-D8FC0BDA6F9C}" dt="2024-04-15T07:55:17.858" v="4512" actId="478"/>
          <ac:cxnSpMkLst>
            <pc:docMk/>
            <pc:sldMk cId="3356249058" sldId="263"/>
            <ac:cxnSpMk id="75" creationId="{E31560B9-5952-0F34-ECB6-21F35B8154F0}"/>
          </ac:cxnSpMkLst>
        </pc:cxnChg>
        <pc:cxnChg chg="add del mod">
          <ac:chgData name="Ram Patel" userId="eb223d56faaba79f" providerId="LiveId" clId="{EB21548F-6E94-44C3-9FBB-D8FC0BDA6F9C}" dt="2024-04-15T07:55:15.967" v="4511" actId="478"/>
          <ac:cxnSpMkLst>
            <pc:docMk/>
            <pc:sldMk cId="3356249058" sldId="263"/>
            <ac:cxnSpMk id="76" creationId="{4AEFC18F-4172-71C0-6A81-FF25DAE77ECA}"/>
          </ac:cxnSpMkLst>
        </pc:cxnChg>
        <pc:cxnChg chg="add del mod">
          <ac:chgData name="Ram Patel" userId="eb223d56faaba79f" providerId="LiveId" clId="{EB21548F-6E94-44C3-9FBB-D8FC0BDA6F9C}" dt="2024-04-15T07:55:07.054" v="4506" actId="478"/>
          <ac:cxnSpMkLst>
            <pc:docMk/>
            <pc:sldMk cId="3356249058" sldId="263"/>
            <ac:cxnSpMk id="77" creationId="{2AA99794-346A-4072-EA95-D12453B5952D}"/>
          </ac:cxnSpMkLst>
        </pc:cxnChg>
        <pc:cxnChg chg="add del mod">
          <ac:chgData name="Ram Patel" userId="eb223d56faaba79f" providerId="LiveId" clId="{EB21548F-6E94-44C3-9FBB-D8FC0BDA6F9C}" dt="2024-04-15T07:55:08.619" v="4507" actId="478"/>
          <ac:cxnSpMkLst>
            <pc:docMk/>
            <pc:sldMk cId="3356249058" sldId="263"/>
            <ac:cxnSpMk id="78" creationId="{72BF3E9A-71D3-613E-4EAC-09683D95B432}"/>
          </ac:cxnSpMkLst>
        </pc:cxnChg>
        <pc:cxnChg chg="add del mod">
          <ac:chgData name="Ram Patel" userId="eb223d56faaba79f" providerId="LiveId" clId="{EB21548F-6E94-44C3-9FBB-D8FC0BDA6F9C}" dt="2024-04-15T07:55:10.808" v="4508" actId="478"/>
          <ac:cxnSpMkLst>
            <pc:docMk/>
            <pc:sldMk cId="3356249058" sldId="263"/>
            <ac:cxnSpMk id="79" creationId="{6BCA40E0-D789-4225-C77F-4FDF5CA0E78E}"/>
          </ac:cxnSpMkLst>
        </pc:cxnChg>
        <pc:cxnChg chg="add del mod">
          <ac:chgData name="Ram Patel" userId="eb223d56faaba79f" providerId="LiveId" clId="{EB21548F-6E94-44C3-9FBB-D8FC0BDA6F9C}" dt="2024-04-15T07:55:12.864" v="4509" actId="478"/>
          <ac:cxnSpMkLst>
            <pc:docMk/>
            <pc:sldMk cId="3356249058" sldId="263"/>
            <ac:cxnSpMk id="80" creationId="{40BBFE8C-A4AE-B94F-3B7C-DA50D91637FD}"/>
          </ac:cxnSpMkLst>
        </pc:cxnChg>
        <pc:cxnChg chg="add del mod">
          <ac:chgData name="Ram Patel" userId="eb223d56faaba79f" providerId="LiveId" clId="{EB21548F-6E94-44C3-9FBB-D8FC0BDA6F9C}" dt="2024-04-15T07:55:19.800" v="4513" actId="478"/>
          <ac:cxnSpMkLst>
            <pc:docMk/>
            <pc:sldMk cId="3356249058" sldId="263"/>
            <ac:cxnSpMk id="81" creationId="{6A2F30E1-CF26-2054-79CD-A08B404D77FB}"/>
          </ac:cxnSpMkLst>
        </pc:cxnChg>
        <pc:cxnChg chg="add del mod">
          <ac:chgData name="Ram Patel" userId="eb223d56faaba79f" providerId="LiveId" clId="{EB21548F-6E94-44C3-9FBB-D8FC0BDA6F9C}" dt="2024-04-15T07:55:21.132" v="4514" actId="478"/>
          <ac:cxnSpMkLst>
            <pc:docMk/>
            <pc:sldMk cId="3356249058" sldId="263"/>
            <ac:cxnSpMk id="82" creationId="{36433D5A-4A26-61A0-DCB5-39B8BBB76D18}"/>
          </ac:cxnSpMkLst>
        </pc:cxnChg>
        <pc:cxnChg chg="add del mod">
          <ac:chgData name="Ram Patel" userId="eb223d56faaba79f" providerId="LiveId" clId="{EB21548F-6E94-44C3-9FBB-D8FC0BDA6F9C}" dt="2024-04-15T07:55:22.481" v="4515" actId="478"/>
          <ac:cxnSpMkLst>
            <pc:docMk/>
            <pc:sldMk cId="3356249058" sldId="263"/>
            <ac:cxnSpMk id="83" creationId="{5B838861-7627-F2D1-F3F9-DCB7ED8DD091}"/>
          </ac:cxnSpMkLst>
        </pc:cxnChg>
        <pc:cxnChg chg="add del mod">
          <ac:chgData name="Ram Patel" userId="eb223d56faaba79f" providerId="LiveId" clId="{EB21548F-6E94-44C3-9FBB-D8FC0BDA6F9C}" dt="2024-04-15T07:55:24.507" v="4516" actId="478"/>
          <ac:cxnSpMkLst>
            <pc:docMk/>
            <pc:sldMk cId="3356249058" sldId="263"/>
            <ac:cxnSpMk id="84" creationId="{0C4B46A5-82AC-C857-5DD6-D844E684BE0C}"/>
          </ac:cxnSpMkLst>
        </pc:cxnChg>
        <pc:cxnChg chg="add mod">
          <ac:chgData name="Ram Patel" userId="eb223d56faaba79f" providerId="LiveId" clId="{EB21548F-6E94-44C3-9FBB-D8FC0BDA6F9C}" dt="2024-04-15T07:51:06.085" v="4420" actId="1076"/>
          <ac:cxnSpMkLst>
            <pc:docMk/>
            <pc:sldMk cId="3356249058" sldId="263"/>
            <ac:cxnSpMk id="85" creationId="{4AB00023-D18D-FDD4-10A8-66E136397F12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6" creationId="{8AEBC9AB-D560-A0E8-D2FE-5EA68D6B3E3E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7" creationId="{3D41B009-380D-1DE0-E103-75F42DAB9A74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8" creationId="{C29CA27E-1CE2-A533-A708-E3C8A9825231}"/>
          </ac:cxnSpMkLst>
        </pc:cxnChg>
      </pc:sldChg>
      <pc:sldChg chg="modSp mod">
        <pc:chgData name="Ram Patel" userId="eb223d56faaba79f" providerId="LiveId" clId="{EB21548F-6E94-44C3-9FBB-D8FC0BDA6F9C}" dt="2024-04-14T18:06:59.533" v="3925" actId="1076"/>
        <pc:sldMkLst>
          <pc:docMk/>
          <pc:sldMk cId="157730951" sldId="264"/>
        </pc:sldMkLst>
        <pc:spChg chg="mod">
          <ac:chgData name="Ram Patel" userId="eb223d56faaba79f" providerId="LiveId" clId="{EB21548F-6E94-44C3-9FBB-D8FC0BDA6F9C}" dt="2024-04-14T18:06:59.533" v="3925" actId="1076"/>
          <ac:spMkLst>
            <pc:docMk/>
            <pc:sldMk cId="157730951" sldId="264"/>
            <ac:spMk id="2" creationId="{CE1755F8-C353-935D-114D-1087872B2B3D}"/>
          </ac:spMkLst>
        </pc:spChg>
      </pc:sldChg>
      <pc:sldChg chg="addSp delSp modSp mod ord">
        <pc:chgData name="Ram Patel" userId="eb223d56faaba79f" providerId="LiveId" clId="{EB21548F-6E94-44C3-9FBB-D8FC0BDA6F9C}" dt="2024-04-22T08:49:27.734" v="13829" actId="20577"/>
        <pc:sldMkLst>
          <pc:docMk/>
          <pc:sldMk cId="3216682485" sldId="265"/>
        </pc:sldMkLst>
        <pc:spChg chg="mod">
          <ac:chgData name="Ram Patel" userId="eb223d56faaba79f" providerId="LiveId" clId="{EB21548F-6E94-44C3-9FBB-D8FC0BDA6F9C}" dt="2024-04-17T13:33:00.753" v="12768" actId="20577"/>
          <ac:spMkLst>
            <pc:docMk/>
            <pc:sldMk cId="3216682485" sldId="265"/>
            <ac:spMk id="2" creationId="{8ECA8BE7-5AD3-3EE8-4A2B-E3934383D8BC}"/>
          </ac:spMkLst>
        </pc:spChg>
        <pc:spChg chg="del mod">
          <ac:chgData name="Ram Patel" userId="eb223d56faaba79f" providerId="LiveId" clId="{EB21548F-6E94-44C3-9FBB-D8FC0BDA6F9C}" dt="2024-04-17T13:33:09.232" v="12770" actId="478"/>
          <ac:spMkLst>
            <pc:docMk/>
            <pc:sldMk cId="3216682485" sldId="265"/>
            <ac:spMk id="3" creationId="{57483B86-0EDC-FC18-15BC-7B7C47923345}"/>
          </ac:spMkLst>
        </pc:spChg>
        <pc:spChg chg="mod">
          <ac:chgData name="Ram Patel" userId="eb223d56faaba79f" providerId="LiveId" clId="{EB21548F-6E94-44C3-9FBB-D8FC0BDA6F9C}" dt="2024-04-22T08:49:27.734" v="13829" actId="20577"/>
          <ac:spMkLst>
            <pc:docMk/>
            <pc:sldMk cId="3216682485" sldId="265"/>
            <ac:spMk id="3" creationId="{FB54BEC6-4C0C-108E-9EFF-7ED2FD3A33EE}"/>
          </ac:spMkLst>
        </pc:spChg>
        <pc:spChg chg="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4" creationId="{7D21A985-6347-F062-F035-C23EE9FA131C}"/>
          </ac:spMkLst>
        </pc:spChg>
        <pc:spChg chg="add del mod">
          <ac:chgData name="Ram Patel" userId="eb223d56faaba79f" providerId="LiveId" clId="{EB21548F-6E94-44C3-9FBB-D8FC0BDA6F9C}" dt="2024-04-17T13:33:49.806" v="12774"/>
          <ac:spMkLst>
            <pc:docMk/>
            <pc:sldMk cId="3216682485" sldId="265"/>
            <ac:spMk id="6" creationId="{213DF9D5-A9E1-B03A-E433-B7BACB262CF3}"/>
          </ac:spMkLst>
        </pc:spChg>
        <pc:spChg chg="add mod">
          <ac:chgData name="Ram Patel" userId="eb223d56faaba79f" providerId="LiveId" clId="{EB21548F-6E94-44C3-9FBB-D8FC0BDA6F9C}" dt="2024-04-22T07:05:32.759" v="13666" actId="1037"/>
          <ac:spMkLst>
            <pc:docMk/>
            <pc:sldMk cId="3216682485" sldId="265"/>
            <ac:spMk id="7" creationId="{C24B85CB-151A-2180-6B83-6035EEE1AEDF}"/>
          </ac:spMkLst>
        </pc:spChg>
        <pc:spChg chg="add mod">
          <ac:chgData name="Ram Patel" userId="eb223d56faaba79f" providerId="LiveId" clId="{EB21548F-6E94-44C3-9FBB-D8FC0BDA6F9C}" dt="2024-04-17T13:33:44.865" v="12773"/>
          <ac:spMkLst>
            <pc:docMk/>
            <pc:sldMk cId="3216682485" sldId="265"/>
            <ac:spMk id="8" creationId="{FA1AE391-5975-32D3-5579-FCFCA91D9706}"/>
          </ac:spMkLst>
        </pc:spChg>
        <pc:spChg chg="add del mod">
          <ac:chgData name="Ram Patel" userId="eb223d56faaba79f" providerId="LiveId" clId="{EB21548F-6E94-44C3-9FBB-D8FC0BDA6F9C}" dt="2024-04-17T13:33:53.578" v="12776" actId="478"/>
          <ac:spMkLst>
            <pc:docMk/>
            <pc:sldMk cId="3216682485" sldId="265"/>
            <ac:spMk id="9" creationId="{036F5870-1F42-81DB-FAD4-3885F7A6D041}"/>
          </ac:spMkLst>
        </pc:spChg>
        <pc:spChg chg="add mod">
          <ac:chgData name="Ram Patel" userId="eb223d56faaba79f" providerId="LiveId" clId="{EB21548F-6E94-44C3-9FBB-D8FC0BDA6F9C}" dt="2024-04-22T07:06:37.443" v="13731" actId="1036"/>
          <ac:spMkLst>
            <pc:docMk/>
            <pc:sldMk cId="3216682485" sldId="265"/>
            <ac:spMk id="9" creationId="{7FC7731C-864C-CB1F-5582-9E6D187FD143}"/>
          </ac:spMkLst>
        </pc:spChg>
        <pc:spChg chg="add mod">
          <ac:chgData name="Ram Patel" userId="eb223d56faaba79f" providerId="LiveId" clId="{EB21548F-6E94-44C3-9FBB-D8FC0BDA6F9C}" dt="2024-04-22T07:04:49.718" v="13553" actId="1038"/>
          <ac:spMkLst>
            <pc:docMk/>
            <pc:sldMk cId="3216682485" sldId="265"/>
            <ac:spMk id="10" creationId="{60707EE5-7456-D213-C031-529F5DF505A8}"/>
          </ac:spMkLst>
        </pc:spChg>
        <pc:spChg chg="add mod">
          <ac:chgData name="Ram Patel" userId="eb223d56faaba79f" providerId="LiveId" clId="{EB21548F-6E94-44C3-9FBB-D8FC0BDA6F9C}" dt="2024-04-22T07:04:57.814" v="13587" actId="1037"/>
          <ac:spMkLst>
            <pc:docMk/>
            <pc:sldMk cId="3216682485" sldId="265"/>
            <ac:spMk id="11" creationId="{142512DE-D887-1B4D-FEDB-EE5F31C03AD1}"/>
          </ac:spMkLst>
        </pc:spChg>
        <pc:spChg chg="add mod">
          <ac:chgData name="Ram Patel" userId="eb223d56faaba79f" providerId="LiveId" clId="{EB21548F-6E94-44C3-9FBB-D8FC0BDA6F9C}" dt="2024-04-22T07:05:46.284" v="13692" actId="1038"/>
          <ac:spMkLst>
            <pc:docMk/>
            <pc:sldMk cId="3216682485" sldId="265"/>
            <ac:spMk id="12" creationId="{269B43AE-A9B9-1683-A809-BE594EEA9507}"/>
          </ac:spMkLst>
        </pc:spChg>
        <pc:spChg chg="add del mod">
          <ac:chgData name="Ram Patel" userId="eb223d56faaba79f" providerId="LiveId" clId="{EB21548F-6E94-44C3-9FBB-D8FC0BDA6F9C}" dt="2024-04-17T13:35:36.997" v="12801"/>
          <ac:spMkLst>
            <pc:docMk/>
            <pc:sldMk cId="3216682485" sldId="265"/>
            <ac:spMk id="13" creationId="{68FCD5A9-7985-82D8-CE8F-60CF3389A6C1}"/>
          </ac:spMkLst>
        </pc:spChg>
        <pc:spChg chg="add mod">
          <ac:chgData name="Ram Patel" userId="eb223d56faaba79f" providerId="LiveId" clId="{EB21548F-6E94-44C3-9FBB-D8FC0BDA6F9C}" dt="2024-04-22T07:06:17.568" v="13726" actId="20577"/>
          <ac:spMkLst>
            <pc:docMk/>
            <pc:sldMk cId="3216682485" sldId="265"/>
            <ac:spMk id="13" creationId="{8A0724FF-A387-23BA-B8AB-538B57942A39}"/>
          </ac:spMkLst>
        </pc:spChg>
        <pc:spChg chg="add del">
          <ac:chgData name="Ram Patel" userId="eb223d56faaba79f" providerId="LiveId" clId="{EB21548F-6E94-44C3-9FBB-D8FC0BDA6F9C}" dt="2024-04-17T13:35:36.995" v="12799" actId="478"/>
          <ac:spMkLst>
            <pc:docMk/>
            <pc:sldMk cId="3216682485" sldId="265"/>
            <ac:spMk id="14" creationId="{98E9DEA0-9881-4F32-988D-D2B8991BFBB5}"/>
          </ac:spMkLst>
        </pc:spChg>
        <pc:spChg chg="add mod">
          <ac:chgData name="Ram Patel" userId="eb223d56faaba79f" providerId="LiveId" clId="{EB21548F-6E94-44C3-9FBB-D8FC0BDA6F9C}" dt="2024-04-17T13:35:40.383" v="12802"/>
          <ac:spMkLst>
            <pc:docMk/>
            <pc:sldMk cId="3216682485" sldId="265"/>
            <ac:spMk id="15" creationId="{256742E6-79FD-636B-1BE3-47421C713620}"/>
          </ac:spMkLst>
        </pc:spChg>
        <pc:spChg chg="add mod">
          <ac:chgData name="Ram Patel" userId="eb223d56faaba79f" providerId="LiveId" clId="{EB21548F-6E94-44C3-9FBB-D8FC0BDA6F9C}" dt="2024-04-22T07:05:50.389" v="13710" actId="1037"/>
          <ac:spMkLst>
            <pc:docMk/>
            <pc:sldMk cId="3216682485" sldId="265"/>
            <ac:spMk id="16" creationId="{F89C9E13-86A1-B289-F5BB-1B24EE1CD6CE}"/>
          </ac:spMkLst>
        </pc:spChg>
        <pc:spChg chg="add mod">
          <ac:chgData name="Ram Patel" userId="eb223d56faaba79f" providerId="LiveId" clId="{EB21548F-6E94-44C3-9FBB-D8FC0BDA6F9C}" dt="2024-04-22T07:05:03.830" v="13608" actId="1037"/>
          <ac:spMkLst>
            <pc:docMk/>
            <pc:sldMk cId="3216682485" sldId="265"/>
            <ac:spMk id="17" creationId="{6A9F03B4-FC11-A8AD-B1CA-E7D068E1BFD9}"/>
          </ac:spMkLst>
        </pc:spChg>
        <pc:spChg chg="add mod">
          <ac:chgData name="Ram Patel" userId="eb223d56faaba79f" providerId="LiveId" clId="{EB21548F-6E94-44C3-9FBB-D8FC0BDA6F9C}" dt="2024-04-22T07:05:19.325" v="13650" actId="1037"/>
          <ac:spMkLst>
            <pc:docMk/>
            <pc:sldMk cId="3216682485" sldId="265"/>
            <ac:spMk id="27" creationId="{BE20F4E0-E184-6394-DB62-59E4FB6D7B23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28" creationId="{749F1771-9623-9B45-D181-8F7F6C5CDF2D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29" creationId="{CF34523C-CBEB-C3BF-6FDE-94795257DF25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0" creationId="{F0A44780-04C8-BD67-9D05-109B30BA98B0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4" creationId="{5E4EFA0E-2706-BB94-02F6-214BD090438A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5" creationId="{FE4B554F-1587-5724-C33B-4787B2D1BD3F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6" creationId="{F9B872F6-4F69-E2EF-6824-BE2CA44D6D1E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7" creationId="{8863504E-7E9D-BFAE-35B7-5F56005ADF58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9" creationId="{B9D48C03-15E5-2C93-8648-7B510ADB0B39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0" creationId="{4DDAD4B3-B6CF-D18C-6AE7-B934C17C4F2B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2" creationId="{4589E32B-6E64-6C32-A2D5-8504220E0EDE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5" creationId="{C8C6BC4F-C40F-1EC2-6098-B5E0040DBE85}"/>
          </ac:spMkLst>
        </pc:spChg>
        <pc:spChg chg="add del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7" creationId="{B47F9D7B-7A6B-854E-2000-E94C5D86BDB7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8" creationId="{D1B6C11E-0D7E-0770-13E8-9C4D57E01AC5}"/>
          </ac:spMkLst>
        </pc:spChg>
        <pc:spChg chg="add del mod">
          <ac:chgData name="Ram Patel" userId="eb223d56faaba79f" providerId="LiveId" clId="{EB21548F-6E94-44C3-9FBB-D8FC0BDA6F9C}" dt="2024-04-17T13:40:35.496" v="13181"/>
          <ac:spMkLst>
            <pc:docMk/>
            <pc:sldMk cId="3216682485" sldId="265"/>
            <ac:spMk id="50" creationId="{2819E34B-4E12-9C8F-FA37-AA6DF567CC36}"/>
          </ac:spMkLst>
        </pc:spChg>
        <pc:cxnChg chg="add mod">
          <ac:chgData name="Ram Patel" userId="eb223d56faaba79f" providerId="LiveId" clId="{EB21548F-6E94-44C3-9FBB-D8FC0BDA6F9C}" dt="2024-04-22T07:05:32.759" v="13666" actId="1037"/>
          <ac:cxnSpMkLst>
            <pc:docMk/>
            <pc:sldMk cId="3216682485" sldId="265"/>
            <ac:cxnSpMk id="19" creationId="{BA40DA94-6BCF-B957-034D-05DEF73BEA98}"/>
          </ac:cxnSpMkLst>
        </pc:cxnChg>
        <pc:cxnChg chg="add mod">
          <ac:chgData name="Ram Patel" userId="eb223d56faaba79f" providerId="LiveId" clId="{EB21548F-6E94-44C3-9FBB-D8FC0BDA6F9C}" dt="2024-04-22T07:05:37.795" v="13667" actId="14100"/>
          <ac:cxnSpMkLst>
            <pc:docMk/>
            <pc:sldMk cId="3216682485" sldId="265"/>
            <ac:cxnSpMk id="20" creationId="{2AF01658-33B7-E7C4-18E1-DE8437A8EB09}"/>
          </ac:cxnSpMkLst>
        </pc:cxnChg>
        <pc:cxnChg chg="add mod">
          <ac:chgData name="Ram Patel" userId="eb223d56faaba79f" providerId="LiveId" clId="{EB21548F-6E94-44C3-9FBB-D8FC0BDA6F9C}" dt="2024-04-22T07:04:57.814" v="13587" actId="1037"/>
          <ac:cxnSpMkLst>
            <pc:docMk/>
            <pc:sldMk cId="3216682485" sldId="265"/>
            <ac:cxnSpMk id="22" creationId="{E46B3C8B-8FE3-090E-E09E-93785ABC942D}"/>
          </ac:cxnSpMkLst>
        </pc:cxnChg>
        <pc:cxnChg chg="add mod">
          <ac:chgData name="Ram Patel" userId="eb223d56faaba79f" providerId="LiveId" clId="{EB21548F-6E94-44C3-9FBB-D8FC0BDA6F9C}" dt="2024-04-22T07:05:15.132" v="13642" actId="1037"/>
          <ac:cxnSpMkLst>
            <pc:docMk/>
            <pc:sldMk cId="3216682485" sldId="265"/>
            <ac:cxnSpMk id="26" creationId="{AAC0F402-40A7-48B3-8719-8F1C7C6D4E83}"/>
          </ac:cxnSpMkLst>
        </pc:cxnChg>
        <pc:cxnChg chg="add del mod">
          <ac:chgData name="Ram Patel" userId="eb223d56faaba79f" providerId="LiveId" clId="{EB21548F-6E94-44C3-9FBB-D8FC0BDA6F9C}" dt="2024-04-17T13:39:29.584" v="13069" actId="478"/>
          <ac:cxnSpMkLst>
            <pc:docMk/>
            <pc:sldMk cId="3216682485" sldId="265"/>
            <ac:cxnSpMk id="31" creationId="{F138E46A-CCB8-9911-006A-2C867367A2BA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2" creationId="{874CA093-2B1F-10A6-C9C2-EFE370D48227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3" creationId="{2A26BE89-6030-478A-A8F4-B5B4EC752B6B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8" creationId="{27D81704-EE77-AE4F-A5C9-DF87D0A2CEFD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1" creationId="{FEFAB7B8-9C1B-082D-A62E-15C1DF064923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3" creationId="{BBE0E394-142F-B82F-4C50-E64D8BADF64A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4" creationId="{7E89C564-659E-B7D8-4BFE-93D1470D044E}"/>
          </ac:cxnSpMkLst>
        </pc:cxnChg>
        <pc:cxnChg chg="add del mod">
          <ac:chgData name="Ram Patel" userId="eb223d56faaba79f" providerId="LiveId" clId="{EB21548F-6E94-44C3-9FBB-D8FC0BDA6F9C}" dt="2024-04-17T13:39:37.473" v="13073" actId="478"/>
          <ac:cxnSpMkLst>
            <pc:docMk/>
            <pc:sldMk cId="3216682485" sldId="265"/>
            <ac:cxnSpMk id="46" creationId="{28EFD7D5-1573-E501-F29A-9F4844E3AF33}"/>
          </ac:cxnSpMkLst>
        </pc:cxnChg>
        <pc:cxnChg chg="add del mod">
          <ac:chgData name="Ram Patel" userId="eb223d56faaba79f" providerId="LiveId" clId="{EB21548F-6E94-44C3-9FBB-D8FC0BDA6F9C}" dt="2024-04-17T13:39:30.978" v="13070" actId="478"/>
          <ac:cxnSpMkLst>
            <pc:docMk/>
            <pc:sldMk cId="3216682485" sldId="265"/>
            <ac:cxnSpMk id="49" creationId="{E76E3C2B-EE4E-B95D-C056-ED19AB63765E}"/>
          </ac:cxnSpMkLst>
        </pc:cxnChg>
      </pc:sldChg>
      <pc:sldChg chg="addSp delSp modSp new mod setBg delDesignElem">
        <pc:chgData name="Ram Patel" userId="eb223d56faaba79f" providerId="LiveId" clId="{EB21548F-6E94-44C3-9FBB-D8FC0BDA6F9C}" dt="2024-04-15T07:42:52.801" v="4328" actId="1076"/>
        <pc:sldMkLst>
          <pc:docMk/>
          <pc:sldMk cId="2864739280" sldId="266"/>
        </pc:sldMkLst>
        <pc:spChg chg="mod">
          <ac:chgData name="Ram Patel" userId="eb223d56faaba79f" providerId="LiveId" clId="{EB21548F-6E94-44C3-9FBB-D8FC0BDA6F9C}" dt="2024-04-15T07:42:44.874" v="4326" actId="1076"/>
          <ac:spMkLst>
            <pc:docMk/>
            <pc:sldMk cId="2864739280" sldId="266"/>
            <ac:spMk id="2" creationId="{C79587CB-D708-ED1D-05D7-451EC5FF32D1}"/>
          </ac:spMkLst>
        </pc:spChg>
        <pc:spChg chg="del mod">
          <ac:chgData name="Ram Patel" userId="eb223d56faaba79f" providerId="LiveId" clId="{EB21548F-6E94-44C3-9FBB-D8FC0BDA6F9C}" dt="2024-04-15T07:42:19.240" v="4321" actId="931"/>
          <ac:spMkLst>
            <pc:docMk/>
            <pc:sldMk cId="2864739280" sldId="266"/>
            <ac:spMk id="3" creationId="{043E8973-DC65-E6F6-8B78-B44472F28C29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8" creationId="{907EF6B7-1338-4443-8C46-6A318D952DFD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10" creationId="{DAAE4CDD-124C-4DCF-9584-B6033B545DD5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12" creationId="{081E4A58-353D-44AE-B2FC-2A74E2E400F7}"/>
          </ac:spMkLst>
        </pc:spChg>
        <pc:picChg chg="add mod">
          <ac:chgData name="Ram Patel" userId="eb223d56faaba79f" providerId="LiveId" clId="{EB21548F-6E94-44C3-9FBB-D8FC0BDA6F9C}" dt="2024-04-15T07:42:52.801" v="4328" actId="1076"/>
          <ac:picMkLst>
            <pc:docMk/>
            <pc:sldMk cId="2864739280" sldId="266"/>
            <ac:picMk id="5" creationId="{63A70917-2B1C-F21A-B5F0-9366B7DFA65B}"/>
          </ac:picMkLst>
        </pc:picChg>
      </pc:sldChg>
      <pc:sldChg chg="addSp delSp modSp new mod ord chgLayout">
        <pc:chgData name="Ram Patel" userId="eb223d56faaba79f" providerId="LiveId" clId="{EB21548F-6E94-44C3-9FBB-D8FC0BDA6F9C}" dt="2024-04-17T12:46:23.333" v="10967" actId="20577"/>
        <pc:sldMkLst>
          <pc:docMk/>
          <pc:sldMk cId="216825015" sldId="267"/>
        </pc:sldMkLst>
        <pc:spChg chg="mod ord">
          <ac:chgData name="Ram Patel" userId="eb223d56faaba79f" providerId="LiveId" clId="{EB21548F-6E94-44C3-9FBB-D8FC0BDA6F9C}" dt="2024-04-17T12:46:23.333" v="10967" actId="20577"/>
          <ac:spMkLst>
            <pc:docMk/>
            <pc:sldMk cId="216825015" sldId="267"/>
            <ac:spMk id="2" creationId="{096DD0AA-766B-04EB-76F5-176262CE6F96}"/>
          </ac:spMkLst>
        </pc:spChg>
        <pc:spChg chg="mod or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3" creationId="{ECAB7100-D4F2-E953-EFAE-94079CE1C2C2}"/>
          </ac:spMkLst>
        </pc:spChg>
        <pc:spChg chg="add del mo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4" creationId="{0BF24908-FFC5-F09F-7E74-03D04A9F0F9D}"/>
          </ac:spMkLst>
        </pc:spChg>
        <pc:spChg chg="add del mo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5" creationId="{D3ADA2C2-28CD-1DFE-2064-A0FBFB95A9DD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3418939637" sldId="268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3418939637" sldId="268"/>
            <ac:spMk id="2" creationId="{6FD5E52C-AF00-0CBA-9777-BE78C55A58F4}"/>
          </ac:spMkLst>
        </pc:spChg>
        <pc:spChg chg="mod">
          <ac:chgData name="Ram Patel" userId="eb223d56faaba79f" providerId="LiveId" clId="{EB21548F-6E94-44C3-9FBB-D8FC0BDA6F9C}" dt="2024-04-14T18:06:04.379" v="3923" actId="20577"/>
          <ac:spMkLst>
            <pc:docMk/>
            <pc:sldMk cId="3418939637" sldId="268"/>
            <ac:spMk id="3" creationId="{CAF490CD-EAA6-4EFF-78D9-FD0228CFDFD1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1663129179" sldId="269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663129179" sldId="269"/>
            <ac:spMk id="2" creationId="{54F56D5A-E4C1-E20D-3E7D-0BAE9BBB3C73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1663129179" sldId="269"/>
            <ac:spMk id="3" creationId="{6E9C6EC1-AAEB-5F06-D587-14AF317DC915}"/>
          </ac:spMkLst>
        </pc:spChg>
      </pc:sldChg>
      <pc:sldChg chg="addSp delSp modSp new mod">
        <pc:chgData name="Ram Patel" userId="eb223d56faaba79f" providerId="LiveId" clId="{EB21548F-6E94-44C3-9FBB-D8FC0BDA6F9C}" dt="2024-04-15T07:37:08.680" v="4320" actId="1076"/>
        <pc:sldMkLst>
          <pc:docMk/>
          <pc:sldMk cId="2649934670" sldId="270"/>
        </pc:sldMkLst>
        <pc:spChg chg="add del mod">
          <ac:chgData name="Ram Patel" userId="eb223d56faaba79f" providerId="LiveId" clId="{EB21548F-6E94-44C3-9FBB-D8FC0BDA6F9C}" dt="2024-04-14T14:25:50.867" v="2875" actId="478"/>
          <ac:spMkLst>
            <pc:docMk/>
            <pc:sldMk cId="2649934670" sldId="270"/>
            <ac:spMk id="2" creationId="{076B8E5C-CFA8-92E0-7925-C77D77F69DC5}"/>
          </ac:spMkLst>
        </pc:spChg>
        <pc:spChg chg="add mod">
          <ac:chgData name="Ram Patel" userId="eb223d56faaba79f" providerId="LiveId" clId="{EB21548F-6E94-44C3-9FBB-D8FC0BDA6F9C}" dt="2024-04-15T07:36:21.554" v="4301" actId="1076"/>
          <ac:spMkLst>
            <pc:docMk/>
            <pc:sldMk cId="2649934670" sldId="270"/>
            <ac:spMk id="2" creationId="{D91CA4C2-0508-F2BD-DD51-4D68B777B46F}"/>
          </ac:spMkLst>
        </pc:spChg>
        <pc:spChg chg="del mod">
          <ac:chgData name="Ram Patel" userId="eb223d56faaba79f" providerId="LiveId" clId="{EB21548F-6E94-44C3-9FBB-D8FC0BDA6F9C}" dt="2024-04-14T14:28:17.215" v="2974" actId="478"/>
          <ac:spMkLst>
            <pc:docMk/>
            <pc:sldMk cId="2649934670" sldId="270"/>
            <ac:spMk id="3" creationId="{4A60223C-ECA5-98FB-3545-170A274F4D9F}"/>
          </ac:spMkLst>
        </pc:spChg>
        <pc:spChg chg="add mod">
          <ac:chgData name="Ram Patel" userId="eb223d56faaba79f" providerId="LiveId" clId="{EB21548F-6E94-44C3-9FBB-D8FC0BDA6F9C}" dt="2024-04-15T07:36:48.430" v="4312" actId="1076"/>
          <ac:spMkLst>
            <pc:docMk/>
            <pc:sldMk cId="2649934670" sldId="270"/>
            <ac:spMk id="3" creationId="{C42D38CF-3BFC-E8D5-BA1A-746E6FF9FFE7}"/>
          </ac:spMkLst>
        </pc:spChg>
        <pc:spChg chg="add mod">
          <ac:chgData name="Ram Patel" userId="eb223d56faaba79f" providerId="LiveId" clId="{EB21548F-6E94-44C3-9FBB-D8FC0BDA6F9C}" dt="2024-04-15T07:37:08.680" v="4320" actId="1076"/>
          <ac:spMkLst>
            <pc:docMk/>
            <pc:sldMk cId="2649934670" sldId="270"/>
            <ac:spMk id="4" creationId="{23F4EB11-5DE4-AE55-2B44-94F2DF7544D2}"/>
          </ac:spMkLst>
        </pc:spChg>
        <pc:spChg chg="add del">
          <ac:chgData name="Ram Patel" userId="eb223d56faaba79f" providerId="LiveId" clId="{EB21548F-6E94-44C3-9FBB-D8FC0BDA6F9C}" dt="2024-04-14T13:55:19.691" v="2182" actId="21"/>
          <ac:spMkLst>
            <pc:docMk/>
            <pc:sldMk cId="2649934670" sldId="270"/>
            <ac:spMk id="4" creationId="{FA0A1EAF-CC6E-60A6-1630-95C43CEB2328}"/>
          </ac:spMkLst>
        </pc:spChg>
        <pc:spChg chg="add mod or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" creationId="{009ED7D1-53CD-BF58-FA60-4DA26A82A4FA}"/>
          </ac:spMkLst>
        </pc:spChg>
        <pc:spChg chg="add del mod">
          <ac:chgData name="Ram Patel" userId="eb223d56faaba79f" providerId="LiveId" clId="{EB21548F-6E94-44C3-9FBB-D8FC0BDA6F9C}" dt="2024-04-14T14:02:29.860" v="2278" actId="478"/>
          <ac:spMkLst>
            <pc:docMk/>
            <pc:sldMk cId="2649934670" sldId="270"/>
            <ac:spMk id="11" creationId="{DAFBC1E8-2C2B-99DC-6684-FA94AC9D9DBF}"/>
          </ac:spMkLst>
        </pc:spChg>
        <pc:spChg chg="add del">
          <ac:chgData name="Ram Patel" userId="eb223d56faaba79f" providerId="LiveId" clId="{EB21548F-6E94-44C3-9FBB-D8FC0BDA6F9C}" dt="2024-04-14T13:59:42.215" v="2206" actId="478"/>
          <ac:spMkLst>
            <pc:docMk/>
            <pc:sldMk cId="2649934670" sldId="270"/>
            <ac:spMk id="16" creationId="{8DFDAC67-D753-5827-5A27-062FC4F1C94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7" creationId="{0DD61202-EA75-7768-FD36-7A4343E9425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8" creationId="{1AD49AC6-8569-6EC2-1509-0969717C128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38" creationId="{14433345-1384-C836-2DFB-A550A678A2E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39" creationId="{CC19B793-BA6E-B7CA-2E7A-1487BC4C57DF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1" creationId="{D7903FF3-BBB1-880A-9F98-B8119B9D1F4C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2" creationId="{50FE9369-EE4A-9F7D-DB3A-F690971D52C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3" creationId="{D0248F79-C477-980D-3595-5322D0E2269A}"/>
          </ac:spMkLst>
        </pc:spChg>
        <pc:spChg chg="add del mod">
          <ac:chgData name="Ram Patel" userId="eb223d56faaba79f" providerId="LiveId" clId="{EB21548F-6E94-44C3-9FBB-D8FC0BDA6F9C}" dt="2024-04-14T14:05:37.006" v="2389" actId="21"/>
          <ac:spMkLst>
            <pc:docMk/>
            <pc:sldMk cId="2649934670" sldId="270"/>
            <ac:spMk id="59" creationId="{73FF95EB-E9D4-69BF-D8CF-3E212AB5FAF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69" creationId="{693DED55-E557-CC52-A606-72B32AECAC5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6" creationId="{154FA0A0-A42D-4764-9D6C-BB0EA572F29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7" creationId="{7CE73A80-4502-38AA-6CDD-FB52099456DB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8" creationId="{015688ED-2974-CF30-26E4-9F99DC38E03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2" creationId="{EDE94AD8-FE5E-6449-4DDC-ECFF845C5A9B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3" creationId="{A31E78ED-E626-1548-9B22-D3AF0F6DC1E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4" creationId="{A25EB789-CFC3-7033-EECF-451D2F99B384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5" creationId="{AE3B209A-CBC8-F395-386D-48D7B6E0CCA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8" creationId="{05966B5C-442C-D42E-8434-EFF43017FC64}"/>
          </ac:spMkLst>
        </pc:spChg>
        <pc:spChg chg="add del mod">
          <ac:chgData name="Ram Patel" userId="eb223d56faaba79f" providerId="LiveId" clId="{EB21548F-6E94-44C3-9FBB-D8FC0BDA6F9C}" dt="2024-04-14T14:13:49.546" v="2680"/>
          <ac:spMkLst>
            <pc:docMk/>
            <pc:sldMk cId="2649934670" sldId="270"/>
            <ac:spMk id="100" creationId="{C9F75DAD-54B8-AA1A-2835-D169F28DB3A3}"/>
          </ac:spMkLst>
        </pc:spChg>
        <pc:spChg chg="add del mod">
          <ac:chgData name="Ram Patel" userId="eb223d56faaba79f" providerId="LiveId" clId="{EB21548F-6E94-44C3-9FBB-D8FC0BDA6F9C}" dt="2024-04-14T14:13:49.547" v="2682"/>
          <ac:spMkLst>
            <pc:docMk/>
            <pc:sldMk cId="2649934670" sldId="270"/>
            <ac:spMk id="101" creationId="{BC26509A-2292-242C-B338-65C593C6EF81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2" creationId="{B7794718-CD08-572A-02B1-6B054392693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3" creationId="{99C57B65-5A89-A54D-4FBD-E5BB01387EBF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4" creationId="{6D37A381-4558-955B-1E58-1476AB39093C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5" creationId="{ACF40585-82F7-F42F-8434-E9089AE7DC6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6" creationId="{0C6E9C81-7E1A-D559-FA45-A0C0D389864A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7" creationId="{3F5FF0D7-777E-3FD6-F455-CFB5D9E90EA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8" creationId="{288AC6EB-A5D1-EB9C-848F-717AA51C3A65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9" creationId="{6C96E035-D505-0BA1-4FB3-222E78DF77B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0" creationId="{91742379-994D-F468-ACFF-41B217F8BB1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1" creationId="{E1046F61-5F54-E6D1-3B03-DEADB8B28021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2" creationId="{449B613C-3655-544E-15CD-BABFAC8B553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3" creationId="{EA4B1125-AEC5-8201-2394-73B824D4DEF2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4" creationId="{ECD5E2DC-A952-A80F-E3E1-69C745862955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5" creationId="{1E84936A-42A2-5B87-0528-6B2B1596F5F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6" creationId="{4A9F5BBD-57D5-6DDF-993A-8D55CCC98586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7" creationId="{2EF83F89-8046-4BEA-9D95-F43BE9B4A309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8" creationId="{998464B7-8EFB-1F11-E5F6-6DBD9050FDDA}"/>
          </ac:spMkLst>
        </pc:spChg>
        <pc:spChg chg="add mod">
          <ac:chgData name="Ram Patel" userId="eb223d56faaba79f" providerId="LiveId" clId="{EB21548F-6E94-44C3-9FBB-D8FC0BDA6F9C}" dt="2024-04-14T14:37:46.865" v="3271" actId="1038"/>
          <ac:spMkLst>
            <pc:docMk/>
            <pc:sldMk cId="2649934670" sldId="270"/>
            <ac:spMk id="119" creationId="{4D4BBEBD-9EC1-068A-482F-CDA0BA152824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20" creationId="{E8D54D07-9C5F-6CAF-D0F5-975D5539BBF8}"/>
          </ac:spMkLst>
        </pc:spChg>
        <pc:spChg chg="add mod">
          <ac:chgData name="Ram Patel" userId="eb223d56faaba79f" providerId="LiveId" clId="{EB21548F-6E94-44C3-9FBB-D8FC0BDA6F9C}" dt="2024-04-14T14:37:42.631" v="3264" actId="1037"/>
          <ac:spMkLst>
            <pc:docMk/>
            <pc:sldMk cId="2649934670" sldId="270"/>
            <ac:spMk id="130" creationId="{402E5AFB-F546-7755-42AF-5A5C6CD9D64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31" creationId="{11306C82-890B-3494-4488-FA6D263303D3}"/>
          </ac:spMkLst>
        </pc:spChg>
        <pc:spChg chg="add del mod">
          <ac:chgData name="Ram Patel" userId="eb223d56faaba79f" providerId="LiveId" clId="{EB21548F-6E94-44C3-9FBB-D8FC0BDA6F9C}" dt="2024-04-14T14:25:53.765" v="2876" actId="478"/>
          <ac:spMkLst>
            <pc:docMk/>
            <pc:sldMk cId="2649934670" sldId="270"/>
            <ac:spMk id="156" creationId="{EA5B75AF-6798-1D70-5B82-6600EE9F0910}"/>
          </ac:spMkLst>
        </pc:spChg>
        <pc:spChg chg="add del mod">
          <ac:chgData name="Ram Patel" userId="eb223d56faaba79f" providerId="LiveId" clId="{EB21548F-6E94-44C3-9FBB-D8FC0BDA6F9C}" dt="2024-04-14T14:28:22.710" v="2975" actId="478"/>
          <ac:spMkLst>
            <pc:docMk/>
            <pc:sldMk cId="2649934670" sldId="270"/>
            <ac:spMk id="174" creationId="{4F8423DB-FF79-D24D-DF20-3E01B0698B7B}"/>
          </ac:spMkLst>
        </pc:spChg>
        <pc:spChg chg="add mod">
          <ac:chgData name="Ram Patel" userId="eb223d56faaba79f" providerId="LiveId" clId="{EB21548F-6E94-44C3-9FBB-D8FC0BDA6F9C}" dt="2024-04-14T14:36:26.935" v="3215" actId="1076"/>
          <ac:spMkLst>
            <pc:docMk/>
            <pc:sldMk cId="2649934670" sldId="270"/>
            <ac:spMk id="200" creationId="{9E5E6D9A-78CB-6311-C4A2-FF0CCADB56D0}"/>
          </ac:spMkLst>
        </pc:spChg>
        <pc:spChg chg="add mod">
          <ac:chgData name="Ram Patel" userId="eb223d56faaba79f" providerId="LiveId" clId="{EB21548F-6E94-44C3-9FBB-D8FC0BDA6F9C}" dt="2024-04-14T14:36:47.984" v="3224" actId="20577"/>
          <ac:spMkLst>
            <pc:docMk/>
            <pc:sldMk cId="2649934670" sldId="270"/>
            <ac:spMk id="201" creationId="{7A2576CE-2DCF-0070-049E-653AB2E83C19}"/>
          </ac:spMkLst>
        </pc:spChg>
        <pc:spChg chg="add mod">
          <ac:chgData name="Ram Patel" userId="eb223d56faaba79f" providerId="LiveId" clId="{EB21548F-6E94-44C3-9FBB-D8FC0BDA6F9C}" dt="2024-04-14T14:36:59.555" v="3228" actId="20577"/>
          <ac:spMkLst>
            <pc:docMk/>
            <pc:sldMk cId="2649934670" sldId="270"/>
            <ac:spMk id="202" creationId="{5F4F567C-E97C-7C12-0A9C-2B4CF9AAD4F9}"/>
          </ac:spMkLst>
        </pc:spChg>
        <pc:spChg chg="add mod">
          <ac:chgData name="Ram Patel" userId="eb223d56faaba79f" providerId="LiveId" clId="{EB21548F-6E94-44C3-9FBB-D8FC0BDA6F9C}" dt="2024-04-14T14:37:21.337" v="3237" actId="20577"/>
          <ac:spMkLst>
            <pc:docMk/>
            <pc:sldMk cId="2649934670" sldId="270"/>
            <ac:spMk id="203" creationId="{16902FB8-649F-E471-6A83-D098E2B88856}"/>
          </ac:spMkLst>
        </pc:spChg>
        <pc:spChg chg="add mod">
          <ac:chgData name="Ram Patel" userId="eb223d56faaba79f" providerId="LiveId" clId="{EB21548F-6E94-44C3-9FBB-D8FC0BDA6F9C}" dt="2024-04-14T14:40:36.777" v="3321" actId="1035"/>
          <ac:spMkLst>
            <pc:docMk/>
            <pc:sldMk cId="2649934670" sldId="270"/>
            <ac:spMk id="204" creationId="{F0930E86-4DC7-57B0-1981-B82EBF9F379E}"/>
          </ac:spMkLst>
        </pc:spChg>
        <pc:spChg chg="add mod">
          <ac:chgData name="Ram Patel" userId="eb223d56faaba79f" providerId="LiveId" clId="{EB21548F-6E94-44C3-9FBB-D8FC0BDA6F9C}" dt="2024-04-14T14:38:10.125" v="3279" actId="20577"/>
          <ac:spMkLst>
            <pc:docMk/>
            <pc:sldMk cId="2649934670" sldId="270"/>
            <ac:spMk id="205" creationId="{67867866-199C-337F-90C8-CA81B683AAFF}"/>
          </ac:spMkLst>
        </pc:spChg>
        <pc:spChg chg="add mod">
          <ac:chgData name="Ram Patel" userId="eb223d56faaba79f" providerId="LiveId" clId="{EB21548F-6E94-44C3-9FBB-D8FC0BDA6F9C}" dt="2024-04-14T14:38:19.711" v="3281" actId="1076"/>
          <ac:spMkLst>
            <pc:docMk/>
            <pc:sldMk cId="2649934670" sldId="270"/>
            <ac:spMk id="206" creationId="{B52A8393-B2C5-1BC9-14BC-A45CBBB521BE}"/>
          </ac:spMkLst>
        </pc:spChg>
        <pc:spChg chg="add mod">
          <ac:chgData name="Ram Patel" userId="eb223d56faaba79f" providerId="LiveId" clId="{EB21548F-6E94-44C3-9FBB-D8FC0BDA6F9C}" dt="2024-04-14T14:38:23.796" v="3283" actId="1076"/>
          <ac:spMkLst>
            <pc:docMk/>
            <pc:sldMk cId="2649934670" sldId="270"/>
            <ac:spMk id="207" creationId="{20197416-8866-3826-A82F-E247CE533407}"/>
          </ac:spMkLst>
        </pc:spChg>
        <pc:spChg chg="add mod">
          <ac:chgData name="Ram Patel" userId="eb223d56faaba79f" providerId="LiveId" clId="{EB21548F-6E94-44C3-9FBB-D8FC0BDA6F9C}" dt="2024-04-14T14:38:36.177" v="3285" actId="1076"/>
          <ac:spMkLst>
            <pc:docMk/>
            <pc:sldMk cId="2649934670" sldId="270"/>
            <ac:spMk id="208" creationId="{027C9A23-6953-5C49-91ED-D2ADF43F0BCD}"/>
          </ac:spMkLst>
        </pc:spChg>
        <pc:spChg chg="add mod">
          <ac:chgData name="Ram Patel" userId="eb223d56faaba79f" providerId="LiveId" clId="{EB21548F-6E94-44C3-9FBB-D8FC0BDA6F9C}" dt="2024-04-14T14:40:15.765" v="3318" actId="1076"/>
          <ac:spMkLst>
            <pc:docMk/>
            <pc:sldMk cId="2649934670" sldId="270"/>
            <ac:spMk id="209" creationId="{EA6B06FB-6F5C-3328-1841-F6802E7EEA4C}"/>
          </ac:spMkLst>
        </pc:spChg>
        <pc:cxnChg chg="add del mod">
          <ac:chgData name="Ram Patel" userId="eb223d56faaba79f" providerId="LiveId" clId="{EB21548F-6E94-44C3-9FBB-D8FC0BDA6F9C}" dt="2024-04-14T14:01:09.610" v="2266" actId="478"/>
          <ac:cxnSpMkLst>
            <pc:docMk/>
            <pc:sldMk cId="2649934670" sldId="270"/>
            <ac:cxnSpMk id="7" creationId="{AFBE9B3B-60C5-EA6D-D2E1-7ACA1009C45A}"/>
          </ac:cxnSpMkLst>
        </pc:cxnChg>
        <pc:cxnChg chg="add del mod">
          <ac:chgData name="Ram Patel" userId="eb223d56faaba79f" providerId="LiveId" clId="{EB21548F-6E94-44C3-9FBB-D8FC0BDA6F9C}" dt="2024-04-14T14:01:49.376" v="2272" actId="478"/>
          <ac:cxnSpMkLst>
            <pc:docMk/>
            <pc:sldMk cId="2649934670" sldId="270"/>
            <ac:cxnSpMk id="10" creationId="{2105A3FB-51F5-0C75-7E68-BBF91A0E6A4C}"/>
          </ac:cxnSpMkLst>
        </pc:cxnChg>
        <pc:cxnChg chg="add del mod">
          <ac:chgData name="Ram Patel" userId="eb223d56faaba79f" providerId="LiveId" clId="{EB21548F-6E94-44C3-9FBB-D8FC0BDA6F9C}" dt="2024-04-14T14:01:05.117" v="2265" actId="478"/>
          <ac:cxnSpMkLst>
            <pc:docMk/>
            <pc:sldMk cId="2649934670" sldId="270"/>
            <ac:cxnSpMk id="13" creationId="{22124A84-F083-1225-0563-A278DB145189}"/>
          </ac:cxnSpMkLst>
        </pc:cxnChg>
        <pc:cxnChg chg="add del mod">
          <ac:chgData name="Ram Patel" userId="eb223d56faaba79f" providerId="LiveId" clId="{EB21548F-6E94-44C3-9FBB-D8FC0BDA6F9C}" dt="2024-04-14T14:01:03.436" v="2264" actId="478"/>
          <ac:cxnSpMkLst>
            <pc:docMk/>
            <pc:sldMk cId="2649934670" sldId="270"/>
            <ac:cxnSpMk id="15" creationId="{3826C1AD-4460-7F3B-AEE7-D4EDA4693A08}"/>
          </ac:cxnSpMkLst>
        </pc:cxnChg>
        <pc:cxnChg chg="add del mod">
          <ac:chgData name="Ram Patel" userId="eb223d56faaba79f" providerId="LiveId" clId="{EB21548F-6E94-44C3-9FBB-D8FC0BDA6F9C}" dt="2024-04-14T14:00:59.490" v="2261" actId="11529"/>
          <ac:cxnSpMkLst>
            <pc:docMk/>
            <pc:sldMk cId="2649934670" sldId="270"/>
            <ac:cxnSpMk id="20" creationId="{2D6EC1B5-A624-435F-71D0-9E84CC29526C}"/>
          </ac:cxnSpMkLst>
        </pc:cxnChg>
        <pc:cxnChg chg="add del">
          <ac:chgData name="Ram Patel" userId="eb223d56faaba79f" providerId="LiveId" clId="{EB21548F-6E94-44C3-9FBB-D8FC0BDA6F9C}" dt="2024-04-14T14:00:49.836" v="2260" actId="11529"/>
          <ac:cxnSpMkLst>
            <pc:docMk/>
            <pc:sldMk cId="2649934670" sldId="270"/>
            <ac:cxnSpMk id="22" creationId="{A42F949F-4FAB-66ED-AFC1-43B1C4E0C0A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24" creationId="{CC4E31FC-E28F-2514-9E9C-C6728D6A16E0}"/>
          </ac:cxnSpMkLst>
        </pc:cxnChg>
        <pc:cxnChg chg="add del mod">
          <ac:chgData name="Ram Patel" userId="eb223d56faaba79f" providerId="LiveId" clId="{EB21548F-6E94-44C3-9FBB-D8FC0BDA6F9C}" dt="2024-04-14T14:03:16.998" v="2287" actId="478"/>
          <ac:cxnSpMkLst>
            <pc:docMk/>
            <pc:sldMk cId="2649934670" sldId="270"/>
            <ac:cxnSpMk id="29" creationId="{44940F9B-804A-1EA7-6A3E-60AAB5ACAF2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1" creationId="{784B617D-EDC5-65BF-B762-9221CCAB349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3" creationId="{AF32A11E-12AF-EA1B-EA3E-F6891E9AE354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5" creationId="{F1F450A5-A794-5990-D633-BF2CBF0CC9AA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7" creationId="{BF56F6E1-8E59-385D-47A2-73E4F9321310}"/>
          </ac:cxnSpMkLst>
        </pc:cxnChg>
        <pc:cxnChg chg="add del">
          <ac:chgData name="Ram Patel" userId="eb223d56faaba79f" providerId="LiveId" clId="{EB21548F-6E94-44C3-9FBB-D8FC0BDA6F9C}" dt="2024-04-14T14:03:15.255" v="2286" actId="11529"/>
          <ac:cxnSpMkLst>
            <pc:docMk/>
            <pc:sldMk cId="2649934670" sldId="270"/>
            <ac:cxnSpMk id="41" creationId="{1E141BFD-76D3-F23C-2464-4E2A3F76B9C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3" creationId="{FA97005A-2D45-A211-43C4-D51397F2A8E7}"/>
          </ac:cxnSpMkLst>
        </pc:cxnChg>
        <pc:cxnChg chg="add mod">
          <ac:chgData name="Ram Patel" userId="eb223d56faaba79f" providerId="LiveId" clId="{EB21548F-6E94-44C3-9FBB-D8FC0BDA6F9C}" dt="2024-04-14T14:40:43.231" v="3322" actId="14100"/>
          <ac:cxnSpMkLst>
            <pc:docMk/>
            <pc:sldMk cId="2649934670" sldId="270"/>
            <ac:cxnSpMk id="45" creationId="{A41D6B66-8826-DEC7-5307-79A70CB73EB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7" creationId="{04D718E5-DA9D-111F-7580-0FED3AB4D75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9" creationId="{9AA78E11-F471-E3CF-4DD3-E12AF2C53CB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1" creationId="{2D0E9F58-D1FE-251D-7FE3-75D2A849FA4F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3" creationId="{E0184DA3-2A38-AE0F-5681-5FC4F2718D4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5" creationId="{2C2B6BA6-1B66-57F8-306F-08F8A0203B0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7" creationId="{ED9CFE42-11BA-341A-D49D-D09291F490F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9" creationId="{F3154360-0164-AACD-0C5E-9CE5EF96DAE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1" creationId="{51B7869A-FFED-91A6-43A3-5A6316FFD5AA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3" creationId="{EEB3ED5A-3DFA-80AF-DC61-441ED8744B7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5" creationId="{816D9363-19A1-FF64-F791-96F99E220C2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2" creationId="{FF8AACA2-652F-34BB-5F64-1A34DE249D8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3" creationId="{B331EDA3-5031-AE8B-C2E1-C3C54816D83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4" creationId="{77BFC369-FAD9-FFC3-740D-3B57F281D5E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5" creationId="{CFC48B95-E3EA-56AA-CE05-08E63611736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6" creationId="{EE27621B-0039-C1F5-34DF-D6CEB11A72D4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7" creationId="{97C4856C-8A2C-8F17-70D8-87704352FB1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8" creationId="{E53472ED-E5E7-0DBF-3305-A7BD30918D5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9" creationId="{3129035B-C7D4-45CB-6057-3810895986E6}"/>
          </ac:cxnSpMkLst>
        </pc:cxnChg>
        <pc:cxnChg chg="add del mod">
          <ac:chgData name="Ram Patel" userId="eb223d56faaba79f" providerId="LiveId" clId="{EB21548F-6E94-44C3-9FBB-D8FC0BDA6F9C}" dt="2024-04-14T14:21:22.811" v="2770" actId="478"/>
          <ac:cxnSpMkLst>
            <pc:docMk/>
            <pc:sldMk cId="2649934670" sldId="270"/>
            <ac:cxnSpMk id="133" creationId="{5C162FD9-949E-6379-5FBD-FF30FD9EA00B}"/>
          </ac:cxnSpMkLst>
        </pc:cxnChg>
        <pc:cxnChg chg="add del mod">
          <ac:chgData name="Ram Patel" userId="eb223d56faaba79f" providerId="LiveId" clId="{EB21548F-6E94-44C3-9FBB-D8FC0BDA6F9C}" dt="2024-04-14T14:23:01.551" v="2789" actId="478"/>
          <ac:cxnSpMkLst>
            <pc:docMk/>
            <pc:sldMk cId="2649934670" sldId="270"/>
            <ac:cxnSpMk id="135" creationId="{779D104E-7721-E83B-14F8-280957D993A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37" creationId="{C6DDFCCD-3F42-373F-FEB9-950E8724935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40" creationId="{B1F3CC06-1D84-59F5-4B53-1A97945A81CA}"/>
          </ac:cxnSpMkLst>
        </pc:cxnChg>
        <pc:cxnChg chg="add mod">
          <ac:chgData name="Ram Patel" userId="eb223d56faaba79f" providerId="LiveId" clId="{EB21548F-6E94-44C3-9FBB-D8FC0BDA6F9C}" dt="2024-04-14T14:35:30.457" v="3195" actId="14100"/>
          <ac:cxnSpMkLst>
            <pc:docMk/>
            <pc:sldMk cId="2649934670" sldId="270"/>
            <ac:cxnSpMk id="143" creationId="{EA419AAD-1711-F6B0-B360-2303EE96498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47" creationId="{F8854002-E360-C4B4-6F45-3643E181B59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0" creationId="{DBA883D5-F016-51AF-3AF6-1BA9D258AB87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3" creationId="{9A988FA3-5BF3-E6C0-2181-CB08B3A08AE3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8" creationId="{D064B4B8-73E9-984D-6ED3-F56A43D9198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0" creationId="{6BE95939-7341-F679-9320-4E19397FAC5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2" creationId="{0BA75A8B-DD42-061F-3551-CF3C51CE8B3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4" creationId="{1E66A2EB-5E1D-2132-DAA5-3E6B86E98270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7" creationId="{E8F1D865-5289-B2F7-7486-4571CBD7A53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77" creationId="{F3B08E4B-744D-E1B7-49D5-2DA826C2C497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79" creationId="{C92CC25F-4D1C-003B-96DB-18CC1F59CBC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1" creationId="{7E663045-BE95-2699-5CB7-C583D6AE97D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3" creationId="{D94CD7C0-2D52-0A75-C8B5-D3CD3887112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5" creationId="{9B1257AF-9671-2A2A-79F5-AF15213C4B7D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7" creationId="{DAAD53A3-7903-561F-FCD2-08DB2E7416C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9" creationId="{A710D144-10F1-A4BC-BA92-63097D48A33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1" creationId="{6492D086-2CA2-92E9-DD75-8BF9EB093AE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3" creationId="{4AD87F8D-862B-87C5-AEE7-6AED4F74941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6" creationId="{AD95CAD7-E379-018E-DD9C-89D40F2541A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8" creationId="{977E3534-D41C-D8B3-57C9-B583061F986B}"/>
          </ac:cxnSpMkLst>
        </pc:cxn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343210728" sldId="271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343210728" sldId="271"/>
            <ac:spMk id="2" creationId="{A3CD6DB2-F129-D4AB-CC94-D8912B504999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343210728" sldId="271"/>
            <ac:spMk id="3" creationId="{81CBBB7E-30AE-0782-1D33-540C6DDB59F1}"/>
          </ac:spMkLst>
        </pc:spChg>
      </pc:sldChg>
      <pc:sldChg chg="new del">
        <pc:chgData name="Ram Patel" userId="eb223d56faaba79f" providerId="LiveId" clId="{EB21548F-6E94-44C3-9FBB-D8FC0BDA6F9C}" dt="2024-04-14T14:41:03.921" v="3323" actId="2696"/>
        <pc:sldMkLst>
          <pc:docMk/>
          <pc:sldMk cId="2090789744" sldId="271"/>
        </pc:sldMkLst>
      </pc:sldChg>
      <pc:sldChg chg="modSp new del mod">
        <pc:chgData name="Ram Patel" userId="eb223d56faaba79f" providerId="LiveId" clId="{EB21548F-6E94-44C3-9FBB-D8FC0BDA6F9C}" dt="2024-04-22T07:39:17.461" v="13733" actId="2696"/>
        <pc:sldMkLst>
          <pc:docMk/>
          <pc:sldMk cId="4039436949" sldId="272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4039436949" sldId="272"/>
            <ac:spMk id="2" creationId="{505D974E-5F0A-7500-CF3F-CB05037982D7}"/>
          </ac:spMkLst>
        </pc:spChg>
        <pc:spChg chg="mod">
          <ac:chgData name="Ram Patel" userId="eb223d56faaba79f" providerId="LiveId" clId="{EB21548F-6E94-44C3-9FBB-D8FC0BDA6F9C}" dt="2024-04-14T18:44:02.667" v="4297" actId="2710"/>
          <ac:spMkLst>
            <pc:docMk/>
            <pc:sldMk cId="4039436949" sldId="272"/>
            <ac:spMk id="3" creationId="{599E92A8-E56E-531D-F4DF-7C7A05FFC6F4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1299040385" sldId="273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299040385" sldId="273"/>
            <ac:spMk id="2" creationId="{5DC1C5D2-AF4D-5D88-796E-B24872C49772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1299040385" sldId="273"/>
            <ac:spMk id="3" creationId="{649CFF85-1DAE-2B38-9BD6-ECB675B51E16}"/>
          </ac:spMkLst>
        </pc:spChg>
      </pc:sldChg>
      <pc:sldChg chg="addSp delSp modSp new mod">
        <pc:chgData name="Ram Patel" userId="eb223d56faaba79f" providerId="LiveId" clId="{EB21548F-6E94-44C3-9FBB-D8FC0BDA6F9C}" dt="2024-04-15T07:44:40.534" v="4368" actId="1076"/>
        <pc:sldMkLst>
          <pc:docMk/>
          <pc:sldMk cId="3598683642" sldId="274"/>
        </pc:sldMkLst>
        <pc:spChg chg="mod">
          <ac:chgData name="Ram Patel" userId="eb223d56faaba79f" providerId="LiveId" clId="{EB21548F-6E94-44C3-9FBB-D8FC0BDA6F9C}" dt="2024-04-15T07:44:20.653" v="4362" actId="1076"/>
          <ac:spMkLst>
            <pc:docMk/>
            <pc:sldMk cId="3598683642" sldId="274"/>
            <ac:spMk id="2" creationId="{7AFF47EC-D663-80E6-1DF5-98B7675BC649}"/>
          </ac:spMkLst>
        </pc:spChg>
        <pc:spChg chg="del">
          <ac:chgData name="Ram Patel" userId="eb223d56faaba79f" providerId="LiveId" clId="{EB21548F-6E94-44C3-9FBB-D8FC0BDA6F9C}" dt="2024-04-15T07:44:15.763" v="4359" actId="931"/>
          <ac:spMkLst>
            <pc:docMk/>
            <pc:sldMk cId="3598683642" sldId="274"/>
            <ac:spMk id="3" creationId="{EDDC70F5-41F9-51C1-FFC7-C91462300785}"/>
          </ac:spMkLst>
        </pc:spChg>
        <pc:picChg chg="add mod">
          <ac:chgData name="Ram Patel" userId="eb223d56faaba79f" providerId="LiveId" clId="{EB21548F-6E94-44C3-9FBB-D8FC0BDA6F9C}" dt="2024-04-15T07:44:40.534" v="4368" actId="1076"/>
          <ac:picMkLst>
            <pc:docMk/>
            <pc:sldMk cId="3598683642" sldId="274"/>
            <ac:picMk id="5" creationId="{200A4F22-A332-A6C6-C697-29F4794DA186}"/>
          </ac:picMkLst>
        </pc:picChg>
      </pc:sldChg>
      <pc:sldChg chg="modSp new mod">
        <pc:chgData name="Ram Patel" userId="eb223d56faaba79f" providerId="LiveId" clId="{EB21548F-6E94-44C3-9FBB-D8FC0BDA6F9C}" dt="2024-04-15T07:45:33.359" v="4408" actId="20577"/>
        <pc:sldMkLst>
          <pc:docMk/>
          <pc:sldMk cId="4121409150" sldId="275"/>
        </pc:sldMkLst>
        <pc:spChg chg="mod">
          <ac:chgData name="Ram Patel" userId="eb223d56faaba79f" providerId="LiveId" clId="{EB21548F-6E94-44C3-9FBB-D8FC0BDA6F9C}" dt="2024-04-15T07:45:33.359" v="4408" actId="20577"/>
          <ac:spMkLst>
            <pc:docMk/>
            <pc:sldMk cId="4121409150" sldId="275"/>
            <ac:spMk id="2" creationId="{19D6BEA1-31BC-C345-D5FE-86751A1301A9}"/>
          </ac:spMkLst>
        </pc:spChg>
      </pc:sldChg>
      <pc:sldChg chg="modSp new mod">
        <pc:chgData name="Ram Patel" userId="eb223d56faaba79f" providerId="LiveId" clId="{EB21548F-6E94-44C3-9FBB-D8FC0BDA6F9C}" dt="2024-04-21T18:12:07.585" v="13185" actId="20577"/>
        <pc:sldMkLst>
          <pc:docMk/>
          <pc:sldMk cId="1265293674" sldId="276"/>
        </pc:sldMkLst>
        <pc:spChg chg="mod">
          <ac:chgData name="Ram Patel" userId="eb223d56faaba79f" providerId="LiveId" clId="{EB21548F-6E94-44C3-9FBB-D8FC0BDA6F9C}" dt="2024-04-17T09:54:54.798" v="5639" actId="20577"/>
          <ac:spMkLst>
            <pc:docMk/>
            <pc:sldMk cId="1265293674" sldId="276"/>
            <ac:spMk id="2" creationId="{B8D7FFCE-952A-F775-8F6F-314B8241E9B0}"/>
          </ac:spMkLst>
        </pc:spChg>
        <pc:spChg chg="mod">
          <ac:chgData name="Ram Patel" userId="eb223d56faaba79f" providerId="LiveId" clId="{EB21548F-6E94-44C3-9FBB-D8FC0BDA6F9C}" dt="2024-04-21T18:12:07.585" v="13185" actId="20577"/>
          <ac:spMkLst>
            <pc:docMk/>
            <pc:sldMk cId="1265293674" sldId="276"/>
            <ac:spMk id="3" creationId="{7E831195-D5DB-84A2-76C4-B947856F865B}"/>
          </ac:spMkLst>
        </pc:spChg>
      </pc:sldChg>
      <pc:sldChg chg="addSp delSp modSp new mod">
        <pc:chgData name="Ram Patel" userId="eb223d56faaba79f" providerId="LiveId" clId="{EB21548F-6E94-44C3-9FBB-D8FC0BDA6F9C}" dt="2024-04-21T18:19:24.006" v="13273" actId="20577"/>
        <pc:sldMkLst>
          <pc:docMk/>
          <pc:sldMk cId="471661647" sldId="277"/>
        </pc:sldMkLst>
        <pc:spChg chg="mod">
          <ac:chgData name="Ram Patel" userId="eb223d56faaba79f" providerId="LiveId" clId="{EB21548F-6E94-44C3-9FBB-D8FC0BDA6F9C}" dt="2024-04-17T09:55:05.606" v="5662" actId="20577"/>
          <ac:spMkLst>
            <pc:docMk/>
            <pc:sldMk cId="471661647" sldId="277"/>
            <ac:spMk id="2" creationId="{B12AF8F0-5838-F3E3-76DF-DA26A02675AC}"/>
          </ac:spMkLst>
        </pc:spChg>
        <pc:spChg chg="mod">
          <ac:chgData name="Ram Patel" userId="eb223d56faaba79f" providerId="LiveId" clId="{EB21548F-6E94-44C3-9FBB-D8FC0BDA6F9C}" dt="2024-04-21T18:19:24.006" v="13273" actId="20577"/>
          <ac:spMkLst>
            <pc:docMk/>
            <pc:sldMk cId="471661647" sldId="277"/>
            <ac:spMk id="3" creationId="{BBADBF46-11D7-41AA-245E-BA132B712CDE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4" creationId="{3CCF6264-A08A-DAEF-910C-CC86B85C1B86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5" creationId="{4899B07F-B7B6-8E5B-04D5-9B6E86E0AAE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6" creationId="{AA3C2227-63F2-2218-795C-81780BA4E4B5}"/>
          </ac:spMkLst>
        </pc:spChg>
        <pc:spChg chg="add del mod">
          <ac:chgData name="Ram Patel" userId="eb223d56faaba79f" providerId="LiveId" clId="{EB21548F-6E94-44C3-9FBB-D8FC0BDA6F9C}" dt="2024-04-17T10:13:04.724" v="6368" actId="478"/>
          <ac:spMkLst>
            <pc:docMk/>
            <pc:sldMk cId="471661647" sldId="277"/>
            <ac:spMk id="7" creationId="{98A165CD-0C7A-2838-691B-C2FF3BF20E2E}"/>
          </ac:spMkLst>
        </pc:spChg>
        <pc:spChg chg="add del">
          <ac:chgData name="Ram Patel" userId="eb223d56faaba79f" providerId="LiveId" clId="{EB21548F-6E94-44C3-9FBB-D8FC0BDA6F9C}" dt="2024-04-17T10:13:22.745" v="6371" actId="478"/>
          <ac:spMkLst>
            <pc:docMk/>
            <pc:sldMk cId="471661647" sldId="277"/>
            <ac:spMk id="8" creationId="{ED74B70A-7490-3C29-D426-3CD22E987494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9" creationId="{3DC60D98-FD9E-5D4C-EA43-0EF93C0E3253}"/>
          </ac:spMkLst>
        </pc:spChg>
        <pc:spChg chg="add del mod">
          <ac:chgData name="Ram Patel" userId="eb223d56faaba79f" providerId="LiveId" clId="{EB21548F-6E94-44C3-9FBB-D8FC0BDA6F9C}" dt="2024-04-17T10:15:53.307" v="6412"/>
          <ac:spMkLst>
            <pc:docMk/>
            <pc:sldMk cId="471661647" sldId="277"/>
            <ac:spMk id="26" creationId="{D5E750F0-0642-E367-56BA-527897984673}"/>
          </ac:spMkLst>
        </pc:spChg>
        <pc:spChg chg="add del mod">
          <ac:chgData name="Ram Patel" userId="eb223d56faaba79f" providerId="LiveId" clId="{EB21548F-6E94-44C3-9FBB-D8FC0BDA6F9C}" dt="2024-04-17T10:15:53.309" v="6414"/>
          <ac:spMkLst>
            <pc:docMk/>
            <pc:sldMk cId="471661647" sldId="277"/>
            <ac:spMk id="27" creationId="{02AF54E4-6182-4966-2106-1B4AC9D7003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28" creationId="{1425A86A-9DDC-DB2F-63A6-DED68977687F}"/>
          </ac:spMkLst>
        </pc:spChg>
        <pc:spChg chg="add del mod">
          <ac:chgData name="Ram Patel" userId="eb223d56faaba79f" providerId="LiveId" clId="{EB21548F-6E94-44C3-9FBB-D8FC0BDA6F9C}" dt="2024-04-17T10:15:53.311" v="6416"/>
          <ac:spMkLst>
            <pc:docMk/>
            <pc:sldMk cId="471661647" sldId="277"/>
            <ac:spMk id="29" creationId="{0D184CE6-8AFC-904D-60CF-AEB836D90D99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0" creationId="{B7F34309-B653-69BA-6ED7-EEFB52B956B8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1" creationId="{22B8A8AD-BBC5-A7CC-8784-EDEB9D1B81A9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2" creationId="{E3A24B96-ECD2-C5A8-628A-E8BD2DDF2F4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3" creationId="{570790A7-F97E-538D-3DCA-CAAC79D7F05C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4" creationId="{8C65E993-65D8-2877-38C1-77E40FA327C8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7" creationId="{EC29AF67-7E36-6C67-77B2-09C3AE0FE11A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8" creationId="{A8ABCD67-0A38-8E0C-A63A-856955EEF3C4}"/>
          </ac:spMkLst>
        </pc:spChg>
        <pc:spChg chg="add del mod">
          <ac:chgData name="Ram Patel" userId="eb223d56faaba79f" providerId="LiveId" clId="{EB21548F-6E94-44C3-9FBB-D8FC0BDA6F9C}" dt="2024-04-17T10:17:16.331" v="6448" actId="478"/>
          <ac:spMkLst>
            <pc:docMk/>
            <pc:sldMk cId="471661647" sldId="277"/>
            <ac:spMk id="39" creationId="{7C431F7D-1E2C-4B7F-DCB5-47B0E08D5A6B}"/>
          </ac:spMkLst>
        </pc:spChg>
        <pc:spChg chg="add mod">
          <ac:chgData name="Ram Patel" userId="eb223d56faaba79f" providerId="LiveId" clId="{EB21548F-6E94-44C3-9FBB-D8FC0BDA6F9C}" dt="2024-04-17T10:18:28.027" v="6483" actId="1076"/>
          <ac:spMkLst>
            <pc:docMk/>
            <pc:sldMk cId="471661647" sldId="277"/>
            <ac:spMk id="40" creationId="{28DBD9DF-B691-463F-DBF7-86273D7FCC6F}"/>
          </ac:spMkLst>
        </pc:spChg>
        <pc:cxnChg chg="add del mod">
          <ac:chgData name="Ram Patel" userId="eb223d56faaba79f" providerId="LiveId" clId="{EB21548F-6E94-44C3-9FBB-D8FC0BDA6F9C}" dt="2024-04-17T10:13:44.224" v="6374" actId="11529"/>
          <ac:cxnSpMkLst>
            <pc:docMk/>
            <pc:sldMk cId="471661647" sldId="277"/>
            <ac:cxnSpMk id="11" creationId="{DE34EB16-6084-EDBC-C6CB-DBB484A8A837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3" creationId="{3E632F6E-5050-8DF9-94D1-202C8635881D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4" creationId="{D1D19307-B557-01F5-47B1-F511ECBB89F1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7" creationId="{561698EC-D440-245C-55C5-3459A02AA386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8" creationId="{A53D2BE4-922F-B8D6-A1C9-8EF6A7781E2B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20" creationId="{8D301E6C-DB7E-9174-33B7-6016291B3D04}"/>
          </ac:cxnSpMkLst>
        </pc:cxnChg>
        <pc:cxnChg chg="add mod">
          <ac:chgData name="Ram Patel" userId="eb223d56faaba79f" providerId="LiveId" clId="{EB21548F-6E94-44C3-9FBB-D8FC0BDA6F9C}" dt="2024-04-17T10:19:09.530" v="6486" actId="14100"/>
          <ac:cxnSpMkLst>
            <pc:docMk/>
            <pc:sldMk cId="471661647" sldId="277"/>
            <ac:cxnSpMk id="22" creationId="{B6AF0DDD-52F9-2F2F-C4DA-3B8FBE0363A6}"/>
          </ac:cxnSpMkLst>
        </pc:cxnChg>
      </pc:sldChg>
      <pc:sldChg chg="modSp new mod">
        <pc:chgData name="Ram Patel" userId="eb223d56faaba79f" providerId="LiveId" clId="{EB21548F-6E94-44C3-9FBB-D8FC0BDA6F9C}" dt="2024-04-21T18:25:49.567" v="13306"/>
        <pc:sldMkLst>
          <pc:docMk/>
          <pc:sldMk cId="3893624568" sldId="278"/>
        </pc:sldMkLst>
        <pc:spChg chg="mod">
          <ac:chgData name="Ram Patel" userId="eb223d56faaba79f" providerId="LiveId" clId="{EB21548F-6E94-44C3-9FBB-D8FC0BDA6F9C}" dt="2024-04-17T10:21:29.465" v="6513" actId="20577"/>
          <ac:spMkLst>
            <pc:docMk/>
            <pc:sldMk cId="3893624568" sldId="278"/>
            <ac:spMk id="2" creationId="{03745464-3B85-6DAA-B6FF-502B6B77DAEB}"/>
          </ac:spMkLst>
        </pc:spChg>
        <pc:spChg chg="mod">
          <ac:chgData name="Ram Patel" userId="eb223d56faaba79f" providerId="LiveId" clId="{EB21548F-6E94-44C3-9FBB-D8FC0BDA6F9C}" dt="2024-04-21T18:25:49.567" v="13306"/>
          <ac:spMkLst>
            <pc:docMk/>
            <pc:sldMk cId="3893624568" sldId="278"/>
            <ac:spMk id="3" creationId="{3D5AECB9-B631-9203-C66A-BCE9CB5FDCF8}"/>
          </ac:spMkLst>
        </pc:spChg>
      </pc:sldChg>
      <pc:sldChg chg="addSp modSp new mod">
        <pc:chgData name="Ram Patel" userId="eb223d56faaba79f" providerId="LiveId" clId="{EB21548F-6E94-44C3-9FBB-D8FC0BDA6F9C}" dt="2024-04-22T08:52:37.961" v="13840"/>
        <pc:sldMkLst>
          <pc:docMk/>
          <pc:sldMk cId="76049164" sldId="279"/>
        </pc:sldMkLst>
        <pc:spChg chg="mod">
          <ac:chgData name="Ram Patel" userId="eb223d56faaba79f" providerId="LiveId" clId="{EB21548F-6E94-44C3-9FBB-D8FC0BDA6F9C}" dt="2024-04-17T11:15:45.235" v="7264"/>
          <ac:spMkLst>
            <pc:docMk/>
            <pc:sldMk cId="76049164" sldId="279"/>
            <ac:spMk id="2" creationId="{82B04AF8-CFBE-D3E5-E2F0-6E48C4C78AB8}"/>
          </ac:spMkLst>
        </pc:spChg>
        <pc:spChg chg="mod">
          <ac:chgData name="Ram Patel" userId="eb223d56faaba79f" providerId="LiveId" clId="{EB21548F-6E94-44C3-9FBB-D8FC0BDA6F9C}" dt="2024-04-22T08:52:37.961" v="13840"/>
          <ac:spMkLst>
            <pc:docMk/>
            <pc:sldMk cId="76049164" sldId="279"/>
            <ac:spMk id="3" creationId="{99DCADAB-2F73-D44E-284F-20DDEA892EF1}"/>
          </ac:spMkLst>
        </pc:spChg>
        <pc:spChg chg="add mod">
          <ac:chgData name="Ram Patel" userId="eb223d56faaba79f" providerId="LiveId" clId="{EB21548F-6E94-44C3-9FBB-D8FC0BDA6F9C}" dt="2024-04-17T11:25:23.449" v="7782"/>
          <ac:spMkLst>
            <pc:docMk/>
            <pc:sldMk cId="76049164" sldId="279"/>
            <ac:spMk id="4" creationId="{9DF384D5-E10A-9DAC-09B9-D2CB00117C3C}"/>
          </ac:spMkLst>
        </pc:spChg>
      </pc:sldChg>
      <pc:sldChg chg="addSp modSp new mod">
        <pc:chgData name="Ram Patel" userId="eb223d56faaba79f" providerId="LiveId" clId="{EB21548F-6E94-44C3-9FBB-D8FC0BDA6F9C}" dt="2024-04-17T11:46:46.769" v="8773" actId="20577"/>
        <pc:sldMkLst>
          <pc:docMk/>
          <pc:sldMk cId="1681209986" sldId="280"/>
        </pc:sldMkLst>
        <pc:spChg chg="mod">
          <ac:chgData name="Ram Patel" userId="eb223d56faaba79f" providerId="LiveId" clId="{EB21548F-6E94-44C3-9FBB-D8FC0BDA6F9C}" dt="2024-04-17T11:28:46.446" v="7980" actId="12"/>
          <ac:spMkLst>
            <pc:docMk/>
            <pc:sldMk cId="1681209986" sldId="280"/>
            <ac:spMk id="2" creationId="{B8B0AB9D-07E2-19A4-113F-19E6E1C9C71B}"/>
          </ac:spMkLst>
        </pc:spChg>
        <pc:spChg chg="mod">
          <ac:chgData name="Ram Patel" userId="eb223d56faaba79f" providerId="LiveId" clId="{EB21548F-6E94-44C3-9FBB-D8FC0BDA6F9C}" dt="2024-04-17T11:46:46.769" v="8773" actId="20577"/>
          <ac:spMkLst>
            <pc:docMk/>
            <pc:sldMk cId="1681209986" sldId="280"/>
            <ac:spMk id="3" creationId="{E05FAA54-471B-4E54-1BC7-B0BBE8F4AD09}"/>
          </ac:spMkLst>
        </pc:spChg>
        <pc:spChg chg="add mod">
          <ac:chgData name="Ram Patel" userId="eb223d56faaba79f" providerId="LiveId" clId="{EB21548F-6E94-44C3-9FBB-D8FC0BDA6F9C}" dt="2024-04-17T11:40:42.794" v="8458" actId="20577"/>
          <ac:spMkLst>
            <pc:docMk/>
            <pc:sldMk cId="1681209986" sldId="280"/>
            <ac:spMk id="6" creationId="{FB1B4D2D-592A-E6D5-B6D6-91602A5BB5CC}"/>
          </ac:spMkLst>
        </pc:spChg>
        <pc:picChg chg="add mod">
          <ac:chgData name="Ram Patel" userId="eb223d56faaba79f" providerId="LiveId" clId="{EB21548F-6E94-44C3-9FBB-D8FC0BDA6F9C}" dt="2024-04-17T11:37:55.134" v="8280" actId="1076"/>
          <ac:picMkLst>
            <pc:docMk/>
            <pc:sldMk cId="1681209986" sldId="280"/>
            <ac:picMk id="5" creationId="{841652A3-02C0-6B8C-60C4-306FEF3D7AF1}"/>
          </ac:picMkLst>
        </pc:picChg>
      </pc:sldChg>
      <pc:sldChg chg="addSp delSp modSp new mod ord">
        <pc:chgData name="Ram Patel" userId="eb223d56faaba79f" providerId="LiveId" clId="{EB21548F-6E94-44C3-9FBB-D8FC0BDA6F9C}" dt="2024-04-17T12:41:17.036" v="10936" actId="478"/>
        <pc:sldMkLst>
          <pc:docMk/>
          <pc:sldMk cId="133389637" sldId="281"/>
        </pc:sldMkLst>
        <pc:spChg chg="mod">
          <ac:chgData name="Ram Patel" userId="eb223d56faaba79f" providerId="LiveId" clId="{EB21548F-6E94-44C3-9FBB-D8FC0BDA6F9C}" dt="2024-04-17T12:28:01.659" v="10070" actId="20577"/>
          <ac:spMkLst>
            <pc:docMk/>
            <pc:sldMk cId="133389637" sldId="281"/>
            <ac:spMk id="2" creationId="{20F8F9FB-263F-F1C3-21EC-1816300BEB99}"/>
          </ac:spMkLst>
        </pc:spChg>
        <pc:spChg chg="mod">
          <ac:chgData name="Ram Patel" userId="eb223d56faaba79f" providerId="LiveId" clId="{EB21548F-6E94-44C3-9FBB-D8FC0BDA6F9C}" dt="2024-04-17T12:39:28.988" v="10925" actId="12"/>
          <ac:spMkLst>
            <pc:docMk/>
            <pc:sldMk cId="133389637" sldId="281"/>
            <ac:spMk id="3" creationId="{454623DA-4403-2CE5-2122-0C46A2E0DD80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4" creationId="{3986338A-AC21-7B80-6ADF-567FAC0044F6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5" creationId="{1B70A0F0-3483-3725-CFC6-2F4261D40FD5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6" creationId="{BDC89E64-A17E-9DF1-263D-9F5608D474E2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0" creationId="{B7161D56-3024-9421-2E9F-64B353737023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1" creationId="{1F64E78B-2B94-7ED5-A2FB-E4E6016D1848}"/>
          </ac:spMkLst>
        </pc:spChg>
        <pc:spChg chg="add del mod">
          <ac:chgData name="Ram Patel" userId="eb223d56faaba79f" providerId="LiveId" clId="{EB21548F-6E94-44C3-9FBB-D8FC0BDA6F9C}" dt="2024-04-17T12:41:15.244" v="10935" actId="478"/>
          <ac:spMkLst>
            <pc:docMk/>
            <pc:sldMk cId="133389637" sldId="281"/>
            <ac:spMk id="12" creationId="{5A243C5F-00CF-A28C-6E85-C801A70C02A4}"/>
          </ac:spMkLst>
        </pc:spChg>
        <pc:spChg chg="add del mod">
          <ac:chgData name="Ram Patel" userId="eb223d56faaba79f" providerId="LiveId" clId="{EB21548F-6E94-44C3-9FBB-D8FC0BDA6F9C}" dt="2024-04-17T12:41:17.036" v="10936" actId="478"/>
          <ac:spMkLst>
            <pc:docMk/>
            <pc:sldMk cId="133389637" sldId="281"/>
            <ac:spMk id="13" creationId="{E0C2C9B7-A461-F1EC-D3DF-2458C63FF61C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4" creationId="{D2E1FEC0-8B04-63D5-E557-5F722B50D67C}"/>
          </ac:spMkLst>
        </pc:spChg>
        <pc:spChg chg="add mod">
          <ac:chgData name="Ram Patel" userId="eb223d56faaba79f" providerId="LiveId" clId="{EB21548F-6E94-44C3-9FBB-D8FC0BDA6F9C}" dt="2024-04-17T12:39:56.046" v="10934" actId="1038"/>
          <ac:spMkLst>
            <pc:docMk/>
            <pc:sldMk cId="133389637" sldId="281"/>
            <ac:spMk id="15" creationId="{7D657324-4C2F-7CA1-969E-6D318C5FCFEE}"/>
          </ac:spMkLst>
        </pc:spChg>
        <pc:cxnChg chg="add del mod">
          <ac:chgData name="Ram Patel" userId="eb223d56faaba79f" providerId="LiveId" clId="{EB21548F-6E94-44C3-9FBB-D8FC0BDA6F9C}" dt="2024-04-17T12:33:57.240" v="10430" actId="478"/>
          <ac:cxnSpMkLst>
            <pc:docMk/>
            <pc:sldMk cId="133389637" sldId="281"/>
            <ac:cxnSpMk id="7" creationId="{0C510A4B-7F89-D0C4-6D76-7D0F213D5034}"/>
          </ac:cxnSpMkLst>
        </pc:cxnChg>
        <pc:cxnChg chg="add del mod">
          <ac:chgData name="Ram Patel" userId="eb223d56faaba79f" providerId="LiveId" clId="{EB21548F-6E94-44C3-9FBB-D8FC0BDA6F9C}" dt="2024-04-17T12:36:04.728" v="10786" actId="1038"/>
          <ac:cxnSpMkLst>
            <pc:docMk/>
            <pc:sldMk cId="133389637" sldId="281"/>
            <ac:cxnSpMk id="8" creationId="{F08745CE-42F6-93CB-16D4-10BE9EBFFC0A}"/>
          </ac:cxnSpMkLst>
        </pc:cxnChg>
        <pc:cxnChg chg="add del mod">
          <ac:chgData name="Ram Patel" userId="eb223d56faaba79f" providerId="LiveId" clId="{EB21548F-6E94-44C3-9FBB-D8FC0BDA6F9C}" dt="2024-04-17T12:36:04.728" v="10786" actId="1038"/>
          <ac:cxnSpMkLst>
            <pc:docMk/>
            <pc:sldMk cId="133389637" sldId="281"/>
            <ac:cxnSpMk id="9" creationId="{0915F66F-10A4-DC6F-A630-F280D8618A1C}"/>
          </ac:cxnSpMkLst>
        </pc:cxnChg>
      </pc:sldChg>
      <pc:sldChg chg="modSp new del mod">
        <pc:chgData name="Ram Patel" userId="eb223d56faaba79f" providerId="LiveId" clId="{EB21548F-6E94-44C3-9FBB-D8FC0BDA6F9C}" dt="2024-04-17T12:26:09.056" v="10027" actId="2696"/>
        <pc:sldMkLst>
          <pc:docMk/>
          <pc:sldMk cId="3994402699" sldId="281"/>
        </pc:sldMkLst>
        <pc:spChg chg="mod">
          <ac:chgData name="Ram Patel" userId="eb223d56faaba79f" providerId="LiveId" clId="{EB21548F-6E94-44C3-9FBB-D8FC0BDA6F9C}" dt="2024-04-17T12:23:58.755" v="9890" actId="20577"/>
          <ac:spMkLst>
            <pc:docMk/>
            <pc:sldMk cId="3994402699" sldId="281"/>
            <ac:spMk id="2" creationId="{08A9079D-955E-E81B-A65C-B8825C80A10F}"/>
          </ac:spMkLst>
        </pc:spChg>
      </pc:sldChg>
      <pc:sldChg chg="add del">
        <pc:chgData name="Ram Patel" userId="eb223d56faaba79f" providerId="LiveId" clId="{EB21548F-6E94-44C3-9FBB-D8FC0BDA6F9C}" dt="2024-04-17T12:31:19.818" v="10300"/>
        <pc:sldMkLst>
          <pc:docMk/>
          <pc:sldMk cId="1061315342" sldId="282"/>
        </pc:sldMkLst>
      </pc:sldChg>
      <pc:sldChg chg="add del">
        <pc:chgData name="Ram Patel" userId="eb223d56faaba79f" providerId="LiveId" clId="{EB21548F-6E94-44C3-9FBB-D8FC0BDA6F9C}" dt="2024-04-17T12:31:13.867" v="10298"/>
        <pc:sldMkLst>
          <pc:docMk/>
          <pc:sldMk cId="2785163153" sldId="282"/>
        </pc:sldMkLst>
      </pc:sldChg>
      <pc:sldChg chg="modSp new del mod">
        <pc:chgData name="Ram Patel" userId="eb223d56faaba79f" providerId="LiveId" clId="{EB21548F-6E94-44C3-9FBB-D8FC0BDA6F9C}" dt="2024-04-17T12:47:31.210" v="11019" actId="2696"/>
        <pc:sldMkLst>
          <pc:docMk/>
          <pc:sldMk cId="3416196907" sldId="282"/>
        </pc:sldMkLst>
        <pc:spChg chg="mod">
          <ac:chgData name="Ram Patel" userId="eb223d56faaba79f" providerId="LiveId" clId="{EB21548F-6E94-44C3-9FBB-D8FC0BDA6F9C}" dt="2024-04-17T12:46:00.887" v="10939" actId="12"/>
          <ac:spMkLst>
            <pc:docMk/>
            <pc:sldMk cId="3416196907" sldId="282"/>
            <ac:spMk id="2" creationId="{CBE41C5B-9B0E-7DC5-D298-997A57AFCBD7}"/>
          </ac:spMkLst>
        </pc:spChg>
        <pc:spChg chg="mod">
          <ac:chgData name="Ram Patel" userId="eb223d56faaba79f" providerId="LiveId" clId="{EB21548F-6E94-44C3-9FBB-D8FC0BDA6F9C}" dt="2024-04-17T12:47:00.688" v="10987" actId="20577"/>
          <ac:spMkLst>
            <pc:docMk/>
            <pc:sldMk cId="3416196907" sldId="282"/>
            <ac:spMk id="3" creationId="{7C35EA5B-FB6D-2F40-83CB-B14A4F3E36E4}"/>
          </ac:spMkLst>
        </pc:spChg>
      </pc:sldChg>
      <pc:sldChg chg="addSp delSp modSp add mod">
        <pc:chgData name="Ram Patel" userId="eb223d56faaba79f" providerId="LiveId" clId="{EB21548F-6E94-44C3-9FBB-D8FC0BDA6F9C}" dt="2024-04-17T13:31:11.795" v="12722" actId="208"/>
        <pc:sldMkLst>
          <pc:docMk/>
          <pc:sldMk cId="2811260331" sldId="283"/>
        </pc:sldMkLst>
        <pc:spChg chg="mod">
          <ac:chgData name="Ram Patel" userId="eb223d56faaba79f" providerId="LiveId" clId="{EB21548F-6E94-44C3-9FBB-D8FC0BDA6F9C}" dt="2024-04-17T13:16:08.676" v="11613" actId="20577"/>
          <ac:spMkLst>
            <pc:docMk/>
            <pc:sldMk cId="2811260331" sldId="283"/>
            <ac:spMk id="3" creationId="{ECAB7100-D4F2-E953-EFAE-94079CE1C2C2}"/>
          </ac:spMkLst>
        </pc:spChg>
        <pc:spChg chg="add del mod">
          <ac:chgData name="Ram Patel" userId="eb223d56faaba79f" providerId="LiveId" clId="{EB21548F-6E94-44C3-9FBB-D8FC0BDA6F9C}" dt="2024-04-17T13:14:20.010" v="11554" actId="478"/>
          <ac:spMkLst>
            <pc:docMk/>
            <pc:sldMk cId="2811260331" sldId="283"/>
            <ac:spMk id="4" creationId="{8B74DE06-8886-BC81-35F7-FF7A6ADE266C}"/>
          </ac:spMkLst>
        </pc:spChg>
        <pc:spChg chg="add mod">
          <ac:chgData name="Ram Patel" userId="eb223d56faaba79f" providerId="LiveId" clId="{EB21548F-6E94-44C3-9FBB-D8FC0BDA6F9C}" dt="2024-04-17T13:16:30.243" v="11692" actId="1035"/>
          <ac:spMkLst>
            <pc:docMk/>
            <pc:sldMk cId="2811260331" sldId="283"/>
            <ac:spMk id="12" creationId="{20E2D3E1-ABF5-0709-B232-D40DB2E4F3BC}"/>
          </ac:spMkLst>
        </pc:spChg>
        <pc:spChg chg="add mod">
          <ac:chgData name="Ram Patel" userId="eb223d56faaba79f" providerId="LiveId" clId="{EB21548F-6E94-44C3-9FBB-D8FC0BDA6F9C}" dt="2024-04-17T13:16:44.015" v="11697" actId="1076"/>
          <ac:spMkLst>
            <pc:docMk/>
            <pc:sldMk cId="2811260331" sldId="283"/>
            <ac:spMk id="13" creationId="{FE0CB31D-4A72-C98F-8873-1C6775FD4BD5}"/>
          </ac:spMkLst>
        </pc:spChg>
        <pc:spChg chg="add mod">
          <ac:chgData name="Ram Patel" userId="eb223d56faaba79f" providerId="LiveId" clId="{EB21548F-6E94-44C3-9FBB-D8FC0BDA6F9C}" dt="2024-04-17T13:16:53.277" v="11704" actId="20577"/>
          <ac:spMkLst>
            <pc:docMk/>
            <pc:sldMk cId="2811260331" sldId="283"/>
            <ac:spMk id="15" creationId="{984667A1-915B-D5F7-255F-EEACDD85D5D1}"/>
          </ac:spMkLst>
        </pc:spChg>
        <pc:spChg chg="add mod">
          <ac:chgData name="Ram Patel" userId="eb223d56faaba79f" providerId="LiveId" clId="{EB21548F-6E94-44C3-9FBB-D8FC0BDA6F9C}" dt="2024-04-17T13:31:11.795" v="12722" actId="208"/>
          <ac:spMkLst>
            <pc:docMk/>
            <pc:sldMk cId="2811260331" sldId="283"/>
            <ac:spMk id="16" creationId="{913D5A3F-B293-569D-E228-0C948C31FD48}"/>
          </ac:spMkLst>
        </pc:spChg>
        <pc:cxnChg chg="add del mod">
          <ac:chgData name="Ram Patel" userId="eb223d56faaba79f" providerId="LiveId" clId="{EB21548F-6E94-44C3-9FBB-D8FC0BDA6F9C}" dt="2024-04-17T13:06:15.794" v="11422" actId="478"/>
          <ac:cxnSpMkLst>
            <pc:docMk/>
            <pc:sldMk cId="2811260331" sldId="283"/>
            <ac:cxnSpMk id="6" creationId="{6DE17F4A-F2D7-9499-3B73-761E41FEB6EE}"/>
          </ac:cxnSpMkLst>
        </pc:cxnChg>
        <pc:cxnChg chg="add del mod">
          <ac:chgData name="Ram Patel" userId="eb223d56faaba79f" providerId="LiveId" clId="{EB21548F-6E94-44C3-9FBB-D8FC0BDA6F9C}" dt="2024-04-17T13:06:10.307" v="11420" actId="478"/>
          <ac:cxnSpMkLst>
            <pc:docMk/>
            <pc:sldMk cId="2811260331" sldId="283"/>
            <ac:cxnSpMk id="7" creationId="{D6338721-3549-525B-777B-3FF11BD6D22F}"/>
          </ac:cxnSpMkLst>
        </pc:cxnChg>
        <pc:cxnChg chg="add del mod">
          <ac:chgData name="Ram Patel" userId="eb223d56faaba79f" providerId="LiveId" clId="{EB21548F-6E94-44C3-9FBB-D8FC0BDA6F9C}" dt="2024-04-17T13:06:12.625" v="11421" actId="478"/>
          <ac:cxnSpMkLst>
            <pc:docMk/>
            <pc:sldMk cId="2811260331" sldId="283"/>
            <ac:cxnSpMk id="8" creationId="{1D1809E5-D92F-6371-26FD-B9EF9BD0E17F}"/>
          </ac:cxnSpMkLst>
        </pc:cxnChg>
        <pc:cxnChg chg="add mod">
          <ac:chgData name="Ram Patel" userId="eb223d56faaba79f" providerId="LiveId" clId="{EB21548F-6E94-44C3-9FBB-D8FC0BDA6F9C}" dt="2024-04-17T13:16:14.546" v="11633" actId="1036"/>
          <ac:cxnSpMkLst>
            <pc:docMk/>
            <pc:sldMk cId="2811260331" sldId="283"/>
            <ac:cxnSpMk id="10" creationId="{FAB794A1-7A40-C14A-8584-C5E5D31D60A8}"/>
          </ac:cxnSpMkLst>
        </pc:cxnChg>
        <pc:cxnChg chg="add mod">
          <ac:chgData name="Ram Patel" userId="eb223d56faaba79f" providerId="LiveId" clId="{EB21548F-6E94-44C3-9FBB-D8FC0BDA6F9C}" dt="2024-04-17T13:16:23.698" v="11678" actId="1035"/>
          <ac:cxnSpMkLst>
            <pc:docMk/>
            <pc:sldMk cId="2811260331" sldId="283"/>
            <ac:cxnSpMk id="11" creationId="{5C9684F8-5FF6-A9B7-E3D4-2A9ED47E92BC}"/>
          </ac:cxnSpMkLst>
        </pc:cxnChg>
        <pc:cxnChg chg="add mod">
          <ac:chgData name="Ram Patel" userId="eb223d56faaba79f" providerId="LiveId" clId="{EB21548F-6E94-44C3-9FBB-D8FC0BDA6F9C}" dt="2024-04-17T13:16:34.933" v="11694" actId="1076"/>
          <ac:cxnSpMkLst>
            <pc:docMk/>
            <pc:sldMk cId="2811260331" sldId="283"/>
            <ac:cxnSpMk id="14" creationId="{BD2784F9-FF7D-C4E0-24A3-198A3894B404}"/>
          </ac:cxnSpMkLst>
        </pc:cxnChg>
      </pc:sldChg>
      <pc:sldChg chg="addSp delSp modSp new mod">
        <pc:chgData name="Ram Patel" userId="eb223d56faaba79f" providerId="LiveId" clId="{EB21548F-6E94-44C3-9FBB-D8FC0BDA6F9C}" dt="2024-04-17T13:24:55.128" v="12316" actId="1037"/>
        <pc:sldMkLst>
          <pc:docMk/>
          <pc:sldMk cId="1361847912" sldId="284"/>
        </pc:sldMkLst>
        <pc:spChg chg="mod">
          <ac:chgData name="Ram Patel" userId="eb223d56faaba79f" providerId="LiveId" clId="{EB21548F-6E94-44C3-9FBB-D8FC0BDA6F9C}" dt="2024-04-17T13:17:16.078" v="11708" actId="20577"/>
          <ac:spMkLst>
            <pc:docMk/>
            <pc:sldMk cId="1361847912" sldId="284"/>
            <ac:spMk id="2" creationId="{DCD55A25-E2EC-CD8A-A082-B6BDD49C227C}"/>
          </ac:spMkLst>
        </pc:spChg>
        <pc:spChg chg="mod">
          <ac:chgData name="Ram Patel" userId="eb223d56faaba79f" providerId="LiveId" clId="{EB21548F-6E94-44C3-9FBB-D8FC0BDA6F9C}" dt="2024-04-17T13:18:08.342" v="11775" actId="20577"/>
          <ac:spMkLst>
            <pc:docMk/>
            <pc:sldMk cId="1361847912" sldId="284"/>
            <ac:spMk id="3" creationId="{0BBFAD52-AB57-5507-8EB8-821A9A24E157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" creationId="{394DA083-A3BC-0D62-E2D0-465985C2FFBA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5" creationId="{0A2851AE-1DF2-3D55-2732-427D070DDA6C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6" creationId="{F64AE3B4-C2CC-1BEB-3CE9-B6497F29993E}"/>
          </ac:spMkLst>
        </pc:spChg>
        <pc:spChg chg="add del mod">
          <ac:chgData name="Ram Patel" userId="eb223d56faaba79f" providerId="LiveId" clId="{EB21548F-6E94-44C3-9FBB-D8FC0BDA6F9C}" dt="2024-04-17T13:18:46.846" v="11922" actId="478"/>
          <ac:spMkLst>
            <pc:docMk/>
            <pc:sldMk cId="1361847912" sldId="284"/>
            <ac:spMk id="9" creationId="{F2AB040E-08EE-2DC2-BDA7-68743EEB9740}"/>
          </ac:spMkLst>
        </pc:spChg>
        <pc:spChg chg="add del mod">
          <ac:chgData name="Ram Patel" userId="eb223d56faaba79f" providerId="LiveId" clId="{EB21548F-6E94-44C3-9FBB-D8FC0BDA6F9C}" dt="2024-04-17T13:18:49.270" v="11923" actId="478"/>
          <ac:spMkLst>
            <pc:docMk/>
            <pc:sldMk cId="1361847912" sldId="284"/>
            <ac:spMk id="10" creationId="{5344DA40-EF39-25F9-B85C-405AFDFFF80B}"/>
          </ac:spMkLst>
        </pc:spChg>
        <pc:spChg chg="add del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11" creationId="{D7590165-4E05-5AD6-99AD-53F547835522}"/>
          </ac:spMkLst>
        </pc:spChg>
        <pc:spChg chg="add del mod">
          <ac:chgData name="Ram Patel" userId="eb223d56faaba79f" providerId="LiveId" clId="{EB21548F-6E94-44C3-9FBB-D8FC0BDA6F9C}" dt="2024-04-17T13:21:35.209" v="12119" actId="478"/>
          <ac:spMkLst>
            <pc:docMk/>
            <pc:sldMk cId="1361847912" sldId="284"/>
            <ac:spMk id="12" creationId="{AB56E24E-9729-657D-9F54-5622115250FF}"/>
          </ac:spMkLst>
        </pc:spChg>
        <pc:spChg chg="add del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13" creationId="{7B939F5D-3BB7-50DD-DE91-25BA4BD3909B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3" creationId="{026B9E3C-4625-143D-33D3-E1F001DB3335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4" creationId="{B1464438-9474-FDC8-DC8F-709C86418389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5" creationId="{1950E06F-E506-F03A-CCFC-65619A592F1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8" creationId="{6EE41D48-65AE-4C5E-4DB5-78EB34E967F4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9" creationId="{F2C9C4C6-A8C4-9688-50EB-7FFF7697C43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0" creationId="{9ABC3200-B878-133A-ACF8-39527D5CC300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5" creationId="{EF5E149C-7F4A-A594-9248-C1B69486069D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6" creationId="{B9260760-C8C4-0A86-94F5-6F47F426CD1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0" creationId="{D6689795-61B1-29D4-2C71-34E7FDDA1E82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1" creationId="{CFB0B804-89FC-7861-61C1-612168F305C5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5" creationId="{CE9B8E2E-6A89-9DE1-DEAB-B576E1A12910}"/>
          </ac:spMkLst>
        </pc:sp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7" creationId="{03F69429-F876-18ED-4650-07A41ADB5385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8" creationId="{58389FCA-F530-6D05-B8E4-941A7635DCBC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5" creationId="{66D66034-8DBE-EFE6-911B-7407261FB656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6" creationId="{6F4F96B4-527A-9EDC-8CFD-115C11099953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7" creationId="{422E1E5F-92BF-3D9F-D8DE-3A4CB86E039E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2" creationId="{00D819AE-8BF2-13D8-003C-5E95DE0EA0B3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6" creationId="{C0B8EEAF-36FA-FB01-3CB4-88E720663E8C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7" creationId="{3FA472E9-448F-61E2-94C8-07A3E7150CB1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1" creationId="{9AA4701A-955A-FACE-7E33-4A899186ED7C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2" creationId="{134B3A6A-DFBD-CAE8-D2D8-9AEA94B1A335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3" creationId="{59AB077C-DC63-8B79-E302-574EDC773C10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4" creationId="{5DD84EEF-8D77-9E06-3437-9396F354CC93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8" creationId="{2F6E609D-919B-9366-C774-73CEE3B71C79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9" creationId="{DC2DA536-2DF3-FCD9-DD6C-AE2C8BFE854B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42" creationId="{B1F47013-5510-839F-6389-BDB2104D0398}"/>
          </ac:cxnSpMkLst>
        </pc:cxnChg>
      </pc:sldChg>
      <pc:sldChg chg="new del">
        <pc:chgData name="Ram Patel" userId="eb223d56faaba79f" providerId="LiveId" clId="{EB21548F-6E94-44C3-9FBB-D8FC0BDA6F9C}" dt="2024-04-17T13:25:08.250" v="12319" actId="2696"/>
        <pc:sldMkLst>
          <pc:docMk/>
          <pc:sldMk cId="2023635784" sldId="285"/>
        </pc:sldMkLst>
      </pc:sldChg>
      <pc:sldChg chg="delSp modSp add mod">
        <pc:chgData name="Ram Patel" userId="eb223d56faaba79f" providerId="LiveId" clId="{EB21548F-6E94-44C3-9FBB-D8FC0BDA6F9C}" dt="2024-04-17T13:30:22.641" v="12719" actId="20577"/>
        <pc:sldMkLst>
          <pc:docMk/>
          <pc:sldMk cId="3396822384" sldId="286"/>
        </pc:sldMkLst>
        <pc:spChg chg="mod">
          <ac:chgData name="Ram Patel" userId="eb223d56faaba79f" providerId="LiveId" clId="{EB21548F-6E94-44C3-9FBB-D8FC0BDA6F9C}" dt="2024-04-17T13:30:22.641" v="12719" actId="20577"/>
          <ac:spMkLst>
            <pc:docMk/>
            <pc:sldMk cId="3396822384" sldId="286"/>
            <ac:spMk id="3" creationId="{0BBFAD52-AB57-5507-8EB8-821A9A24E157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" creationId="{394DA083-A3BC-0D62-E2D0-465985C2FFBA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5" creationId="{0A2851AE-1DF2-3D55-2732-427D070DDA6C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6" creationId="{F64AE3B4-C2CC-1BEB-3CE9-B6497F29993E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11" creationId="{D7590165-4E05-5AD6-99AD-53F547835522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13" creationId="{7B939F5D-3BB7-50DD-DE91-25BA4BD3909B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3" creationId="{026B9E3C-4625-143D-33D3-E1F001DB3335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4" creationId="{B1464438-9474-FDC8-DC8F-709C86418389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5" creationId="{1950E06F-E506-F03A-CCFC-65619A592F1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8" creationId="{6EE41D48-65AE-4C5E-4DB5-78EB34E967F4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9" creationId="{F2C9C4C6-A8C4-9688-50EB-7FFF7697C43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0" creationId="{9ABC3200-B878-133A-ACF8-39527D5CC300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5" creationId="{EF5E149C-7F4A-A594-9248-C1B69486069D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6" creationId="{B9260760-C8C4-0A86-94F5-6F47F426CD1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0" creationId="{D6689795-61B1-29D4-2C71-34E7FDDA1E82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1" creationId="{CFB0B804-89FC-7861-61C1-612168F305C5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5" creationId="{CE9B8E2E-6A89-9DE1-DEAB-B576E1A12910}"/>
          </ac:spMkLst>
        </pc:sp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7" creationId="{03F69429-F876-18ED-4650-07A41ADB5385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8" creationId="{58389FCA-F530-6D05-B8E4-941A7635DCBC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5" creationId="{66D66034-8DBE-EFE6-911B-7407261FB656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6" creationId="{6F4F96B4-527A-9EDC-8CFD-115C11099953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7" creationId="{422E1E5F-92BF-3D9F-D8DE-3A4CB86E039E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2" creationId="{00D819AE-8BF2-13D8-003C-5E95DE0EA0B3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6" creationId="{C0B8EEAF-36FA-FB01-3CB4-88E720663E8C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7" creationId="{3FA472E9-448F-61E2-94C8-07A3E7150CB1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1" creationId="{9AA4701A-955A-FACE-7E33-4A899186ED7C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2" creationId="{134B3A6A-DFBD-CAE8-D2D8-9AEA94B1A335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3" creationId="{59AB077C-DC63-8B79-E302-574EDC773C10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4" creationId="{5DD84EEF-8D77-9E06-3437-9396F354CC93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8" creationId="{2F6E609D-919B-9366-C774-73CEE3B71C79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9" creationId="{DC2DA536-2DF3-FCD9-DD6C-AE2C8BFE854B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42" creationId="{B1F47013-5510-839F-6389-BDB2104D0398}"/>
          </ac:cxnSpMkLst>
        </pc:cxnChg>
      </pc:sldChg>
      <pc:sldChg chg="add">
        <pc:chgData name="Ram Patel" userId="eb223d56faaba79f" providerId="LiveId" clId="{EB21548F-6E94-44C3-9FBB-D8FC0BDA6F9C}" dt="2024-04-17T13:32:34.378" v="12725" actId="2890"/>
        <pc:sldMkLst>
          <pc:docMk/>
          <pc:sldMk cId="1903481360" sldId="287"/>
        </pc:sldMkLst>
      </pc:sldChg>
      <pc:sldChg chg="modSp new mod">
        <pc:chgData name="Ram Patel" userId="eb223d56faaba79f" providerId="LiveId" clId="{EB21548F-6E94-44C3-9FBB-D8FC0BDA6F9C}" dt="2024-04-21T19:22:21.263" v="13513" actId="58"/>
        <pc:sldMkLst>
          <pc:docMk/>
          <pc:sldMk cId="1171904421" sldId="298"/>
        </pc:sldMkLst>
        <pc:spChg chg="mod">
          <ac:chgData name="Ram Patel" userId="eb223d56faaba79f" providerId="LiveId" clId="{EB21548F-6E94-44C3-9FBB-D8FC0BDA6F9C}" dt="2024-04-21T18:17:24.049" v="13205"/>
          <ac:spMkLst>
            <pc:docMk/>
            <pc:sldMk cId="1171904421" sldId="298"/>
            <ac:spMk id="2" creationId="{C0C81745-85BC-7EAF-B929-6A93D8F75DBB}"/>
          </ac:spMkLst>
        </pc:spChg>
        <pc:spChg chg="mod">
          <ac:chgData name="Ram Patel" userId="eb223d56faaba79f" providerId="LiveId" clId="{EB21548F-6E94-44C3-9FBB-D8FC0BDA6F9C}" dt="2024-04-21T19:22:21.263" v="13513" actId="58"/>
          <ac:spMkLst>
            <pc:docMk/>
            <pc:sldMk cId="1171904421" sldId="298"/>
            <ac:spMk id="3" creationId="{EE51AA68-5E5D-34E2-FE6B-536850EAF17F}"/>
          </ac:spMkLst>
        </pc:spChg>
      </pc:sldChg>
      <pc:sldChg chg="add del">
        <pc:chgData name="Ram Patel" userId="eb223d56faaba79f" providerId="LiveId" clId="{EB21548F-6E94-44C3-9FBB-D8FC0BDA6F9C}" dt="2024-04-22T07:27:55.243" v="13732" actId="2696"/>
        <pc:sldMkLst>
          <pc:docMk/>
          <pc:sldMk cId="2150247778" sldId="299"/>
        </pc:sldMkLst>
      </pc:sldChg>
      <pc:sldChg chg="add">
        <pc:chgData name="Ram Patel" userId="eb223d56faaba79f" providerId="LiveId" clId="{EB21548F-6E94-44C3-9FBB-D8FC0BDA6F9C}" dt="2024-04-21T19:11:08.102" v="13317"/>
        <pc:sldMkLst>
          <pc:docMk/>
          <pc:sldMk cId="2926043562" sldId="300"/>
        </pc:sldMkLst>
      </pc:sldChg>
      <pc:sldChg chg="add">
        <pc:chgData name="Ram Patel" userId="eb223d56faaba79f" providerId="LiveId" clId="{EB21548F-6E94-44C3-9FBB-D8FC0BDA6F9C}" dt="2024-04-21T19:11:29.130" v="13318"/>
        <pc:sldMkLst>
          <pc:docMk/>
          <pc:sldMk cId="3400487702" sldId="301"/>
        </pc:sldMkLst>
      </pc:sldChg>
      <pc:sldMasterChg chg="modSldLayout">
        <pc:chgData name="Ram Patel" userId="eb223d56faaba79f" providerId="LiveId" clId="{EB21548F-6E94-44C3-9FBB-D8FC0BDA6F9C}" dt="2024-04-14T18:08:01.036" v="3928"/>
        <pc:sldMasterMkLst>
          <pc:docMk/>
          <pc:sldMasterMk cId="2571378444" sldId="2147483844"/>
        </pc:sldMasterMkLst>
        <pc:sldLayoutChg chg="setBg">
          <pc:chgData name="Ram Patel" userId="eb223d56faaba79f" providerId="LiveId" clId="{EB21548F-6E94-44C3-9FBB-D8FC0BDA6F9C}" dt="2024-04-14T18:08:01.036" v="3928"/>
          <pc:sldLayoutMkLst>
            <pc:docMk/>
            <pc:sldMasterMk cId="2571378444" sldId="2147483844"/>
            <pc:sldLayoutMk cId="2482471424" sldId="214748384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F5A-FA13-4B99-B28A-646F3C00E9A5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CF34F-9883-47E5-9D4E-F51EEC6F6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CF34F-9883-47E5-9D4E-F51EEC6F6AC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2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2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0FC4F8-31B3-469A-82E6-4699F923C44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22.png"/><Relationship Id="rId7" Type="http://schemas.openxmlformats.org/officeDocument/2006/relationships/image" Target="../media/image2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42.png"/><Relationship Id="rId10" Type="http://schemas.openxmlformats.org/officeDocument/2006/relationships/image" Target="../media/image29.png"/><Relationship Id="rId4" Type="http://schemas.openxmlformats.org/officeDocument/2006/relationships/image" Target="../media/image232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1.png"/><Relationship Id="rId3" Type="http://schemas.openxmlformats.org/officeDocument/2006/relationships/image" Target="../media/image130.png"/><Relationship Id="rId7" Type="http://schemas.openxmlformats.org/officeDocument/2006/relationships/image" Target="../media/image171.png"/><Relationship Id="rId12" Type="http://schemas.openxmlformats.org/officeDocument/2006/relationships/image" Target="../media/image221.png"/><Relationship Id="rId2" Type="http://schemas.openxmlformats.org/officeDocument/2006/relationships/image" Target="../media/image120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5" Type="http://schemas.openxmlformats.org/officeDocument/2006/relationships/image" Target="../media/image251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Relationship Id="rId14" Type="http://schemas.openxmlformats.org/officeDocument/2006/relationships/image" Target="../media/image2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35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1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B5E0-8916-5F81-7476-7151099F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904959"/>
            <a:ext cx="9144000" cy="135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+mn-lt"/>
              </a:rPr>
              <a:t>CT216 - Introduction to Communication System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Polar Codes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878-01EE-532F-03C8-327AFB67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33405"/>
            <a:ext cx="10058400" cy="13573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Lab Group - 6</a:t>
            </a:r>
          </a:p>
          <a:p>
            <a:r>
              <a:rPr lang="en-US" dirty="0"/>
              <a:t>Project Group - 3 </a:t>
            </a:r>
          </a:p>
          <a:p>
            <a:r>
              <a:rPr lang="en-IN" dirty="0"/>
              <a:t>Prof. Yash Vasavada</a:t>
            </a:r>
          </a:p>
          <a:p>
            <a:r>
              <a:rPr lang="en-IN" dirty="0"/>
              <a:t>Mentor:- </a:t>
            </a:r>
            <a:r>
              <a:rPr lang="en-IN" dirty="0" err="1"/>
              <a:t>Bibin</a:t>
            </a:r>
            <a:r>
              <a:rPr lang="en-IN" dirty="0"/>
              <a:t> BABY JOHN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AB93A8A9-8C42-738C-66A8-48FA284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46" y="389189"/>
            <a:ext cx="2280210" cy="22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5464-3B85-6DAA-B6FF-502B6B77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AECB9-B631-9203-C66A-BCE9CB5F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Let W</a:t>
                </a:r>
                <a:r>
                  <a:rPr lang="en-US" sz="2400" baseline="30000" dirty="0"/>
                  <a:t>+</a:t>
                </a:r>
                <a:r>
                  <a:rPr lang="en-US" dirty="0"/>
                  <a:t> and W</a:t>
                </a:r>
                <a:r>
                  <a:rPr lang="en-US" sz="2800" baseline="30000" dirty="0"/>
                  <a:t>-</a:t>
                </a:r>
                <a:r>
                  <a:rPr lang="en-US" dirty="0"/>
                  <a:t> be two virtual channels :- </a:t>
                </a:r>
              </a:p>
              <a:p>
                <a:pPr marL="0" indent="0" algn="ctr">
                  <a:buNone/>
                </a:pPr>
                <a:r>
                  <a:rPr lang="en-US" dirty="0"/>
                  <a:t>  W</a:t>
                </a:r>
                <a:r>
                  <a:rPr lang="en-US" sz="3200" baseline="30000" dirty="0"/>
                  <a:t>-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W</a:t>
                </a:r>
                <a:r>
                  <a:rPr lang="en-US" sz="2800" baseline="30000" dirty="0"/>
                  <a:t>+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ym typeface="Wingdings" panose="05000000000000000000" pitchFamily="2" charset="2"/>
                  </a:rPr>
                  <a:t> If we consider W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as a Binary Erasure channel with erasure probability p then,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Erasure Probability for W+  = p</a:t>
                </a:r>
                <a:r>
                  <a:rPr lang="en-IN" baseline="30000" dirty="0">
                    <a:sym typeface="Wingdings" panose="05000000000000000000" pitchFamily="2" charset="2"/>
                  </a:rPr>
                  <a:t>2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 Erasure Probability for W-  = p(2-p)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aseline="30000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Assuming X ~ Bernoulli(q=0.5), then the information for BEC is given by,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I(W) = H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(q) (1 – </a:t>
                </a:r>
                <a:r>
                  <a:rPr lang="en-IN" dirty="0" err="1">
                    <a:sym typeface="Wingdings" panose="05000000000000000000" pitchFamily="2" charset="2"/>
                  </a:rPr>
                  <a:t>erasure_probability</a:t>
                </a:r>
                <a:r>
                  <a:rPr lang="en-IN" dirty="0">
                    <a:sym typeface="Wingdings" panose="05000000000000000000" pitchFamily="2" charset="2"/>
                  </a:rPr>
                  <a:t>) = (1) * (1 – </a:t>
                </a:r>
                <a:r>
                  <a:rPr lang="en-IN" dirty="0" err="1">
                    <a:sym typeface="Wingdings" panose="05000000000000000000" pitchFamily="2" charset="2"/>
                  </a:rPr>
                  <a:t>erasure_probability</a:t>
                </a:r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IN" baseline="30000" dirty="0">
                  <a:sym typeface="Wingdings" panose="05000000000000000000" pitchFamily="2" charset="2"/>
                </a:endParaRPr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IN" baseline="300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AECB9-B631-9203-C66A-BCE9CB5F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2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4AF8-CFBE-D3E5-E2F0-6E48C4C7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CADAB-2F73-D44E-284F-20DDEA89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So for W+ and W-, the information will be as follows:-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I(</a:t>
                </a:r>
                <a:r>
                  <a:rPr lang="en-US" dirty="0"/>
                  <a:t>W</a:t>
                </a:r>
                <a:r>
                  <a:rPr lang="en-US" sz="2800" baseline="30000" dirty="0"/>
                  <a:t>+</a:t>
                </a:r>
                <a:r>
                  <a:rPr lang="en-US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) = (1) * (1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I(</a:t>
                </a:r>
                <a:r>
                  <a:rPr lang="en-US" dirty="0"/>
                  <a:t>W</a:t>
                </a:r>
                <a:r>
                  <a:rPr lang="en-US" sz="3200" baseline="30000" dirty="0"/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) = (1) * (1 – 2p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ym typeface="Wingdings" panose="05000000000000000000" pitchFamily="2" charset="2"/>
                  </a:rPr>
                  <a:t> We can clearly see that the virtual channel </a:t>
                </a:r>
                <a:r>
                  <a:rPr lang="en-US" dirty="0"/>
                  <a:t>W</a:t>
                </a:r>
                <a:r>
                  <a:rPr lang="en-US" sz="2800" baseline="30000" dirty="0"/>
                  <a:t>+</a:t>
                </a:r>
                <a:r>
                  <a:rPr lang="en-IN" dirty="0">
                    <a:sym typeface="Wingdings" panose="05000000000000000000" pitchFamily="2" charset="2"/>
                  </a:rPr>
                  <a:t> is performing better than the original channel W and the virtual channel </a:t>
                </a:r>
                <a:r>
                  <a:rPr lang="en-US" dirty="0"/>
                  <a:t>W</a:t>
                </a:r>
                <a:r>
                  <a:rPr lang="en-US" sz="3200" baseline="30000" dirty="0"/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 is performing worse than the original channel W.</a:t>
                </a:r>
              </a:p>
              <a:p>
                <a:pPr marL="0" indent="0" algn="ctr">
                  <a:buNone/>
                </a:pPr>
                <a:r>
                  <a:rPr lang="en-IN" b="1" dirty="0">
                    <a:sym typeface="Wingdings" panose="05000000000000000000" pitchFamily="2" charset="2"/>
                  </a:rPr>
                  <a:t>I(</a:t>
                </a:r>
                <a:r>
                  <a:rPr lang="en-US" b="1" dirty="0"/>
                  <a:t>W</a:t>
                </a:r>
                <a:r>
                  <a:rPr lang="en-US" sz="3200" b="1" baseline="30000" dirty="0"/>
                  <a:t>-</a:t>
                </a:r>
                <a:r>
                  <a:rPr lang="en-IN" b="1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I(W)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I(</a:t>
                </a:r>
                <a:r>
                  <a:rPr lang="en-US" b="1" dirty="0"/>
                  <a:t>W</a:t>
                </a:r>
                <a:r>
                  <a:rPr lang="en-US" sz="2800" b="1" baseline="30000" dirty="0"/>
                  <a:t>+</a:t>
                </a:r>
                <a:r>
                  <a:rPr lang="en-US" b="1" dirty="0"/>
                  <a:t> </a:t>
                </a:r>
                <a:r>
                  <a:rPr lang="en-IN" b="1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Similarly for W4 we can define 4-virtual channels, where some channels will perform well while others will get worse :- 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 smtClean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CADAB-2F73-D44E-284F-20DDEA89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384D5-E10A-9DAC-09B9-D2CB00117C3C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AB9D-07E2-19A4-113F-19E6E1C9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A54-471B-4E54-1BC7-B0BBE8F4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larger N, Recursively doing this Half of the channel becomes highly informative and half of the channel becomes information-less ( </a:t>
            </a:r>
            <a:r>
              <a:rPr lang="en-IN" b="1" dirty="0"/>
              <a:t>Matthew Effect 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Erdal</a:t>
            </a:r>
            <a:r>
              <a:rPr lang="en-IN" dirty="0"/>
              <a:t> </a:t>
            </a:r>
            <a:r>
              <a:rPr lang="en-IN" dirty="0" err="1"/>
              <a:t>Arikan</a:t>
            </a:r>
            <a:r>
              <a:rPr lang="en-IN" dirty="0"/>
              <a:t> showed this in his paper on Polar Codes by simulations,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652A3-02C0-6B8C-60C4-306FEF3D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15" y="2682911"/>
            <a:ext cx="4461675" cy="3106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B4D2D-592A-E6D5-B6D6-91602A5BB5CC}"/>
              </a:ext>
            </a:extLst>
          </p:cNvPr>
          <p:cNvSpPr txBox="1"/>
          <p:nvPr/>
        </p:nvSpPr>
        <p:spPr>
          <a:xfrm>
            <a:off x="3970161" y="5776024"/>
            <a:ext cx="449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:- Research Paper by </a:t>
            </a:r>
            <a:r>
              <a:rPr lang="en-US" sz="1400" dirty="0" err="1"/>
              <a:t>Erdal</a:t>
            </a:r>
            <a:r>
              <a:rPr lang="en-US" sz="1400" dirty="0"/>
              <a:t> </a:t>
            </a:r>
            <a:r>
              <a:rPr lang="en-US" sz="1400" dirty="0" err="1"/>
              <a:t>Arikan</a:t>
            </a:r>
            <a:r>
              <a:rPr lang="en-US" sz="1400" dirty="0"/>
              <a:t> on Polar Codes [1]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120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91F-A9D1-A832-68A0-637E4DA5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 Reliability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A948-503C-A83F-2B25-FB4C16E7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Reliability Sequence is defined as a sequence of these virtual channels, ordered in less informative to highly informative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Thus, the reliability sequence in polar codes determines the position of highly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reliable “information" bits and less reliable “frozen" 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In Polar Codes, generally we set these less reliable bit positions as ‘0’ called frozen bits and message bits at highly reliable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  Reliability sequence for N=32 is as follows,</a:t>
            </a:r>
            <a:r>
              <a:rPr lang="en-IN" sz="17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0, 1, 2, 4, 8, 16, 3, 5, 9, 6, 17, 10, 18, 12, 20, 31, 24, 7, 11, 19,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	13, 14, 21, 26, 25, 22, 28, 15, 23, 27, 30</a:t>
            </a:r>
            <a:endParaRPr lang="en-IN" sz="2400" dirty="0">
              <a:solidFill>
                <a:srgbClr val="0D0D0D"/>
              </a:solidFill>
              <a:latin typeface="Söhne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700" dirty="0">
              <a:solidFill>
                <a:srgbClr val="0D0D0D"/>
              </a:solidFill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962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E99A-491D-7FD9-0B86-0CA78CFF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Bit-Channels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8B95-F288-C7BD-BBCC-3D4EA97C0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These virtual will be consider as bit-channels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and output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D0D0D"/>
                  </a:solidFill>
                  <a:latin typeface="Söhne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We will see how these bit-channels plays a crucial role for successive cancellation decoding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Bit-Channels:- </a:t>
                </a: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8B95-F288-C7BD-BBCC-3D4EA97C0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75" t="-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716EC2A-E47F-3489-F468-E0FE59673486}"/>
              </a:ext>
            </a:extLst>
          </p:cNvPr>
          <p:cNvSpPr/>
          <p:nvPr/>
        </p:nvSpPr>
        <p:spPr>
          <a:xfrm>
            <a:off x="4385178" y="2987059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D6397-08F1-0669-3FC1-60BBB8D21408}"/>
              </a:ext>
            </a:extLst>
          </p:cNvPr>
          <p:cNvSpPr/>
          <p:nvPr/>
        </p:nvSpPr>
        <p:spPr>
          <a:xfrm>
            <a:off x="4375353" y="3648971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10AC1-BEA8-DF79-E457-B6B0BEC45B01}"/>
              </a:ext>
            </a:extLst>
          </p:cNvPr>
          <p:cNvSpPr/>
          <p:nvPr/>
        </p:nvSpPr>
        <p:spPr>
          <a:xfrm>
            <a:off x="4375353" y="5611972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19D2EA-4E71-6F74-0654-6B4FD4C0C7FA}"/>
              </a:ext>
            </a:extLst>
          </p:cNvPr>
          <p:cNvCxnSpPr>
            <a:endCxn id="4" idx="1"/>
          </p:cNvCxnSpPr>
          <p:nvPr/>
        </p:nvCxnSpPr>
        <p:spPr>
          <a:xfrm>
            <a:off x="3598597" y="3193536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AEA6A5-686A-58B2-4727-FB95F3157199}"/>
              </a:ext>
            </a:extLst>
          </p:cNvPr>
          <p:cNvCxnSpPr/>
          <p:nvPr/>
        </p:nvCxnSpPr>
        <p:spPr>
          <a:xfrm>
            <a:off x="3608431" y="3862158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5BFC7-5F0F-AE72-7548-72B8AC0F2653}"/>
              </a:ext>
            </a:extLst>
          </p:cNvPr>
          <p:cNvCxnSpPr/>
          <p:nvPr/>
        </p:nvCxnSpPr>
        <p:spPr>
          <a:xfrm>
            <a:off x="3588772" y="5801244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E7ED2-B428-B100-7247-13961798971E}"/>
                  </a:ext>
                </a:extLst>
              </p:cNvPr>
              <p:cNvSpPr txBox="1"/>
              <p:nvPr/>
            </p:nvSpPr>
            <p:spPr>
              <a:xfrm>
                <a:off x="2934926" y="29671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E7ED2-B428-B100-7247-13961798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26" y="2967172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823FF3-74C2-B9DC-FF30-50B4FBB7F6F4}"/>
                  </a:ext>
                </a:extLst>
              </p:cNvPr>
              <p:cNvSpPr txBox="1"/>
              <p:nvPr/>
            </p:nvSpPr>
            <p:spPr>
              <a:xfrm>
                <a:off x="2949673" y="364208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823FF3-74C2-B9DC-FF30-50B4FBB7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3" y="3642084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D97D5E-8E6E-8AFF-4406-D1CE21FEF119}"/>
                  </a:ext>
                </a:extLst>
              </p:cNvPr>
              <p:cNvSpPr txBox="1"/>
              <p:nvPr/>
            </p:nvSpPr>
            <p:spPr>
              <a:xfrm>
                <a:off x="2934926" y="55749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D97D5E-8E6E-8AFF-4406-D1CE21FE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26" y="557490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BC5F38-AA9F-4497-4F17-0A2B6B1F9AC7}"/>
              </a:ext>
            </a:extLst>
          </p:cNvPr>
          <p:cNvCxnSpPr/>
          <p:nvPr/>
        </p:nvCxnSpPr>
        <p:spPr>
          <a:xfrm>
            <a:off x="6105823" y="3193536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5A603A-0723-CBF4-19E5-ACB1B4B488EF}"/>
              </a:ext>
            </a:extLst>
          </p:cNvPr>
          <p:cNvCxnSpPr/>
          <p:nvPr/>
        </p:nvCxnSpPr>
        <p:spPr>
          <a:xfrm>
            <a:off x="6105823" y="3837162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8FA481-98AF-D91A-D79B-BE90FB654E8D}"/>
              </a:ext>
            </a:extLst>
          </p:cNvPr>
          <p:cNvCxnSpPr/>
          <p:nvPr/>
        </p:nvCxnSpPr>
        <p:spPr>
          <a:xfrm>
            <a:off x="6095997" y="5791410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3D1FC-0FF3-483B-615D-3D61BB604286}"/>
              </a:ext>
            </a:extLst>
          </p:cNvPr>
          <p:cNvSpPr/>
          <p:nvPr/>
        </p:nvSpPr>
        <p:spPr>
          <a:xfrm>
            <a:off x="4375353" y="4596794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E80065-B0F0-EFC9-8F00-B8CBFD5A382F}"/>
              </a:ext>
            </a:extLst>
          </p:cNvPr>
          <p:cNvCxnSpPr/>
          <p:nvPr/>
        </p:nvCxnSpPr>
        <p:spPr>
          <a:xfrm>
            <a:off x="3608431" y="4803271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E130D7-AAD0-A973-C230-BA23B263DFA7}"/>
              </a:ext>
            </a:extLst>
          </p:cNvPr>
          <p:cNvCxnSpPr/>
          <p:nvPr/>
        </p:nvCxnSpPr>
        <p:spPr>
          <a:xfrm>
            <a:off x="6095997" y="4823658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DB339-EC0C-3AC8-921B-E6C79A3212AF}"/>
                  </a:ext>
                </a:extLst>
              </p:cNvPr>
              <p:cNvSpPr txBox="1"/>
              <p:nvPr/>
            </p:nvSpPr>
            <p:spPr>
              <a:xfrm>
                <a:off x="2951519" y="458559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DB339-EC0C-3AC8-921B-E6C79A32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19" y="4585592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2E3CCF-4823-BB23-6495-B791D5108B66}"/>
              </a:ext>
            </a:extLst>
          </p:cNvPr>
          <p:cNvCxnSpPr>
            <a:cxnSpLocks/>
          </p:cNvCxnSpPr>
          <p:nvPr/>
        </p:nvCxnSpPr>
        <p:spPr>
          <a:xfrm>
            <a:off x="5235675" y="5142285"/>
            <a:ext cx="0" cy="43261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78477E-B143-7059-5344-FAA63C84AEE3}"/>
              </a:ext>
            </a:extLst>
          </p:cNvPr>
          <p:cNvSpPr txBox="1"/>
          <p:nvPr/>
        </p:nvSpPr>
        <p:spPr>
          <a:xfrm>
            <a:off x="4503172" y="3008951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5CC8B-1AD0-BA74-B7CC-E8AC35929359}"/>
              </a:ext>
            </a:extLst>
          </p:cNvPr>
          <p:cNvSpPr txBox="1"/>
          <p:nvPr/>
        </p:nvSpPr>
        <p:spPr>
          <a:xfrm>
            <a:off x="4503172" y="3677492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00B60-44EF-A3B0-FFB8-C36425DC8CA4}"/>
              </a:ext>
            </a:extLst>
          </p:cNvPr>
          <p:cNvSpPr txBox="1"/>
          <p:nvPr/>
        </p:nvSpPr>
        <p:spPr>
          <a:xfrm>
            <a:off x="4509316" y="4638992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</a:t>
            </a:r>
            <a:r>
              <a:rPr lang="en-US" dirty="0" err="1"/>
              <a:t>i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D7F333-2EFA-EA1F-AEA7-D1D4CA55659D}"/>
              </a:ext>
            </a:extLst>
          </p:cNvPr>
          <p:cNvCxnSpPr>
            <a:cxnSpLocks/>
          </p:cNvCxnSpPr>
          <p:nvPr/>
        </p:nvCxnSpPr>
        <p:spPr>
          <a:xfrm flipH="1">
            <a:off x="5235676" y="4155497"/>
            <a:ext cx="9824" cy="363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6561C1-BEE4-CA87-C560-120DABF375F8}"/>
                  </a:ext>
                </a:extLst>
              </p:cNvPr>
              <p:cNvSpPr txBox="1"/>
              <p:nvPr/>
            </p:nvSpPr>
            <p:spPr>
              <a:xfrm>
                <a:off x="6794058" y="2992346"/>
                <a:ext cx="9144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6561C1-BEE4-CA87-C560-120DABF3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58" y="2992346"/>
                <a:ext cx="914400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5FCD06-7C0F-F40C-7786-BD61CA7E2403}"/>
                  </a:ext>
                </a:extLst>
              </p:cNvPr>
              <p:cNvSpPr txBox="1"/>
              <p:nvPr/>
            </p:nvSpPr>
            <p:spPr>
              <a:xfrm>
                <a:off x="6934177" y="3598369"/>
                <a:ext cx="1138107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5FCD06-7C0F-F40C-7786-BD61CA7E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77" y="3598369"/>
                <a:ext cx="1138107" cy="380810"/>
              </a:xfrm>
              <a:prstGeom prst="rect">
                <a:avLst/>
              </a:prstGeom>
              <a:blipFill>
                <a:blip r:embed="rId8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45E446-745A-6BBB-B1A0-D9FFA1F8722F}"/>
                  </a:ext>
                </a:extLst>
              </p:cNvPr>
              <p:cNvSpPr txBox="1"/>
              <p:nvPr/>
            </p:nvSpPr>
            <p:spPr>
              <a:xfrm>
                <a:off x="6967334" y="4613081"/>
                <a:ext cx="244642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45E446-745A-6BBB-B1A0-D9FFA1F87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4" y="4613081"/>
                <a:ext cx="2446423" cy="380810"/>
              </a:xfrm>
              <a:prstGeom prst="rect">
                <a:avLst/>
              </a:prstGeom>
              <a:blipFill>
                <a:blip r:embed="rId9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DEA6B-D02A-540F-846D-AEDDD9065192}"/>
                  </a:ext>
                </a:extLst>
              </p:cNvPr>
              <p:cNvSpPr txBox="1"/>
              <p:nvPr/>
            </p:nvSpPr>
            <p:spPr>
              <a:xfrm>
                <a:off x="6967334" y="5580953"/>
                <a:ext cx="244642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DEA6B-D02A-540F-846D-AEDDD906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4" y="5580953"/>
                <a:ext cx="2446421" cy="380810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6A693FF-C5F3-DDA3-A4AC-042099725564}"/>
              </a:ext>
            </a:extLst>
          </p:cNvPr>
          <p:cNvSpPr txBox="1"/>
          <p:nvPr/>
        </p:nvSpPr>
        <p:spPr>
          <a:xfrm>
            <a:off x="4460152" y="5616578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7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F9FB-263F-F1C3-21EC-1816300B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Polar Code Encoding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23DA-4403-2CE5-2122-0C46A2E0D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 = Total Number of bits , N=2^n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K = Number of message bits(information bits)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GN is generator matrix for polar codes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matrix, is Kronecker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Codeword = 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= 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IN" sz="2800" dirty="0"/>
                  <a:t>]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23DA-4403-2CE5-2122-0C46A2E0D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986338A-AC21-7B80-6ADF-567FAC0044F6}"/>
              </a:ext>
            </a:extLst>
          </p:cNvPr>
          <p:cNvSpPr/>
          <p:nvPr/>
        </p:nvSpPr>
        <p:spPr>
          <a:xfrm>
            <a:off x="8989159" y="388411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0A0F0-3483-3725-CFC6-2F4261D40FD5}"/>
              </a:ext>
            </a:extLst>
          </p:cNvPr>
          <p:cNvSpPr/>
          <p:nvPr/>
        </p:nvSpPr>
        <p:spPr>
          <a:xfrm>
            <a:off x="9569257" y="522367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89E64-A17E-9DF1-263D-9F5608D474E2}"/>
              </a:ext>
            </a:extLst>
          </p:cNvPr>
          <p:cNvSpPr/>
          <p:nvPr/>
        </p:nvSpPr>
        <p:spPr>
          <a:xfrm>
            <a:off x="8431175" y="5223672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745CE-42F6-93CB-16D4-10BE9EBFFC0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8704021" y="4333106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5F66F-10A4-DC6F-A630-F280D8618A1C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9454935" y="4333106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61D56-3024-9421-2E9F-64B353737023}"/>
                  </a:ext>
                </a:extLst>
              </p:cNvPr>
              <p:cNvSpPr txBox="1"/>
              <p:nvPr/>
            </p:nvSpPr>
            <p:spPr>
              <a:xfrm>
                <a:off x="8342622" y="5789330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61D56-3024-9421-2E9F-64B35373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22" y="5789330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4E78B-2B94-7ED5-A2FB-E4E6016D1848}"/>
                  </a:ext>
                </a:extLst>
              </p:cNvPr>
              <p:cNvSpPr txBox="1"/>
              <p:nvPr/>
            </p:nvSpPr>
            <p:spPr>
              <a:xfrm>
                <a:off x="9561883" y="581129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4E78B-2B94-7ED5-A2FB-E4E6016D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83" y="5811299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E1FEC0-8B04-63D5-E557-5F722B50D67C}"/>
                  </a:ext>
                </a:extLst>
              </p:cNvPr>
              <p:cNvSpPr txBox="1"/>
              <p:nvPr/>
            </p:nvSpPr>
            <p:spPr>
              <a:xfrm>
                <a:off x="7023574" y="3884564"/>
                <a:ext cx="223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E1FEC0-8B04-63D5-E557-5F722B50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74" y="3884564"/>
                <a:ext cx="2230388" cy="369332"/>
              </a:xfrm>
              <a:prstGeom prst="rect">
                <a:avLst/>
              </a:prstGeom>
              <a:blipFill>
                <a:blip r:embed="rId5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657324-4C2F-7CA1-969E-6D318C5FCFEE}"/>
              </a:ext>
            </a:extLst>
          </p:cNvPr>
          <p:cNvSpPr/>
          <p:nvPr/>
        </p:nvSpPr>
        <p:spPr>
          <a:xfrm>
            <a:off x="2062236" y="4807974"/>
            <a:ext cx="474485" cy="312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Encoding Procedure and Pseudocode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B7100-D4F2-E953-EFAE-94079CE1C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  </a:t>
                </a:r>
                <a:r>
                  <a:rPr lang="en-IN" sz="3200" dirty="0"/>
                  <a:t>Encoding Procedure:-</a:t>
                </a:r>
              </a:p>
              <a:p>
                <a:pPr marL="457200" lvl="1" indent="0">
                  <a:buNone/>
                </a:pPr>
                <a:r>
                  <a:rPr lang="en-IN" sz="2000" dirty="0"/>
                  <a:t>  </a:t>
                </a:r>
                <a:r>
                  <a:rPr lang="en-IN" sz="2100" dirty="0"/>
                  <a:t>1. Parameters: Define N (total bits) and K (message bis), calculate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1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100" dirty="0"/>
              </a:p>
              <a:p>
                <a:pPr marL="457200" lvl="1" indent="0">
                  <a:buNone/>
                </a:pPr>
                <a:r>
                  <a:rPr lang="en-IN" sz="2100" dirty="0"/>
                  <a:t>  2. Reliability Sequence: Extract the reliability sequence for N bits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3. Generate Message: Create a random binary message of length K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4. Set u-Sequence: Fill N-K frozen positions with zeros, and use the reliability sequence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                                  to place message bits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5. Iterates through Polar code depth Splits sequence into 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 and 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, applies Polar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    transformation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6. Polar Transformation:- Takes 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 and u</a:t>
                </a:r>
                <a:r>
                  <a:rPr lang="en-IN" sz="2100" baseline="-25000" dirty="0"/>
                  <a:t>1 </a:t>
                </a:r>
                <a:r>
                  <a:rPr lang="en-IN" sz="2100" dirty="0"/>
                  <a:t>and returns [u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+u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  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]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7. Print Results:- Display the encoded message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B7100-D4F2-E953-EFAE-94079CE1C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182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DF7E-FEA6-B645-9C7B-1CBEE09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5" y="78122"/>
            <a:ext cx="10058400" cy="9444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 Encoding Process – Tree Diagram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3A465-04BD-FD25-2F71-6ACCDED8043D}"/>
              </a:ext>
            </a:extLst>
          </p:cNvPr>
          <p:cNvSpPr txBox="1">
            <a:spLocks/>
          </p:cNvSpPr>
          <p:nvPr/>
        </p:nvSpPr>
        <p:spPr>
          <a:xfrm>
            <a:off x="838200" y="1050616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 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7508B3-7562-1F20-F50C-55CF1F2F3C5A}"/>
              </a:ext>
            </a:extLst>
          </p:cNvPr>
          <p:cNvSpPr/>
          <p:nvPr/>
        </p:nvSpPr>
        <p:spPr>
          <a:xfrm>
            <a:off x="1673942" y="410042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36B5C-47F7-0668-2D62-378D77520C1E}"/>
              </a:ext>
            </a:extLst>
          </p:cNvPr>
          <p:cNvSpPr/>
          <p:nvPr/>
        </p:nvSpPr>
        <p:spPr>
          <a:xfrm>
            <a:off x="5201264" y="155908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AA8E0E-4D37-9EE6-F131-90B444F19E68}"/>
              </a:ext>
            </a:extLst>
          </p:cNvPr>
          <p:cNvSpPr/>
          <p:nvPr/>
        </p:nvSpPr>
        <p:spPr>
          <a:xfrm>
            <a:off x="7435646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3092F-B1EB-C551-3028-895CAAE77A3E}"/>
              </a:ext>
            </a:extLst>
          </p:cNvPr>
          <p:cNvSpPr/>
          <p:nvPr/>
        </p:nvSpPr>
        <p:spPr>
          <a:xfrm>
            <a:off x="4041057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E06DCB-F79A-5981-64DE-29924A70012F}"/>
              </a:ext>
            </a:extLst>
          </p:cNvPr>
          <p:cNvSpPr/>
          <p:nvPr/>
        </p:nvSpPr>
        <p:spPr>
          <a:xfrm>
            <a:off x="2254040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1009ED-4C00-15C3-2841-C3357D588F3D}"/>
              </a:ext>
            </a:extLst>
          </p:cNvPr>
          <p:cNvSpPr/>
          <p:nvPr/>
        </p:nvSpPr>
        <p:spPr>
          <a:xfrm>
            <a:off x="2826773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0B2325-81B5-9776-4D9B-B29DF496C234}"/>
              </a:ext>
            </a:extLst>
          </p:cNvPr>
          <p:cNvSpPr/>
          <p:nvPr/>
        </p:nvSpPr>
        <p:spPr>
          <a:xfrm>
            <a:off x="8740851" y="416292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ADEEFF-8FCE-EC33-7255-C30A16449C9C}"/>
              </a:ext>
            </a:extLst>
          </p:cNvPr>
          <p:cNvSpPr/>
          <p:nvPr/>
        </p:nvSpPr>
        <p:spPr>
          <a:xfrm>
            <a:off x="1115958" y="543998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979255-B6A9-1E52-E103-109029444FF3}"/>
              </a:ext>
            </a:extLst>
          </p:cNvPr>
          <p:cNvSpPr/>
          <p:nvPr/>
        </p:nvSpPr>
        <p:spPr>
          <a:xfrm>
            <a:off x="4655573" y="5439979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A0AB79-7924-0339-2378-2EC42A846975}"/>
              </a:ext>
            </a:extLst>
          </p:cNvPr>
          <p:cNvSpPr/>
          <p:nvPr/>
        </p:nvSpPr>
        <p:spPr>
          <a:xfrm>
            <a:off x="3392122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DA871-9A7D-D0B0-3CD9-9EA032E155C2}"/>
              </a:ext>
            </a:extLst>
          </p:cNvPr>
          <p:cNvSpPr/>
          <p:nvPr/>
        </p:nvSpPr>
        <p:spPr>
          <a:xfrm>
            <a:off x="5724830" y="543997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2797D7-39A1-F847-CE6C-BA8BE9CB1278}"/>
              </a:ext>
            </a:extLst>
          </p:cNvPr>
          <p:cNvSpPr/>
          <p:nvPr/>
        </p:nvSpPr>
        <p:spPr>
          <a:xfrm>
            <a:off x="7047260" y="543997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110607-CD1E-F0BC-CDA2-F098D2E2375A}"/>
              </a:ext>
            </a:extLst>
          </p:cNvPr>
          <p:cNvSpPr/>
          <p:nvPr/>
        </p:nvSpPr>
        <p:spPr>
          <a:xfrm>
            <a:off x="9413164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363A78-EF0C-7D30-1ED0-9201D7CC71D8}"/>
              </a:ext>
            </a:extLst>
          </p:cNvPr>
          <p:cNvSpPr/>
          <p:nvPr/>
        </p:nvSpPr>
        <p:spPr>
          <a:xfrm>
            <a:off x="6403248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F22D95-7746-6E9D-FB94-89117E9C2693}"/>
              </a:ext>
            </a:extLst>
          </p:cNvPr>
          <p:cNvSpPr/>
          <p:nvPr/>
        </p:nvSpPr>
        <p:spPr>
          <a:xfrm>
            <a:off x="8160767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84CA1-6947-C923-CACF-5B7226F1E4B8}"/>
              </a:ext>
            </a:extLst>
          </p:cNvPr>
          <p:cNvCxnSpPr>
            <a:stCxn id="7" idx="3"/>
            <a:endCxn id="11" idx="7"/>
          </p:cNvCxnSpPr>
          <p:nvPr/>
        </p:nvCxnSpPr>
        <p:spPr>
          <a:xfrm flipH="1">
            <a:off x="3292549" y="2008076"/>
            <a:ext cx="1988630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422183-A7DF-B147-F250-1DEE55D54E08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5667040" y="2008076"/>
            <a:ext cx="1848521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66A5E-A17A-DD34-3E0D-27A5F2926778}"/>
              </a:ext>
            </a:extLst>
          </p:cNvPr>
          <p:cNvCxnSpPr>
            <a:stCxn id="11" idx="3"/>
            <a:endCxn id="6" idx="7"/>
          </p:cNvCxnSpPr>
          <p:nvPr/>
        </p:nvCxnSpPr>
        <p:spPr>
          <a:xfrm flipH="1">
            <a:off x="2139718" y="3531405"/>
            <a:ext cx="766970" cy="64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24B981-C37C-1FE9-194E-C6F347641277}"/>
              </a:ext>
            </a:extLst>
          </p:cNvPr>
          <p:cNvCxnSpPr>
            <a:stCxn id="11" idx="5"/>
            <a:endCxn id="9" idx="1"/>
          </p:cNvCxnSpPr>
          <p:nvPr/>
        </p:nvCxnSpPr>
        <p:spPr>
          <a:xfrm>
            <a:off x="3292549" y="3531405"/>
            <a:ext cx="828423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68946-F2BF-DD61-6ABF-A8EEFA7653E4}"/>
              </a:ext>
            </a:extLst>
          </p:cNvPr>
          <p:cNvCxnSpPr>
            <a:stCxn id="8" idx="3"/>
            <a:endCxn id="21" idx="7"/>
          </p:cNvCxnSpPr>
          <p:nvPr/>
        </p:nvCxnSpPr>
        <p:spPr>
          <a:xfrm flipH="1">
            <a:off x="6869024" y="3531405"/>
            <a:ext cx="646537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D48891-279B-32EE-B902-69CA5622707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7901422" y="3531405"/>
            <a:ext cx="919344" cy="708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ADDBF9-D395-A24C-144C-74DA78EF4071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1388804" y="4549415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B06FF8-4658-CCD5-AB8A-6B519AA5A10F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2139718" y="4549415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B46D26-0DA5-1D8E-2875-23BBB4F26FF9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3664968" y="4611911"/>
            <a:ext cx="456004" cy="828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6DFCFE-9C4C-4776-D8CA-87101F7D89E1}"/>
              </a:ext>
            </a:extLst>
          </p:cNvPr>
          <p:cNvCxnSpPr>
            <a:stCxn id="9" idx="5"/>
            <a:endCxn id="15" idx="0"/>
          </p:cNvCxnSpPr>
          <p:nvPr/>
        </p:nvCxnSpPr>
        <p:spPr>
          <a:xfrm>
            <a:off x="4506833" y="4611911"/>
            <a:ext cx="421586" cy="82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12A28C-B2FA-322F-FB2A-3A6751829D28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 flipH="1">
            <a:off x="5997676" y="4611911"/>
            <a:ext cx="485487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7E88F-9A94-909B-50E5-D86C03CB56BA}"/>
              </a:ext>
            </a:extLst>
          </p:cNvPr>
          <p:cNvCxnSpPr>
            <a:stCxn id="21" idx="5"/>
            <a:endCxn id="19" idx="0"/>
          </p:cNvCxnSpPr>
          <p:nvPr/>
        </p:nvCxnSpPr>
        <p:spPr>
          <a:xfrm>
            <a:off x="6869024" y="4611911"/>
            <a:ext cx="451082" cy="82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FD818-E077-5D38-BCCF-92ADBEB60D89}"/>
              </a:ext>
            </a:extLst>
          </p:cNvPr>
          <p:cNvCxnSpPr>
            <a:stCxn id="12" idx="3"/>
            <a:endCxn id="22" idx="7"/>
          </p:cNvCxnSpPr>
          <p:nvPr/>
        </p:nvCxnSpPr>
        <p:spPr>
          <a:xfrm flipH="1">
            <a:off x="8433613" y="4611910"/>
            <a:ext cx="38715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09FCE-32D9-B2A9-4E84-D41407235ECD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>
          <a:xfrm>
            <a:off x="9206627" y="4611910"/>
            <a:ext cx="47938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242C93-165A-BBA6-3035-D1C7090E19F1}"/>
                  </a:ext>
                </a:extLst>
              </p:cNvPr>
              <p:cNvSpPr txBox="1"/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242C93-165A-BBA6-3035-D1C7090E1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0417C-89EA-B523-DCEC-EF1CD088265A}"/>
                  </a:ext>
                </a:extLst>
              </p:cNvPr>
              <p:cNvSpPr txBox="1"/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0417C-89EA-B523-DCEC-EF1CD0882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041598-8EE0-4B37-374B-D529C5F59588}"/>
                  </a:ext>
                </a:extLst>
              </p:cNvPr>
              <p:cNvSpPr txBox="1"/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041598-8EE0-4B37-374B-D529C5F59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0B5B9-A310-CB94-2CAC-94C6A2697080}"/>
                  </a:ext>
                </a:extLst>
              </p:cNvPr>
              <p:cNvSpPr txBox="1"/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0B5B9-A310-CB94-2CAC-94C6A269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7F32A-3FA6-5FC7-CFBF-56E98D07955E}"/>
                  </a:ext>
                </a:extLst>
              </p:cNvPr>
              <p:cNvSpPr txBox="1"/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7F32A-3FA6-5FC7-CFBF-56E98D07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027E0A-8993-936E-9FB9-256A82E2EC8D}"/>
                  </a:ext>
                </a:extLst>
              </p:cNvPr>
              <p:cNvSpPr txBox="1"/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027E0A-8993-936E-9FB9-256A82E2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3BD077-01B5-2C57-EB89-BCCF6E4D491D}"/>
                  </a:ext>
                </a:extLst>
              </p:cNvPr>
              <p:cNvSpPr txBox="1"/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3BD077-01B5-2C57-EB89-BCCF6E4D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638BA5-6133-1BA5-614B-F26769BD47C8}"/>
                  </a:ext>
                </a:extLst>
              </p:cNvPr>
              <p:cNvSpPr txBox="1"/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638BA5-6133-1BA5-614B-F26769BD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68D4967-22DC-0A01-ECDD-50894EC04043}"/>
              </a:ext>
            </a:extLst>
          </p:cNvPr>
          <p:cNvSpPr txBox="1"/>
          <p:nvPr/>
        </p:nvSpPr>
        <p:spPr>
          <a:xfrm>
            <a:off x="1227755" y="553814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750C6-1AC2-E7C4-655D-39307CC0B2A0}"/>
              </a:ext>
            </a:extLst>
          </p:cNvPr>
          <p:cNvSpPr txBox="1"/>
          <p:nvPr/>
        </p:nvSpPr>
        <p:spPr>
          <a:xfrm>
            <a:off x="2400895" y="554912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BBA58-A154-9EA5-A8CC-FF130948066A}"/>
              </a:ext>
            </a:extLst>
          </p:cNvPr>
          <p:cNvSpPr txBox="1"/>
          <p:nvPr/>
        </p:nvSpPr>
        <p:spPr>
          <a:xfrm>
            <a:off x="3534642" y="553667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C9FE4-C464-F63E-DE6C-F790C3B5D8D0}"/>
              </a:ext>
            </a:extLst>
          </p:cNvPr>
          <p:cNvSpPr txBox="1"/>
          <p:nvPr/>
        </p:nvSpPr>
        <p:spPr>
          <a:xfrm>
            <a:off x="5866173" y="553225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E4269C-A7F0-1475-09F7-D9F177D28C35}"/>
              </a:ext>
            </a:extLst>
          </p:cNvPr>
          <p:cNvSpPr txBox="1"/>
          <p:nvPr/>
        </p:nvSpPr>
        <p:spPr>
          <a:xfrm>
            <a:off x="4723104" y="551083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9FC295-44EE-614A-B5A2-09866155A7F0}"/>
              </a:ext>
            </a:extLst>
          </p:cNvPr>
          <p:cNvSpPr txBox="1"/>
          <p:nvPr/>
        </p:nvSpPr>
        <p:spPr>
          <a:xfrm>
            <a:off x="7115510" y="552921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6093B8-D5A2-9492-C068-88EC3153FA7A}"/>
              </a:ext>
            </a:extLst>
          </p:cNvPr>
          <p:cNvSpPr txBox="1"/>
          <p:nvPr/>
        </p:nvSpPr>
        <p:spPr>
          <a:xfrm>
            <a:off x="8264696" y="5518322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C8DD92-02BC-F13D-1BB8-18EB3B7E7FBD}"/>
              </a:ext>
            </a:extLst>
          </p:cNvPr>
          <p:cNvSpPr txBox="1"/>
          <p:nvPr/>
        </p:nvSpPr>
        <p:spPr>
          <a:xfrm>
            <a:off x="9482580" y="549886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59E6F-F98A-E1D7-92E4-3F35AFFF0143}"/>
                  </a:ext>
                </a:extLst>
              </p:cNvPr>
              <p:cNvSpPr txBox="1"/>
              <p:nvPr/>
            </p:nvSpPr>
            <p:spPr>
              <a:xfrm>
                <a:off x="209802" y="3560101"/>
                <a:ext cx="2230388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59E6F-F98A-E1D7-92E4-3F35AFFF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2" y="3560101"/>
                <a:ext cx="2230388" cy="43826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B00023-D18D-FDD4-10A8-66E136397F12}"/>
              </a:ext>
            </a:extLst>
          </p:cNvPr>
          <p:cNvCxnSpPr>
            <a:cxnSpLocks/>
          </p:cNvCxnSpPr>
          <p:nvPr/>
        </p:nvCxnSpPr>
        <p:spPr>
          <a:xfrm>
            <a:off x="6001299" y="1709377"/>
            <a:ext cx="4345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EBC9AB-D560-A0E8-D2FE-5EA68D6B3E3E}"/>
              </a:ext>
            </a:extLst>
          </p:cNvPr>
          <p:cNvCxnSpPr>
            <a:cxnSpLocks/>
          </p:cNvCxnSpPr>
          <p:nvPr/>
        </p:nvCxnSpPr>
        <p:spPr>
          <a:xfrm>
            <a:off x="8324887" y="3163564"/>
            <a:ext cx="21765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41B009-380D-1DE0-E103-75F42DAB9A74}"/>
              </a:ext>
            </a:extLst>
          </p:cNvPr>
          <p:cNvCxnSpPr>
            <a:cxnSpLocks/>
          </p:cNvCxnSpPr>
          <p:nvPr/>
        </p:nvCxnSpPr>
        <p:spPr>
          <a:xfrm>
            <a:off x="9398472" y="4239955"/>
            <a:ext cx="110296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9CA27E-1CE2-A533-A708-E3C8A9825231}"/>
              </a:ext>
            </a:extLst>
          </p:cNvPr>
          <p:cNvCxnSpPr>
            <a:cxnSpLocks/>
          </p:cNvCxnSpPr>
          <p:nvPr/>
        </p:nvCxnSpPr>
        <p:spPr>
          <a:xfrm>
            <a:off x="10124766" y="5687159"/>
            <a:ext cx="4940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0D8BB49-70F1-EA26-FBE5-F882ECC4CCB1}"/>
              </a:ext>
            </a:extLst>
          </p:cNvPr>
          <p:cNvSpPr txBox="1"/>
          <p:nvPr/>
        </p:nvSpPr>
        <p:spPr>
          <a:xfrm>
            <a:off x="10343535" y="1512289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0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EB4800-F1E8-B200-7621-D54A364B6829}"/>
              </a:ext>
            </a:extLst>
          </p:cNvPr>
          <p:cNvSpPr txBox="1"/>
          <p:nvPr/>
        </p:nvSpPr>
        <p:spPr>
          <a:xfrm>
            <a:off x="10455316" y="297484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CDFB7D-FCE1-01AA-88CA-A0BFFC5821DE}"/>
                  </a:ext>
                </a:extLst>
              </p:cNvPr>
              <p:cNvSpPr txBox="1"/>
              <p:nvPr/>
            </p:nvSpPr>
            <p:spPr>
              <a:xfrm>
                <a:off x="3209243" y="3615463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CDFB7D-FCE1-01AA-88CA-A0BFFC58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43" y="3615463"/>
                <a:ext cx="2230388" cy="450764"/>
              </a:xfrm>
              <a:prstGeom prst="rect">
                <a:avLst/>
              </a:prstGeom>
              <a:blipFill>
                <a:blip r:embed="rId1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0DE43-5D2A-94C0-06B3-0D075F0EE1ED}"/>
                  </a:ext>
                </a:extLst>
              </p:cNvPr>
              <p:cNvSpPr txBox="1"/>
              <p:nvPr/>
            </p:nvSpPr>
            <p:spPr>
              <a:xfrm>
                <a:off x="937260" y="2599255"/>
                <a:ext cx="2633559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0DE43-5D2A-94C0-06B3-0D075F0EE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599255"/>
                <a:ext cx="2633559" cy="438518"/>
              </a:xfrm>
              <a:prstGeom prst="rect">
                <a:avLst/>
              </a:prstGeom>
              <a:blipFill>
                <a:blip r:embed="rId12"/>
                <a:stretch>
                  <a:fillRect r="-23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61D76A-23BB-CAB8-17E6-D8A4EEDAF2C5}"/>
                  </a:ext>
                </a:extLst>
              </p:cNvPr>
              <p:cNvSpPr txBox="1"/>
              <p:nvPr/>
            </p:nvSpPr>
            <p:spPr>
              <a:xfrm>
                <a:off x="8618396" y="3660298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61D76A-23BB-CAB8-17E6-D8A4EEDA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96" y="3660298"/>
                <a:ext cx="2230388" cy="450764"/>
              </a:xfrm>
              <a:prstGeom prst="rect">
                <a:avLst/>
              </a:prstGeom>
              <a:blipFill>
                <a:blip r:embed="rId1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F62F5A9-1BB2-6380-EE9C-6A36325C8626}"/>
                  </a:ext>
                </a:extLst>
              </p:cNvPr>
              <p:cNvSpPr txBox="1"/>
              <p:nvPr/>
            </p:nvSpPr>
            <p:spPr>
              <a:xfrm>
                <a:off x="5881642" y="3655055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F62F5A9-1BB2-6380-EE9C-6A36325C8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42" y="3655055"/>
                <a:ext cx="2230388" cy="450764"/>
              </a:xfrm>
              <a:prstGeom prst="rect">
                <a:avLst/>
              </a:prstGeom>
              <a:blipFill>
                <a:blip r:embed="rId1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8EBAAB0-632F-C8F0-C57D-AC29689B425F}"/>
                  </a:ext>
                </a:extLst>
              </p:cNvPr>
              <p:cNvSpPr txBox="1"/>
              <p:nvPr/>
            </p:nvSpPr>
            <p:spPr>
              <a:xfrm>
                <a:off x="7389678" y="2643897"/>
                <a:ext cx="2633559" cy="44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8EBAAB0-632F-C8F0-C57D-AC29689B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78" y="2643897"/>
                <a:ext cx="2633559" cy="447238"/>
              </a:xfrm>
              <a:prstGeom prst="rect">
                <a:avLst/>
              </a:prstGeom>
              <a:blipFill>
                <a:blip r:embed="rId15"/>
                <a:stretch>
                  <a:fillRect r="-463" b="-9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B5D851-B34C-0FE2-8F89-1233F3003FFF}"/>
                  </a:ext>
                </a:extLst>
              </p:cNvPr>
              <p:cNvSpPr txBox="1"/>
              <p:nvPr/>
            </p:nvSpPr>
            <p:spPr>
              <a:xfrm>
                <a:off x="4324437" y="1086440"/>
                <a:ext cx="2633559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B5D851-B34C-0FE2-8F89-1233F300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37" y="1086440"/>
                <a:ext cx="2633559" cy="450764"/>
              </a:xfrm>
              <a:prstGeom prst="rect">
                <a:avLst/>
              </a:prstGeom>
              <a:blipFill>
                <a:blip r:embed="rId16"/>
                <a:stretch>
                  <a:fillRect r="-463"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B10CA0BF-A061-5A3E-13EA-69F9E8CA8E5D}"/>
              </a:ext>
            </a:extLst>
          </p:cNvPr>
          <p:cNvSpPr txBox="1"/>
          <p:nvPr/>
        </p:nvSpPr>
        <p:spPr>
          <a:xfrm>
            <a:off x="10508275" y="4026935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63994C-417B-2E3C-A32A-ABF1E7556872}"/>
              </a:ext>
            </a:extLst>
          </p:cNvPr>
          <p:cNvSpPr txBox="1"/>
          <p:nvPr/>
        </p:nvSpPr>
        <p:spPr>
          <a:xfrm>
            <a:off x="10618839" y="546771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2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7100-D4F2-E953-EFAE-94079CE1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3200" dirty="0"/>
              <a:t>Pseudocode :-</a:t>
            </a:r>
          </a:p>
          <a:p>
            <a:pPr marL="0" indent="0">
              <a:buNone/>
            </a:pPr>
            <a:r>
              <a:rPr lang="en-IN" sz="3200" dirty="0"/>
              <a:t> 	</a:t>
            </a:r>
            <a:r>
              <a:rPr lang="en-IN" dirty="0"/>
              <a:t>Encode(message):</a:t>
            </a:r>
          </a:p>
          <a:p>
            <a:pPr marL="0" indent="0">
              <a:buNone/>
            </a:pPr>
            <a:r>
              <a:rPr lang="en-IN" dirty="0"/>
              <a:t>		n := size of message bits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IN" dirty="0"/>
              <a:t>		if n = 1 then,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	return message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U0 = message[1 to n/2]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U1 = message[n/2 + 1 to n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                                 encoded_U0 = Encode(U0)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         	encoded_U1 = Encode(U1)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000" dirty="0"/>
              <a:t>                     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000" dirty="0"/>
              <a:t>                           C = [encoded_U0 encoded_U1] * G2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   return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B794A1-7A40-C14A-8584-C5E5D31D60A8}"/>
              </a:ext>
            </a:extLst>
          </p:cNvPr>
          <p:cNvCxnSpPr/>
          <p:nvPr/>
        </p:nvCxnSpPr>
        <p:spPr>
          <a:xfrm>
            <a:off x="5702710" y="4296694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9684F8-5FF6-A9B7-E3D4-2A9ED47E92BC}"/>
              </a:ext>
            </a:extLst>
          </p:cNvPr>
          <p:cNvCxnSpPr/>
          <p:nvPr/>
        </p:nvCxnSpPr>
        <p:spPr>
          <a:xfrm>
            <a:off x="5702710" y="4635908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/>
              <p:nvPr/>
            </p:nvSpPr>
            <p:spPr>
              <a:xfrm>
                <a:off x="7128388" y="4412391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8" y="4412391"/>
                <a:ext cx="914400" cy="461473"/>
              </a:xfrm>
              <a:prstGeom prst="rect">
                <a:avLst/>
              </a:prstGeom>
              <a:blipFill>
                <a:blip r:embed="rId2"/>
                <a:stretch>
                  <a:fillRect l="-5333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/>
              <p:nvPr/>
            </p:nvSpPr>
            <p:spPr>
              <a:xfrm>
                <a:off x="7128388" y="4052920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8" y="4052920"/>
                <a:ext cx="914400" cy="461473"/>
              </a:xfrm>
              <a:prstGeom prst="rect">
                <a:avLst/>
              </a:prstGeom>
              <a:blipFill>
                <a:blip r:embed="rId3"/>
                <a:stretch>
                  <a:fillRect l="-5333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2784F9-FF7D-C4E0-24A3-198A3894B404}"/>
              </a:ext>
            </a:extLst>
          </p:cNvPr>
          <p:cNvCxnSpPr/>
          <p:nvPr/>
        </p:nvCxnSpPr>
        <p:spPr>
          <a:xfrm>
            <a:off x="6636775" y="5142269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4667A1-915B-D5F7-255F-EEACDD85D5D1}"/>
              </a:ext>
            </a:extLst>
          </p:cNvPr>
          <p:cNvSpPr txBox="1"/>
          <p:nvPr/>
        </p:nvSpPr>
        <p:spPr>
          <a:xfrm>
            <a:off x="8042788" y="49115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D5A3F-B293-569D-E228-0C948C31FD48}"/>
              </a:ext>
            </a:extLst>
          </p:cNvPr>
          <p:cNvSpPr/>
          <p:nvPr/>
        </p:nvSpPr>
        <p:spPr>
          <a:xfrm>
            <a:off x="1799303" y="2389239"/>
            <a:ext cx="7157885" cy="3588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6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4DA083-A3BC-0D62-E2D0-465985C2FFBA}"/>
              </a:ext>
            </a:extLst>
          </p:cNvPr>
          <p:cNvSpPr/>
          <p:nvPr/>
        </p:nvSpPr>
        <p:spPr>
          <a:xfrm>
            <a:off x="3492904" y="272391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851AE-1DF2-3D55-2732-427D070DDA6C}"/>
              </a:ext>
            </a:extLst>
          </p:cNvPr>
          <p:cNvSpPr/>
          <p:nvPr/>
        </p:nvSpPr>
        <p:spPr>
          <a:xfrm>
            <a:off x="4073002" y="406346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4AE3B4-C2CC-1BEB-3CE9-B6497F29993E}"/>
              </a:ext>
            </a:extLst>
          </p:cNvPr>
          <p:cNvSpPr/>
          <p:nvPr/>
        </p:nvSpPr>
        <p:spPr>
          <a:xfrm>
            <a:off x="2934920" y="406346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69429-F876-18ED-4650-07A41ADB538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07766" y="3172901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89FCA-F530-6D05-B8E4-941A7635DCBC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958680" y="3172901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590165-4E05-5AD6-99AD-53F547835522}"/>
              </a:ext>
            </a:extLst>
          </p:cNvPr>
          <p:cNvSpPr txBox="1"/>
          <p:nvPr/>
        </p:nvSpPr>
        <p:spPr>
          <a:xfrm>
            <a:off x="2862407" y="416629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T(n/2)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39F5D-3BB7-50DD-DE91-25BA4BD3909B}"/>
              </a:ext>
            </a:extLst>
          </p:cNvPr>
          <p:cNvSpPr txBox="1"/>
          <p:nvPr/>
        </p:nvSpPr>
        <p:spPr>
          <a:xfrm>
            <a:off x="4038595" y="410822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D66034-8DBE-EFE6-911B-7407261FB656}"/>
              </a:ext>
            </a:extLst>
          </p:cNvPr>
          <p:cNvCxnSpPr>
            <a:cxnSpLocks/>
          </p:cNvCxnSpPr>
          <p:nvPr/>
        </p:nvCxnSpPr>
        <p:spPr>
          <a:xfrm flipH="1">
            <a:off x="2773970" y="4510295"/>
            <a:ext cx="241295" cy="841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F96B4-527A-9EDC-8CFD-115C11099953}"/>
              </a:ext>
            </a:extLst>
          </p:cNvPr>
          <p:cNvCxnSpPr>
            <a:cxnSpLocks/>
          </p:cNvCxnSpPr>
          <p:nvPr/>
        </p:nvCxnSpPr>
        <p:spPr>
          <a:xfrm flipH="1">
            <a:off x="3935696" y="4538544"/>
            <a:ext cx="247107" cy="813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E1E5F-92BF-3D9F-D8DE-3A4CB86E039E}"/>
              </a:ext>
            </a:extLst>
          </p:cNvPr>
          <p:cNvCxnSpPr>
            <a:cxnSpLocks/>
          </p:cNvCxnSpPr>
          <p:nvPr/>
        </p:nvCxnSpPr>
        <p:spPr>
          <a:xfrm>
            <a:off x="3366361" y="4545926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819AE-8BF2-13D8-003C-5E95DE0EA0B3}"/>
              </a:ext>
            </a:extLst>
          </p:cNvPr>
          <p:cNvCxnSpPr>
            <a:cxnSpLocks/>
          </p:cNvCxnSpPr>
          <p:nvPr/>
        </p:nvCxnSpPr>
        <p:spPr>
          <a:xfrm>
            <a:off x="4472183" y="4542234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26B9E3C-4625-143D-33D3-E1F001DB3335}"/>
              </a:ext>
            </a:extLst>
          </p:cNvPr>
          <p:cNvSpPr/>
          <p:nvPr/>
        </p:nvSpPr>
        <p:spPr>
          <a:xfrm>
            <a:off x="5739584" y="276815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64438-9474-FDC8-DC8F-709C86418389}"/>
              </a:ext>
            </a:extLst>
          </p:cNvPr>
          <p:cNvSpPr/>
          <p:nvPr/>
        </p:nvSpPr>
        <p:spPr>
          <a:xfrm>
            <a:off x="6319682" y="4107713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50E06F-E506-F03A-CCFC-65619A592F11}"/>
              </a:ext>
            </a:extLst>
          </p:cNvPr>
          <p:cNvSpPr/>
          <p:nvPr/>
        </p:nvSpPr>
        <p:spPr>
          <a:xfrm>
            <a:off x="5181600" y="4107714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8EEAF-36FA-FB01-3CB4-88E720663E8C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5454446" y="3217148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A472E9-448F-61E2-94C8-07A3E7150CB1}"/>
              </a:ext>
            </a:extLst>
          </p:cNvPr>
          <p:cNvCxnSpPr>
            <a:cxnSpLocks/>
            <a:stCxn id="23" idx="5"/>
            <a:endCxn id="24" idx="0"/>
          </p:cNvCxnSpPr>
          <p:nvPr/>
        </p:nvCxnSpPr>
        <p:spPr>
          <a:xfrm>
            <a:off x="6205360" y="3217148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E41D48-65AE-4C5E-4DB5-78EB34E967F4}"/>
              </a:ext>
            </a:extLst>
          </p:cNvPr>
          <p:cNvSpPr txBox="1"/>
          <p:nvPr/>
        </p:nvSpPr>
        <p:spPr>
          <a:xfrm>
            <a:off x="5155191" y="41524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n/2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C9C4C6-A8C4-9688-50EB-7FFF7697C431}"/>
              </a:ext>
            </a:extLst>
          </p:cNvPr>
          <p:cNvSpPr txBox="1"/>
          <p:nvPr/>
        </p:nvSpPr>
        <p:spPr>
          <a:xfrm>
            <a:off x="5829323" y="28085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BC3200-B878-133A-ACF8-39527D5CC300}"/>
              </a:ext>
            </a:extLst>
          </p:cNvPr>
          <p:cNvSpPr txBox="1"/>
          <p:nvPr/>
        </p:nvSpPr>
        <p:spPr>
          <a:xfrm>
            <a:off x="6285275" y="41524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n/2</a:t>
            </a:r>
            <a:endParaRPr lang="en-IN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A4701A-955A-FACE-7E33-4A899186ED7C}"/>
              </a:ext>
            </a:extLst>
          </p:cNvPr>
          <p:cNvCxnSpPr>
            <a:cxnSpLocks/>
          </p:cNvCxnSpPr>
          <p:nvPr/>
        </p:nvCxnSpPr>
        <p:spPr>
          <a:xfrm flipH="1">
            <a:off x="5020650" y="4554542"/>
            <a:ext cx="241295" cy="841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B3A6A-DFBD-CAE8-D2D8-9AEA94B1A335}"/>
              </a:ext>
            </a:extLst>
          </p:cNvPr>
          <p:cNvCxnSpPr>
            <a:cxnSpLocks/>
          </p:cNvCxnSpPr>
          <p:nvPr/>
        </p:nvCxnSpPr>
        <p:spPr>
          <a:xfrm flipH="1">
            <a:off x="6182376" y="4582791"/>
            <a:ext cx="247107" cy="813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AB077C-DC63-8B79-E302-574EDC773C10}"/>
              </a:ext>
            </a:extLst>
          </p:cNvPr>
          <p:cNvCxnSpPr>
            <a:cxnSpLocks/>
          </p:cNvCxnSpPr>
          <p:nvPr/>
        </p:nvCxnSpPr>
        <p:spPr>
          <a:xfrm>
            <a:off x="5613041" y="4590173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84EEF-8D77-9E06-3437-9396F354CC93}"/>
              </a:ext>
            </a:extLst>
          </p:cNvPr>
          <p:cNvCxnSpPr>
            <a:cxnSpLocks/>
          </p:cNvCxnSpPr>
          <p:nvPr/>
        </p:nvCxnSpPr>
        <p:spPr>
          <a:xfrm>
            <a:off x="6718863" y="4586481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F5E149C-7F4A-A594-9248-C1B69486069D}"/>
              </a:ext>
            </a:extLst>
          </p:cNvPr>
          <p:cNvSpPr txBox="1"/>
          <p:nvPr/>
        </p:nvSpPr>
        <p:spPr>
          <a:xfrm>
            <a:off x="3530368" y="28119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T(n)</a:t>
            </a:r>
            <a:endParaRPr lang="en-IN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60760-C8C4-0A86-94F5-6F47F426CD11}"/>
              </a:ext>
            </a:extLst>
          </p:cNvPr>
          <p:cNvSpPr txBox="1"/>
          <p:nvPr/>
        </p:nvSpPr>
        <p:spPr>
          <a:xfrm>
            <a:off x="3985747" y="41701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T(n/2)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6E609D-919B-9366-C774-73CEE3B71C79}"/>
              </a:ext>
            </a:extLst>
          </p:cNvPr>
          <p:cNvCxnSpPr/>
          <p:nvPr/>
        </p:nvCxnSpPr>
        <p:spPr>
          <a:xfrm>
            <a:off x="6429483" y="2981246"/>
            <a:ext cx="17214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DA536-2DF3-FCD9-DD6C-AE2C8BFE854B}"/>
              </a:ext>
            </a:extLst>
          </p:cNvPr>
          <p:cNvCxnSpPr/>
          <p:nvPr/>
        </p:nvCxnSpPr>
        <p:spPr>
          <a:xfrm>
            <a:off x="7014504" y="4343017"/>
            <a:ext cx="17214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689795-61B1-29D4-2C71-34E7FDDA1E82}"/>
              </a:ext>
            </a:extLst>
          </p:cNvPr>
          <p:cNvSpPr txBox="1"/>
          <p:nvPr/>
        </p:nvSpPr>
        <p:spPr>
          <a:xfrm>
            <a:off x="8150946" y="27811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B0B804-89FC-7861-61C1-612168F305C5}"/>
              </a:ext>
            </a:extLst>
          </p:cNvPr>
          <p:cNvSpPr txBox="1"/>
          <p:nvPr/>
        </p:nvSpPr>
        <p:spPr>
          <a:xfrm>
            <a:off x="8760315" y="41355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2*(n/2)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F47013-5510-839F-6389-BDB2104D0398}"/>
              </a:ext>
            </a:extLst>
          </p:cNvPr>
          <p:cNvCxnSpPr>
            <a:cxnSpLocks/>
          </p:cNvCxnSpPr>
          <p:nvPr/>
        </p:nvCxnSpPr>
        <p:spPr>
          <a:xfrm>
            <a:off x="7860486" y="4480665"/>
            <a:ext cx="0" cy="6419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9B8E2E-6A89-9DE1-DEAB-B576E1A12910}"/>
              </a:ext>
            </a:extLst>
          </p:cNvPr>
          <p:cNvSpPr txBox="1"/>
          <p:nvPr/>
        </p:nvSpPr>
        <p:spPr>
          <a:xfrm>
            <a:off x="7620010" y="5230980"/>
            <a:ext cx="17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Log2(n) 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8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23ED-19AE-AB6E-F5FC-96006B77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0FC4-FE35-D48A-33EB-CEB2FCDB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36751"/>
            <a:ext cx="10515600" cy="456447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Introduction to Polar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Transformation Matrix, Bit-Channels, Reliability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Channel Polarization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Reliability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Bit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Successive Cancellation Decoding [Hard Decision]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Successive Cancellation Decoding Process [Soft Decision]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BER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Plot of Success Probability for 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Soft-decision or SCL Decoding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Cyclic Redundancy Check(CRC) and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Plot of Success Probability for SCL with CRC</a:t>
            </a:r>
            <a:endParaRPr lang="en-US" sz="22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T(n) = n + 2 * (n/2) + 4 * (n/4) + ……. Log2(n) terms</a:t>
            </a:r>
          </a:p>
          <a:p>
            <a:pPr marL="0" indent="0">
              <a:buNone/>
            </a:pPr>
            <a:r>
              <a:rPr lang="en-US" dirty="0"/>
              <a:t>                                	T(n) = n + n + n + ……. Log2(n) terms</a:t>
            </a:r>
          </a:p>
          <a:p>
            <a:pPr marL="0" indent="0">
              <a:buNone/>
            </a:pPr>
            <a:r>
              <a:rPr lang="en-US" dirty="0"/>
              <a:t>			T(n) = n * Log2(n)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the time complexity for polar code encoding is </a:t>
            </a:r>
            <a:r>
              <a:rPr lang="en-US" dirty="0" err="1"/>
              <a:t>NLog</a:t>
            </a:r>
            <a:r>
              <a:rPr lang="en-US" dirty="0"/>
              <a:t>(N), where N is the total number of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8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BE7-5AD3-3EE8-4A2B-E3934383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Successive Cancellation Decoding for N=2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1A985-6347-F062-F035-C23EE9FA131C}"/>
              </a:ext>
            </a:extLst>
          </p:cNvPr>
          <p:cNvSpPr txBox="1"/>
          <p:nvPr/>
        </p:nvSpPr>
        <p:spPr>
          <a:xfrm>
            <a:off x="6218904" y="24138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B85CB-151A-2180-6B83-6035EEE1AEDF}"/>
              </a:ext>
            </a:extLst>
          </p:cNvPr>
          <p:cNvSpPr/>
          <p:nvPr/>
        </p:nvSpPr>
        <p:spPr>
          <a:xfrm>
            <a:off x="2507227" y="1917291"/>
            <a:ext cx="1287635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07EE5-7456-D213-C031-529F5DF505A8}"/>
              </a:ext>
            </a:extLst>
          </p:cNvPr>
          <p:cNvSpPr/>
          <p:nvPr/>
        </p:nvSpPr>
        <p:spPr>
          <a:xfrm>
            <a:off x="4768644" y="1917291"/>
            <a:ext cx="1287050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512DE-D887-1B4D-FEDB-EE5F31C03AD1}"/>
              </a:ext>
            </a:extLst>
          </p:cNvPr>
          <p:cNvSpPr/>
          <p:nvPr/>
        </p:nvSpPr>
        <p:spPr>
          <a:xfrm>
            <a:off x="6577784" y="1917291"/>
            <a:ext cx="1287050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B43AE-A9B9-1683-A809-BE594EEA9507}"/>
              </a:ext>
            </a:extLst>
          </p:cNvPr>
          <p:cNvSpPr txBox="1"/>
          <p:nvPr/>
        </p:nvSpPr>
        <p:spPr>
          <a:xfrm>
            <a:off x="2452853" y="2208260"/>
            <a:ext cx="14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G2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C9E13-86A1-B289-F5BB-1B24EE1CD6CE}"/>
              </a:ext>
            </a:extLst>
          </p:cNvPr>
          <p:cNvSpPr txBox="1"/>
          <p:nvPr/>
        </p:nvSpPr>
        <p:spPr>
          <a:xfrm>
            <a:off x="5038450" y="1905988"/>
            <a:ext cx="116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BPSK 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AWGN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F03B4-FC11-A8AD-B1CA-E7D068E1BFD9}"/>
              </a:ext>
            </a:extLst>
          </p:cNvPr>
          <p:cNvSpPr txBox="1"/>
          <p:nvPr/>
        </p:nvSpPr>
        <p:spPr>
          <a:xfrm>
            <a:off x="6768094" y="2208260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40DA94-6BCF-B957-034D-05DEF73BEA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17723" y="2367653"/>
            <a:ext cx="889504" cy="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01658-33B7-E7C4-18E1-DE8437A8EB0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94862" y="2392927"/>
            <a:ext cx="973782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6B3C8B-8FE3-090E-E09E-93785ABC942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056720" y="2392927"/>
            <a:ext cx="521064" cy="1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C0F402-40A7-48B3-8719-8F1C7C6D4E83}"/>
              </a:ext>
            </a:extLst>
          </p:cNvPr>
          <p:cNvCxnSpPr>
            <a:cxnSpLocks/>
          </p:cNvCxnSpPr>
          <p:nvPr/>
        </p:nvCxnSpPr>
        <p:spPr>
          <a:xfrm>
            <a:off x="7855001" y="2391662"/>
            <a:ext cx="889504" cy="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20F4E0-E184-6394-DB62-59E4FB6D7B23}"/>
              </a:ext>
            </a:extLst>
          </p:cNvPr>
          <p:cNvSpPr txBox="1"/>
          <p:nvPr/>
        </p:nvSpPr>
        <p:spPr>
          <a:xfrm>
            <a:off x="8725280" y="222915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[R1 R2]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9F1771-9623-9B45-D181-8F7F6C5CDF2D}"/>
              </a:ext>
            </a:extLst>
          </p:cNvPr>
          <p:cNvSpPr/>
          <p:nvPr/>
        </p:nvSpPr>
        <p:spPr>
          <a:xfrm>
            <a:off x="9215299" y="384478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34523C-CBEB-C3BF-6FDE-94795257DF25}"/>
              </a:ext>
            </a:extLst>
          </p:cNvPr>
          <p:cNvSpPr/>
          <p:nvPr/>
        </p:nvSpPr>
        <p:spPr>
          <a:xfrm>
            <a:off x="9795397" y="5184342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A44780-04C8-BD67-9D05-109B30BA98B0}"/>
              </a:ext>
            </a:extLst>
          </p:cNvPr>
          <p:cNvSpPr/>
          <p:nvPr/>
        </p:nvSpPr>
        <p:spPr>
          <a:xfrm>
            <a:off x="8657315" y="5184343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4CA093-2B1F-10A6-C9C2-EFE370D48227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 flipH="1">
            <a:off x="8930161" y="4293777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26BE89-6030-478A-A8F4-B5B4EC752B6B}"/>
              </a:ext>
            </a:extLst>
          </p:cNvPr>
          <p:cNvCxnSpPr>
            <a:stCxn id="28" idx="5"/>
            <a:endCxn id="29" idx="0"/>
          </p:cNvCxnSpPr>
          <p:nvPr/>
        </p:nvCxnSpPr>
        <p:spPr>
          <a:xfrm>
            <a:off x="9681075" y="4293777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4EFA0E-2706-BB94-02F6-214BD090438A}"/>
                  </a:ext>
                </a:extLst>
              </p:cNvPr>
              <p:cNvSpPr txBox="1"/>
              <p:nvPr/>
            </p:nvSpPr>
            <p:spPr>
              <a:xfrm>
                <a:off x="8568762" y="57500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4EFA0E-2706-BB94-02F6-214BD0904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62" y="5750001"/>
                <a:ext cx="6465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4B554F-1587-5724-C33B-4787B2D1BD3F}"/>
                  </a:ext>
                </a:extLst>
              </p:cNvPr>
              <p:cNvSpPr txBox="1"/>
              <p:nvPr/>
            </p:nvSpPr>
            <p:spPr>
              <a:xfrm>
                <a:off x="9788023" y="5771970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4B554F-1587-5724-C33B-4787B2D1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23" y="5771970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9B872F6-4F69-E2EF-6824-BE2CA44D6D1E}"/>
              </a:ext>
            </a:extLst>
          </p:cNvPr>
          <p:cNvSpPr txBox="1"/>
          <p:nvPr/>
        </p:nvSpPr>
        <p:spPr>
          <a:xfrm>
            <a:off x="8769112" y="528250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63504E-7E9D-BFAE-35B7-5F56005ADF58}"/>
              </a:ext>
            </a:extLst>
          </p:cNvPr>
          <p:cNvSpPr txBox="1"/>
          <p:nvPr/>
        </p:nvSpPr>
        <p:spPr>
          <a:xfrm>
            <a:off x="9942252" y="529349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D81704-EE77-AE4F-A5C9-DF87D0A2CEFD}"/>
              </a:ext>
            </a:extLst>
          </p:cNvPr>
          <p:cNvCxnSpPr/>
          <p:nvPr/>
        </p:nvCxnSpPr>
        <p:spPr>
          <a:xfrm flipH="1">
            <a:off x="8882198" y="4421597"/>
            <a:ext cx="185607" cy="445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D48C03-15E5-2C93-8648-7B510ADB0B39}"/>
              </a:ext>
            </a:extLst>
          </p:cNvPr>
          <p:cNvSpPr txBox="1"/>
          <p:nvPr/>
        </p:nvSpPr>
        <p:spPr>
          <a:xfrm>
            <a:off x="8052669" y="387489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[R1 R2]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DAD4B3-B6CF-D18C-6AE7-B934C17C4F2B}"/>
              </a:ext>
            </a:extLst>
          </p:cNvPr>
          <p:cNvSpPr txBox="1"/>
          <p:nvPr/>
        </p:nvSpPr>
        <p:spPr>
          <a:xfrm>
            <a:off x="7860898" y="443367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f(R1,R2)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FAB7B8-9C1B-082D-A62E-15C1DF064923}"/>
              </a:ext>
            </a:extLst>
          </p:cNvPr>
          <p:cNvCxnSpPr>
            <a:cxnSpLocks/>
          </p:cNvCxnSpPr>
          <p:nvPr/>
        </p:nvCxnSpPr>
        <p:spPr>
          <a:xfrm flipV="1">
            <a:off x="9112687" y="4498188"/>
            <a:ext cx="20463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89E32B-6E64-6C32-A2D5-8504220E0EDE}"/>
                  </a:ext>
                </a:extLst>
              </p:cNvPr>
              <p:cNvSpPr txBox="1"/>
              <p:nvPr/>
            </p:nvSpPr>
            <p:spPr>
              <a:xfrm>
                <a:off x="8810004" y="4889676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89E32B-6E64-6C32-A2D5-8504220E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04" y="4889676"/>
                <a:ext cx="774298" cy="369332"/>
              </a:xfrm>
              <a:prstGeom prst="rect">
                <a:avLst/>
              </a:prstGeom>
              <a:blipFill>
                <a:blip r:embed="rId4"/>
                <a:stretch>
                  <a:fillRect t="-655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E0E394-142F-B82F-4C50-E64D8BADF64A}"/>
              </a:ext>
            </a:extLst>
          </p:cNvPr>
          <p:cNvCxnSpPr/>
          <p:nvPr/>
        </p:nvCxnSpPr>
        <p:spPr>
          <a:xfrm>
            <a:off x="9874659" y="4370812"/>
            <a:ext cx="236632" cy="4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89C564-659E-B7D8-4BFE-93D1470D044E}"/>
              </a:ext>
            </a:extLst>
          </p:cNvPr>
          <p:cNvCxnSpPr/>
          <p:nvPr/>
        </p:nvCxnSpPr>
        <p:spPr>
          <a:xfrm flipH="1" flipV="1">
            <a:off x="9681075" y="4498188"/>
            <a:ext cx="19358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6BC4F-C40F-1EC2-6098-B5E0040DBE85}"/>
                  </a:ext>
                </a:extLst>
              </p:cNvPr>
              <p:cNvSpPr txBox="1"/>
              <p:nvPr/>
            </p:nvSpPr>
            <p:spPr>
              <a:xfrm>
                <a:off x="9397789" y="4882232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6BC4F-C40F-1EC2-6098-B5E0040D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89" y="4882232"/>
                <a:ext cx="774298" cy="369332"/>
              </a:xfrm>
              <a:prstGeom prst="rect">
                <a:avLst/>
              </a:prstGeom>
              <a:blipFill>
                <a:blip r:embed="rId5"/>
                <a:stretch>
                  <a:fillRect t="-666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7F9D7B-7A6B-854E-2000-E94C5D86BDB7}"/>
                  </a:ext>
                </a:extLst>
              </p:cNvPr>
              <p:cNvSpPr txBox="1"/>
              <p:nvPr/>
            </p:nvSpPr>
            <p:spPr>
              <a:xfrm>
                <a:off x="8071148" y="3305791"/>
                <a:ext cx="19368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/>
                  <a:t>  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7F9D7B-7A6B-854E-2000-E94C5D86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148" y="3305791"/>
                <a:ext cx="1936859" cy="338554"/>
              </a:xfrm>
              <a:prstGeom prst="rect">
                <a:avLst/>
              </a:prstGeom>
              <a:blipFill>
                <a:blip r:embed="rId6"/>
                <a:stretch>
                  <a:fillRect r="-23585"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1B6C11E-0D7E-0770-13E8-9C4D57E01AC5}"/>
              </a:ext>
            </a:extLst>
          </p:cNvPr>
          <p:cNvSpPr txBox="1"/>
          <p:nvPr/>
        </p:nvSpPr>
        <p:spPr>
          <a:xfrm>
            <a:off x="9768367" y="3880588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[x1 x2]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4BEC6-4C0C-108E-9EFF-7ED2FD3A33EE}"/>
                  </a:ext>
                </a:extLst>
              </p:cNvPr>
              <p:cNvSpPr txBox="1"/>
              <p:nvPr/>
            </p:nvSpPr>
            <p:spPr>
              <a:xfrm>
                <a:off x="373742" y="3027955"/>
                <a:ext cx="4957246" cy="358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have belief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sz="1600" dirty="0"/>
                  <a:t> as L(u1),</a:t>
                </a:r>
              </a:p>
              <a:p>
                <a:r>
                  <a:rPr lang="en-US" sz="1600" dirty="0"/>
                  <a:t>where, L(u1) = f(R1,R2) = </a:t>
                </a:r>
                <a:r>
                  <a:rPr lang="en-US" sz="1600" dirty="0" err="1"/>
                  <a:t>sgn</a:t>
                </a:r>
                <a:r>
                  <a:rPr lang="en-US" sz="1600" dirty="0"/>
                  <a:t>(R1) </a:t>
                </a:r>
                <a:r>
                  <a:rPr lang="en-US" sz="1600" dirty="0" err="1"/>
                  <a:t>sgn</a:t>
                </a:r>
                <a:r>
                  <a:rPr lang="en-US" sz="1600" dirty="0"/>
                  <a:t>(R2)  min(|R1|,|R2|)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/>
                  <a:t> 0 , if L(u1) &gt;= 0 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1, if L(u1) &lt; 0.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After decoding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,</a:t>
                </a:r>
              </a:p>
              <a:p>
                <a:r>
                  <a:rPr lang="en-IN" sz="1600" dirty="0"/>
                  <a:t>If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0 , then code becomes repetition code and we have belief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</m:oMath>
                </a14:m>
                <a:r>
                  <a:rPr lang="en-IN" sz="1600" dirty="0"/>
                  <a:t>  as the sum of R1 and R2.</a:t>
                </a:r>
              </a:p>
              <a:p>
                <a:r>
                  <a:rPr lang="en-IN" sz="1600" dirty="0"/>
                  <a:t>L(u2) = R2 + R1 ( x = [u2 u2] )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If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1 , then code becomes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 u2] with belief R1 and R2. So belief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will be –R1.</a:t>
                </a:r>
              </a:p>
              <a:p>
                <a:r>
                  <a:rPr lang="en-IN" sz="1600" dirty="0"/>
                  <a:t> L(u2) = R2 - R1 ( x =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 u2] )</a:t>
                </a:r>
              </a:p>
              <a:p>
                <a:r>
                  <a:rPr lang="en-IN" sz="1600" dirty="0"/>
                  <a:t>In general form, </a:t>
                </a:r>
                <a:r>
                  <a:rPr lang="en-US" sz="1600" b="1" dirty="0"/>
                  <a:t>g(R1,R2,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IN" sz="1600" dirty="0"/>
                  <a:t> </a:t>
                </a:r>
                <a:r>
                  <a:rPr lang="en-US" sz="1600" b="1" dirty="0"/>
                  <a:t>) = R2 + (1 - 2*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IN" sz="1600" dirty="0"/>
                  <a:t> </a:t>
                </a:r>
                <a:r>
                  <a:rPr lang="en-US" sz="1600" b="1" dirty="0"/>
                  <a:t>) * R1</a:t>
                </a:r>
                <a:endParaRPr lang="en-IN" sz="1600" b="1" dirty="0"/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4BEC6-4C0C-108E-9EFF-7ED2FD3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2" y="3027955"/>
                <a:ext cx="4957246" cy="3589059"/>
              </a:xfrm>
              <a:prstGeom prst="rect">
                <a:avLst/>
              </a:prstGeom>
              <a:blipFill>
                <a:blip r:embed="rId7"/>
                <a:stretch>
                  <a:fillRect l="-614" t="-170" r="-1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B4682-06F7-4BBF-09CC-F45FE1B43BEE}"/>
                  </a:ext>
                </a:extLst>
              </p:cNvPr>
              <p:cNvSpPr txBox="1"/>
              <p:nvPr/>
            </p:nvSpPr>
            <p:spPr>
              <a:xfrm>
                <a:off x="10096514" y="4107799"/>
                <a:ext cx="140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g(R1,R2,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B4682-06F7-4BBF-09CC-F45FE1B4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14" y="4107799"/>
                <a:ext cx="1408460" cy="646331"/>
              </a:xfrm>
              <a:prstGeom prst="rect">
                <a:avLst/>
              </a:prstGeom>
              <a:blipFill>
                <a:blip r:embed="rId8"/>
                <a:stretch>
                  <a:fillRect l="-3463" r="-3116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FC7731C-864C-CB1F-5582-9E6D187FD143}"/>
              </a:ext>
            </a:extLst>
          </p:cNvPr>
          <p:cNvSpPr txBox="1"/>
          <p:nvPr/>
        </p:nvSpPr>
        <p:spPr>
          <a:xfrm>
            <a:off x="3843456" y="201960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[x1 x2]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724FF-A387-23BA-B8AB-538B57942A39}"/>
              </a:ext>
            </a:extLst>
          </p:cNvPr>
          <p:cNvSpPr txBox="1"/>
          <p:nvPr/>
        </p:nvSpPr>
        <p:spPr>
          <a:xfrm>
            <a:off x="1583134" y="20085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[u1 u2]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68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BE7-5AD3-3EE8-4A2B-E3934383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dirty="0"/>
              <a:t>Pseudocode for Decoding Process [Hard Decision]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3B86-0EDC-FC18-15BC-7B7C4792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37"/>
            <a:ext cx="10515600" cy="45157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 </a:t>
            </a:r>
            <a:r>
              <a:rPr lang="en-US" sz="3400" dirty="0"/>
              <a:t>Decoding</a:t>
            </a:r>
            <a:r>
              <a:rPr lang="en-US" sz="3400" b="1" dirty="0"/>
              <a:t> </a:t>
            </a:r>
            <a:r>
              <a:rPr lang="en-US" sz="3400" dirty="0"/>
              <a:t>Procedure</a:t>
            </a:r>
            <a:r>
              <a:rPr lang="en-US" sz="3400" b="1" dirty="0"/>
              <a:t>:-    </a:t>
            </a:r>
          </a:p>
          <a:p>
            <a:pPr marL="0" indent="0">
              <a:buNone/>
            </a:pPr>
            <a:r>
              <a:rPr lang="en-US" dirty="0"/>
              <a:t>    1. Set the likelihood vector L as the received sequence</a:t>
            </a:r>
          </a:p>
          <a:p>
            <a:pPr marL="0" indent="0">
              <a:buNone/>
            </a:pPr>
            <a:r>
              <a:rPr lang="en-US" dirty="0"/>
              <a:t>    2. Initialize node as 0 and depth as the log base 2 of N</a:t>
            </a:r>
          </a:p>
          <a:p>
            <a:pPr marL="0" indent="0">
              <a:buNone/>
            </a:pPr>
            <a:r>
              <a:rPr lang="en-US" dirty="0"/>
              <a:t>    3. Call the decoding procedure with (L, node, and depth)</a:t>
            </a:r>
          </a:p>
          <a:p>
            <a:pPr marL="0" indent="0">
              <a:buNone/>
            </a:pPr>
            <a:r>
              <a:rPr lang="en-US" dirty="0"/>
              <a:t>    4. Decode the received message recursively by traversing the binary tree</a:t>
            </a:r>
          </a:p>
          <a:p>
            <a:pPr marL="0" indent="0">
              <a:buNone/>
            </a:pPr>
            <a:r>
              <a:rPr lang="en-US" dirty="0"/>
              <a:t>        structure.    </a:t>
            </a:r>
          </a:p>
          <a:p>
            <a:pPr marL="0" indent="0">
              <a:buNone/>
            </a:pPr>
            <a:r>
              <a:rPr lang="en-US" dirty="0"/>
              <a:t>    5. We calculate the belief for the left sub-tree using the min-sum algorithm and call the decoding </a:t>
            </a:r>
          </a:p>
          <a:p>
            <a:pPr marL="0" indent="0">
              <a:buNone/>
            </a:pPr>
            <a:r>
              <a:rPr lang="en-US" dirty="0"/>
              <a:t>        procedure for the left sub-tree.</a:t>
            </a:r>
          </a:p>
          <a:p>
            <a:pPr marL="0" indent="0">
              <a:buNone/>
            </a:pPr>
            <a:r>
              <a:rPr lang="en-US" dirty="0"/>
              <a:t>    6. After receiving a decision from the left sub-tree, we calculate the belief for the right sub-tree using the g function.</a:t>
            </a:r>
          </a:p>
          <a:p>
            <a:pPr marL="0" indent="0">
              <a:buNone/>
            </a:pPr>
            <a:r>
              <a:rPr lang="en-US" dirty="0"/>
              <a:t>    7. When we have a decision from the left sub-tree and the right sub-tree, we perform the G2 transform and give </a:t>
            </a:r>
          </a:p>
          <a:p>
            <a:pPr marL="0" indent="0">
              <a:buNone/>
            </a:pPr>
            <a:r>
              <a:rPr lang="en-US" dirty="0"/>
              <a:t>        the decision back to the parent node.</a:t>
            </a:r>
          </a:p>
          <a:p>
            <a:pPr marL="0" indent="0">
              <a:buNone/>
            </a:pPr>
            <a:r>
              <a:rPr lang="en-US" dirty="0"/>
              <a:t>   8. Continue this process recursively and at the end we get the decoded message.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1A985-6347-F062-F035-C23EE9FA131C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48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55F8-C353-935D-114D-1087872B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96" y="-421772"/>
            <a:ext cx="11046531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 Decoding Process [Hard Decision] – Tree Diagram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BE33-D470-02FD-EE5A-AED541C2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5" y="17100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AE2B57-1959-FBA0-D5FF-1C33EFACD752}"/>
              </a:ext>
            </a:extLst>
          </p:cNvPr>
          <p:cNvSpPr/>
          <p:nvPr/>
        </p:nvSpPr>
        <p:spPr>
          <a:xfrm>
            <a:off x="1673942" y="410042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ED292A-F39B-99B6-A635-426148880256}"/>
              </a:ext>
            </a:extLst>
          </p:cNvPr>
          <p:cNvSpPr/>
          <p:nvPr/>
        </p:nvSpPr>
        <p:spPr>
          <a:xfrm>
            <a:off x="5201264" y="155908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3B090-A938-6A52-CEDB-C09469A010A0}"/>
              </a:ext>
            </a:extLst>
          </p:cNvPr>
          <p:cNvSpPr/>
          <p:nvPr/>
        </p:nvSpPr>
        <p:spPr>
          <a:xfrm>
            <a:off x="7435646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01FC8A-1F78-2349-9C34-1D255C39231D}"/>
              </a:ext>
            </a:extLst>
          </p:cNvPr>
          <p:cNvSpPr/>
          <p:nvPr/>
        </p:nvSpPr>
        <p:spPr>
          <a:xfrm>
            <a:off x="4041057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7CD14E-0266-E93D-5E43-4C42781E3B10}"/>
              </a:ext>
            </a:extLst>
          </p:cNvPr>
          <p:cNvSpPr/>
          <p:nvPr/>
        </p:nvSpPr>
        <p:spPr>
          <a:xfrm>
            <a:off x="2254040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F4E23C-FA23-260D-A425-4D75EEC90D98}"/>
              </a:ext>
            </a:extLst>
          </p:cNvPr>
          <p:cNvSpPr/>
          <p:nvPr/>
        </p:nvSpPr>
        <p:spPr>
          <a:xfrm>
            <a:off x="2826773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CD6F67-E14B-9E59-6B51-4CE45AB30F06}"/>
              </a:ext>
            </a:extLst>
          </p:cNvPr>
          <p:cNvSpPr/>
          <p:nvPr/>
        </p:nvSpPr>
        <p:spPr>
          <a:xfrm>
            <a:off x="8740851" y="416292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19A0B7-8881-DD61-4682-15BCF5101710}"/>
              </a:ext>
            </a:extLst>
          </p:cNvPr>
          <p:cNvSpPr/>
          <p:nvPr/>
        </p:nvSpPr>
        <p:spPr>
          <a:xfrm>
            <a:off x="1115958" y="543998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D8594D-BCB6-FC5B-75C0-B04C9869E442}"/>
              </a:ext>
            </a:extLst>
          </p:cNvPr>
          <p:cNvSpPr/>
          <p:nvPr/>
        </p:nvSpPr>
        <p:spPr>
          <a:xfrm>
            <a:off x="4655573" y="5439979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3E7C94-D409-852B-96C9-AF42A4366EC2}"/>
              </a:ext>
            </a:extLst>
          </p:cNvPr>
          <p:cNvSpPr/>
          <p:nvPr/>
        </p:nvSpPr>
        <p:spPr>
          <a:xfrm>
            <a:off x="3392122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E2DCB3-4387-CACF-9488-59A114D7A181}"/>
              </a:ext>
            </a:extLst>
          </p:cNvPr>
          <p:cNvSpPr/>
          <p:nvPr/>
        </p:nvSpPr>
        <p:spPr>
          <a:xfrm>
            <a:off x="5724830" y="543997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500854-6CD2-5D8C-BD76-CD30AEC871A7}"/>
              </a:ext>
            </a:extLst>
          </p:cNvPr>
          <p:cNvSpPr/>
          <p:nvPr/>
        </p:nvSpPr>
        <p:spPr>
          <a:xfrm>
            <a:off x="7047260" y="543997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408641-325E-36D7-3DE3-D40826DEFBBD}"/>
              </a:ext>
            </a:extLst>
          </p:cNvPr>
          <p:cNvSpPr/>
          <p:nvPr/>
        </p:nvSpPr>
        <p:spPr>
          <a:xfrm>
            <a:off x="9413164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417D6E-D4EB-91C8-C652-F3C2B7EF6C67}"/>
              </a:ext>
            </a:extLst>
          </p:cNvPr>
          <p:cNvSpPr/>
          <p:nvPr/>
        </p:nvSpPr>
        <p:spPr>
          <a:xfrm>
            <a:off x="6403248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256126-F842-F61E-638D-FCC828D8B151}"/>
              </a:ext>
            </a:extLst>
          </p:cNvPr>
          <p:cNvSpPr/>
          <p:nvPr/>
        </p:nvSpPr>
        <p:spPr>
          <a:xfrm>
            <a:off x="8160767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885393-186C-D959-E76C-9908E33F421A}"/>
              </a:ext>
            </a:extLst>
          </p:cNvPr>
          <p:cNvCxnSpPr>
            <a:stCxn id="55" idx="3"/>
            <a:endCxn id="59" idx="7"/>
          </p:cNvCxnSpPr>
          <p:nvPr/>
        </p:nvCxnSpPr>
        <p:spPr>
          <a:xfrm flipH="1">
            <a:off x="3292549" y="2008076"/>
            <a:ext cx="1988630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85D871-8B45-6D1D-5E9F-5881F187B94F}"/>
              </a:ext>
            </a:extLst>
          </p:cNvPr>
          <p:cNvCxnSpPr>
            <a:stCxn id="55" idx="5"/>
            <a:endCxn id="56" idx="1"/>
          </p:cNvCxnSpPr>
          <p:nvPr/>
        </p:nvCxnSpPr>
        <p:spPr>
          <a:xfrm>
            <a:off x="5667040" y="2008076"/>
            <a:ext cx="1848521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1714D2-5106-64B3-13CE-6A70F00D7B3B}"/>
              </a:ext>
            </a:extLst>
          </p:cNvPr>
          <p:cNvCxnSpPr>
            <a:stCxn id="59" idx="3"/>
            <a:endCxn id="7" idx="7"/>
          </p:cNvCxnSpPr>
          <p:nvPr/>
        </p:nvCxnSpPr>
        <p:spPr>
          <a:xfrm flipH="1">
            <a:off x="2139718" y="3531405"/>
            <a:ext cx="766970" cy="64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E1ECA4-B11E-BA98-1D20-2693EED987F0}"/>
              </a:ext>
            </a:extLst>
          </p:cNvPr>
          <p:cNvCxnSpPr>
            <a:stCxn id="59" idx="5"/>
            <a:endCxn id="57" idx="1"/>
          </p:cNvCxnSpPr>
          <p:nvPr/>
        </p:nvCxnSpPr>
        <p:spPr>
          <a:xfrm>
            <a:off x="3292549" y="3531405"/>
            <a:ext cx="828423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7DF705-09CE-241E-D0A1-19B6C50FA489}"/>
              </a:ext>
            </a:extLst>
          </p:cNvPr>
          <p:cNvCxnSpPr>
            <a:stCxn id="56" idx="3"/>
            <a:endCxn id="67" idx="7"/>
          </p:cNvCxnSpPr>
          <p:nvPr/>
        </p:nvCxnSpPr>
        <p:spPr>
          <a:xfrm flipH="1">
            <a:off x="6869024" y="3531405"/>
            <a:ext cx="646537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10D205-076F-B66F-8B6C-D12F7D8F2099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>
            <a:off x="7901422" y="3531405"/>
            <a:ext cx="919344" cy="708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6A595-B9A7-1E87-61C7-EE22108C57AE}"/>
              </a:ext>
            </a:extLst>
          </p:cNvPr>
          <p:cNvCxnSpPr>
            <a:stCxn id="7" idx="3"/>
            <a:endCxn id="61" idx="0"/>
          </p:cNvCxnSpPr>
          <p:nvPr/>
        </p:nvCxnSpPr>
        <p:spPr>
          <a:xfrm flipH="1">
            <a:off x="1388804" y="4549415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EB2C8D-B3CC-0D98-8AD3-499CDCFA94B8}"/>
              </a:ext>
            </a:extLst>
          </p:cNvPr>
          <p:cNvCxnSpPr>
            <a:stCxn id="7" idx="5"/>
            <a:endCxn id="58" idx="0"/>
          </p:cNvCxnSpPr>
          <p:nvPr/>
        </p:nvCxnSpPr>
        <p:spPr>
          <a:xfrm>
            <a:off x="2139718" y="4549415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174F01F-DA89-78FF-DB9F-8E2BBE4109D7}"/>
              </a:ext>
            </a:extLst>
          </p:cNvPr>
          <p:cNvCxnSpPr>
            <a:stCxn id="57" idx="3"/>
            <a:endCxn id="63" idx="0"/>
          </p:cNvCxnSpPr>
          <p:nvPr/>
        </p:nvCxnSpPr>
        <p:spPr>
          <a:xfrm flipH="1">
            <a:off x="3664968" y="4611911"/>
            <a:ext cx="456004" cy="828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5DD8F0-743A-D56A-507C-A6B8714F855C}"/>
              </a:ext>
            </a:extLst>
          </p:cNvPr>
          <p:cNvCxnSpPr>
            <a:stCxn id="57" idx="5"/>
            <a:endCxn id="62" idx="0"/>
          </p:cNvCxnSpPr>
          <p:nvPr/>
        </p:nvCxnSpPr>
        <p:spPr>
          <a:xfrm>
            <a:off x="4506833" y="4611911"/>
            <a:ext cx="421586" cy="82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9D5DB8-586A-92AD-AD80-E05CCC6FB457}"/>
              </a:ext>
            </a:extLst>
          </p:cNvPr>
          <p:cNvCxnSpPr>
            <a:cxnSpLocks/>
            <a:stCxn id="67" idx="3"/>
            <a:endCxn id="64" idx="0"/>
          </p:cNvCxnSpPr>
          <p:nvPr/>
        </p:nvCxnSpPr>
        <p:spPr>
          <a:xfrm flipH="1">
            <a:off x="5997676" y="4611911"/>
            <a:ext cx="485487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33AC4C-7535-6C03-82F2-B93713E2178C}"/>
              </a:ext>
            </a:extLst>
          </p:cNvPr>
          <p:cNvCxnSpPr>
            <a:stCxn id="67" idx="5"/>
            <a:endCxn id="65" idx="0"/>
          </p:cNvCxnSpPr>
          <p:nvPr/>
        </p:nvCxnSpPr>
        <p:spPr>
          <a:xfrm>
            <a:off x="6869024" y="4611911"/>
            <a:ext cx="451082" cy="82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C57026-4EEE-C6E8-C8BC-0A83DA480C83}"/>
              </a:ext>
            </a:extLst>
          </p:cNvPr>
          <p:cNvCxnSpPr>
            <a:stCxn id="60" idx="3"/>
            <a:endCxn id="68" idx="7"/>
          </p:cNvCxnSpPr>
          <p:nvPr/>
        </p:nvCxnSpPr>
        <p:spPr>
          <a:xfrm flipH="1">
            <a:off x="8433613" y="4611910"/>
            <a:ext cx="38715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3F0942-0855-E802-623D-940EE7A56593}"/>
              </a:ext>
            </a:extLst>
          </p:cNvPr>
          <p:cNvCxnSpPr>
            <a:cxnSpLocks/>
            <a:stCxn id="60" idx="5"/>
            <a:endCxn id="66" idx="0"/>
          </p:cNvCxnSpPr>
          <p:nvPr/>
        </p:nvCxnSpPr>
        <p:spPr>
          <a:xfrm>
            <a:off x="9206627" y="4611910"/>
            <a:ext cx="47938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37704-0C53-36F1-3B0D-9CB38CF79F0C}"/>
                  </a:ext>
                </a:extLst>
              </p:cNvPr>
              <p:cNvSpPr txBox="1"/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37704-0C53-36F1-3B0D-9CB38CF7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24C952B-09B9-7284-B018-60BC219857E3}"/>
                  </a:ext>
                </a:extLst>
              </p:cNvPr>
              <p:cNvSpPr txBox="1"/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24C952B-09B9-7284-B018-60BC2198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3A83D4-3EB5-6A29-F739-9E85DD4DA1F7}"/>
                  </a:ext>
                </a:extLst>
              </p:cNvPr>
              <p:cNvSpPr txBox="1"/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3A83D4-3EB5-6A29-F739-9E85DD4D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1247BF-ED8E-5939-1184-89B21BD4CD62}"/>
                  </a:ext>
                </a:extLst>
              </p:cNvPr>
              <p:cNvSpPr txBox="1"/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1247BF-ED8E-5939-1184-89B21BD4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3E6D93-DF3A-C142-1D53-233820C4ECB0}"/>
                  </a:ext>
                </a:extLst>
              </p:cNvPr>
              <p:cNvSpPr txBox="1"/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3E6D93-DF3A-C142-1D53-233820C4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1626E-D275-562A-9A16-AA7347E85343}"/>
                  </a:ext>
                </a:extLst>
              </p:cNvPr>
              <p:cNvSpPr txBox="1"/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1626E-D275-562A-9A16-AA7347E85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87638C-D1EE-A3BA-CFB7-5AE6E676DFE4}"/>
                  </a:ext>
                </a:extLst>
              </p:cNvPr>
              <p:cNvSpPr txBox="1"/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87638C-D1EE-A3BA-CFB7-5AE6E676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1BB2DB-AB2D-6746-E96C-B158364C1D06}"/>
                  </a:ext>
                </a:extLst>
              </p:cNvPr>
              <p:cNvSpPr txBox="1"/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1BB2DB-AB2D-6746-E96C-B158364C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8ADC653D-FDB3-319E-EBCC-A692B298FE19}"/>
              </a:ext>
            </a:extLst>
          </p:cNvPr>
          <p:cNvSpPr txBox="1"/>
          <p:nvPr/>
        </p:nvSpPr>
        <p:spPr>
          <a:xfrm>
            <a:off x="1227755" y="553814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542D2A-9E91-8F59-A929-20401806B0E8}"/>
              </a:ext>
            </a:extLst>
          </p:cNvPr>
          <p:cNvSpPr txBox="1"/>
          <p:nvPr/>
        </p:nvSpPr>
        <p:spPr>
          <a:xfrm>
            <a:off x="2400895" y="554912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2B19F7-0A59-8CDE-751F-0008AA886D1E}"/>
              </a:ext>
            </a:extLst>
          </p:cNvPr>
          <p:cNvSpPr txBox="1"/>
          <p:nvPr/>
        </p:nvSpPr>
        <p:spPr>
          <a:xfrm>
            <a:off x="3534642" y="553667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CFCAF7-CE5B-8C17-15FD-67C1B2DBA765}"/>
              </a:ext>
            </a:extLst>
          </p:cNvPr>
          <p:cNvSpPr txBox="1"/>
          <p:nvPr/>
        </p:nvSpPr>
        <p:spPr>
          <a:xfrm>
            <a:off x="5866173" y="553225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DAAD42-B467-0881-AAB7-DB2B2D7068E1}"/>
              </a:ext>
            </a:extLst>
          </p:cNvPr>
          <p:cNvSpPr txBox="1"/>
          <p:nvPr/>
        </p:nvSpPr>
        <p:spPr>
          <a:xfrm>
            <a:off x="4723104" y="551083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BF3ABD-D868-038A-CB31-765103732A42}"/>
              </a:ext>
            </a:extLst>
          </p:cNvPr>
          <p:cNvSpPr txBox="1"/>
          <p:nvPr/>
        </p:nvSpPr>
        <p:spPr>
          <a:xfrm>
            <a:off x="7115510" y="552921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FC5FC0-63F5-EF54-3536-A6F596453BA1}"/>
              </a:ext>
            </a:extLst>
          </p:cNvPr>
          <p:cNvSpPr txBox="1"/>
          <p:nvPr/>
        </p:nvSpPr>
        <p:spPr>
          <a:xfrm>
            <a:off x="8264696" y="5518322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4B85FB-D4DF-9C27-D804-27FE66628335}"/>
              </a:ext>
            </a:extLst>
          </p:cNvPr>
          <p:cNvSpPr txBox="1"/>
          <p:nvPr/>
        </p:nvSpPr>
        <p:spPr>
          <a:xfrm>
            <a:off x="9482580" y="549886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4C6E2CD-F7AE-A59F-5A28-86451F0C0800}"/>
              </a:ext>
            </a:extLst>
          </p:cNvPr>
          <p:cNvCxnSpPr/>
          <p:nvPr/>
        </p:nvCxnSpPr>
        <p:spPr>
          <a:xfrm flipH="1">
            <a:off x="1340841" y="4677235"/>
            <a:ext cx="185607" cy="445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0CE2206-1505-7E92-64E2-247568944E10}"/>
              </a:ext>
            </a:extLst>
          </p:cNvPr>
          <p:cNvSpPr txBox="1"/>
          <p:nvPr/>
        </p:nvSpPr>
        <p:spPr>
          <a:xfrm>
            <a:off x="511312" y="413053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[b1 b2]</a:t>
            </a:r>
            <a:endParaRPr lang="en-IN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F78786-E6E0-0002-3E82-C2E4B3B48860}"/>
              </a:ext>
            </a:extLst>
          </p:cNvPr>
          <p:cNvSpPr txBox="1"/>
          <p:nvPr/>
        </p:nvSpPr>
        <p:spPr>
          <a:xfrm>
            <a:off x="319541" y="468931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f(b1,b2)</a:t>
            </a:r>
            <a:endParaRPr lang="en-IN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DF74385-0BE2-330C-1979-663475798DED}"/>
              </a:ext>
            </a:extLst>
          </p:cNvPr>
          <p:cNvCxnSpPr>
            <a:cxnSpLocks/>
          </p:cNvCxnSpPr>
          <p:nvPr/>
        </p:nvCxnSpPr>
        <p:spPr>
          <a:xfrm flipV="1">
            <a:off x="1571330" y="4753826"/>
            <a:ext cx="20463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B5BB6A7-53DC-C417-6CAC-3FC156350B43}"/>
                  </a:ext>
                </a:extLst>
              </p:cNvPr>
              <p:cNvSpPr txBox="1"/>
              <p:nvPr/>
            </p:nvSpPr>
            <p:spPr>
              <a:xfrm>
                <a:off x="1268647" y="5145314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B5BB6A7-53DC-C417-6CAC-3FC15635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47" y="5145314"/>
                <a:ext cx="774298" cy="369332"/>
              </a:xfrm>
              <a:prstGeom prst="rect">
                <a:avLst/>
              </a:prstGeom>
              <a:blipFill>
                <a:blip r:embed="rId11"/>
                <a:stretch>
                  <a:fillRect t="-655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EE394C-2AD9-93EF-9EF8-96867727B324}"/>
              </a:ext>
            </a:extLst>
          </p:cNvPr>
          <p:cNvCxnSpPr/>
          <p:nvPr/>
        </p:nvCxnSpPr>
        <p:spPr>
          <a:xfrm>
            <a:off x="2333302" y="4626450"/>
            <a:ext cx="236632" cy="4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814968-450D-4D8E-48E5-6C27E7C1AFD1}"/>
                  </a:ext>
                </a:extLst>
              </p:cNvPr>
              <p:cNvSpPr txBox="1"/>
              <p:nvPr/>
            </p:nvSpPr>
            <p:spPr>
              <a:xfrm>
                <a:off x="2471545" y="4402086"/>
                <a:ext cx="140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g(b1,b2,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814968-450D-4D8E-48E5-6C27E7C1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45" y="4402086"/>
                <a:ext cx="1408460" cy="646331"/>
              </a:xfrm>
              <a:prstGeom prst="rect">
                <a:avLst/>
              </a:prstGeom>
              <a:blipFill>
                <a:blip r:embed="rId12"/>
                <a:stretch>
                  <a:fillRect l="-3463" r="-30303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53D4A9-E015-02FF-8E03-730E614F427D}"/>
              </a:ext>
            </a:extLst>
          </p:cNvPr>
          <p:cNvCxnSpPr/>
          <p:nvPr/>
        </p:nvCxnSpPr>
        <p:spPr>
          <a:xfrm flipH="1" flipV="1">
            <a:off x="2139718" y="4753826"/>
            <a:ext cx="19358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BC04A1-33D5-8659-5AC4-14B78F03DE31}"/>
                  </a:ext>
                </a:extLst>
              </p:cNvPr>
              <p:cNvSpPr txBox="1"/>
              <p:nvPr/>
            </p:nvSpPr>
            <p:spPr>
              <a:xfrm>
                <a:off x="1856432" y="5137870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BC04A1-33D5-8659-5AC4-14B78F03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32" y="5137870"/>
                <a:ext cx="774298" cy="369332"/>
              </a:xfrm>
              <a:prstGeom prst="rect">
                <a:avLst/>
              </a:prstGeom>
              <a:blipFill>
                <a:blip r:embed="rId13"/>
                <a:stretch>
                  <a:fillRect t="-666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2FB5242-24B5-835B-146C-D412B6A113B9}"/>
              </a:ext>
            </a:extLst>
          </p:cNvPr>
          <p:cNvCxnSpPr>
            <a:cxnSpLocks/>
          </p:cNvCxnSpPr>
          <p:nvPr/>
        </p:nvCxnSpPr>
        <p:spPr>
          <a:xfrm flipV="1">
            <a:off x="2172997" y="3588228"/>
            <a:ext cx="495865" cy="4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A00505-929B-F7BE-E440-1A2683E6C582}"/>
                  </a:ext>
                </a:extLst>
              </p:cNvPr>
              <p:cNvSpPr txBox="1"/>
              <p:nvPr/>
            </p:nvSpPr>
            <p:spPr>
              <a:xfrm>
                <a:off x="529791" y="3561429"/>
                <a:ext cx="19368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/>
                  <a:t>  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A00505-929B-F7BE-E440-1A2683E6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" y="3561429"/>
                <a:ext cx="1936859" cy="338554"/>
              </a:xfrm>
              <a:prstGeom prst="rect">
                <a:avLst/>
              </a:prstGeom>
              <a:blipFill>
                <a:blip r:embed="rId14"/>
                <a:stretch>
                  <a:fillRect r="-23270"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625FD13A-6155-C8E2-AF13-47EFB523FB34}"/>
              </a:ext>
            </a:extLst>
          </p:cNvPr>
          <p:cNvSpPr txBox="1"/>
          <p:nvPr/>
        </p:nvSpPr>
        <p:spPr>
          <a:xfrm>
            <a:off x="2227010" y="4136226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[x1 x2]</a:t>
            </a:r>
            <a:endParaRPr lang="en-IN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05A183F-EEFE-BA79-9394-C240680D6686}"/>
              </a:ext>
            </a:extLst>
          </p:cNvPr>
          <p:cNvCxnSpPr>
            <a:cxnSpLocks/>
          </p:cNvCxnSpPr>
          <p:nvPr/>
        </p:nvCxnSpPr>
        <p:spPr>
          <a:xfrm>
            <a:off x="3534642" y="3588228"/>
            <a:ext cx="506415" cy="4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F40083-FE4C-0891-58F1-2807B81B192B}"/>
              </a:ext>
            </a:extLst>
          </p:cNvPr>
          <p:cNvCxnSpPr/>
          <p:nvPr/>
        </p:nvCxnSpPr>
        <p:spPr>
          <a:xfrm flipH="1">
            <a:off x="2333302" y="3765755"/>
            <a:ext cx="466429" cy="3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991205-DD5C-1EB6-006C-D33E4E04C2CE}"/>
              </a:ext>
            </a:extLst>
          </p:cNvPr>
          <p:cNvCxnSpPr/>
          <p:nvPr/>
        </p:nvCxnSpPr>
        <p:spPr>
          <a:xfrm flipH="1" flipV="1">
            <a:off x="3372464" y="3736258"/>
            <a:ext cx="470703" cy="42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DBE7F2-D012-5C87-2146-7FCDC61C13CF}"/>
              </a:ext>
            </a:extLst>
          </p:cNvPr>
          <p:cNvCxnSpPr>
            <a:cxnSpLocks/>
          </p:cNvCxnSpPr>
          <p:nvPr/>
        </p:nvCxnSpPr>
        <p:spPr>
          <a:xfrm flipH="1">
            <a:off x="3635470" y="2212258"/>
            <a:ext cx="951278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9B72650-56E7-3555-1FF9-8E5CCB804F14}"/>
              </a:ext>
            </a:extLst>
          </p:cNvPr>
          <p:cNvCxnSpPr/>
          <p:nvPr/>
        </p:nvCxnSpPr>
        <p:spPr>
          <a:xfrm flipV="1">
            <a:off x="3746090" y="2438400"/>
            <a:ext cx="1052052" cy="64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C8EA676-8194-D0CF-B7EF-83E2D077BA68}"/>
              </a:ext>
            </a:extLst>
          </p:cNvPr>
          <p:cNvCxnSpPr>
            <a:stCxn id="142" idx="3"/>
          </p:cNvCxnSpPr>
          <p:nvPr/>
        </p:nvCxnSpPr>
        <p:spPr>
          <a:xfrm flipH="1">
            <a:off x="3635470" y="4725252"/>
            <a:ext cx="244535" cy="4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E08CC4-80C7-531F-1AC7-5566108A5DE6}"/>
              </a:ext>
            </a:extLst>
          </p:cNvPr>
          <p:cNvCxnSpPr/>
          <p:nvPr/>
        </p:nvCxnSpPr>
        <p:spPr>
          <a:xfrm flipV="1">
            <a:off x="3880005" y="4827639"/>
            <a:ext cx="240967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CE5B6E8-F4B5-9ED5-8BD0-0A966A682D33}"/>
              </a:ext>
            </a:extLst>
          </p:cNvPr>
          <p:cNvCxnSpPr/>
          <p:nvPr/>
        </p:nvCxnSpPr>
        <p:spPr>
          <a:xfrm flipH="1" flipV="1">
            <a:off x="4477337" y="4847303"/>
            <a:ext cx="216271" cy="3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18C40BA-1806-A4B0-6E2A-CE68D7FF2302}"/>
              </a:ext>
            </a:extLst>
          </p:cNvPr>
          <p:cNvCxnSpPr/>
          <p:nvPr/>
        </p:nvCxnSpPr>
        <p:spPr>
          <a:xfrm>
            <a:off x="4723104" y="4753826"/>
            <a:ext cx="205315" cy="39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1CB48AF-C904-3DA3-4B0D-CEB5DC3203C7}"/>
              </a:ext>
            </a:extLst>
          </p:cNvPr>
          <p:cNvCxnSpPr/>
          <p:nvPr/>
        </p:nvCxnSpPr>
        <p:spPr>
          <a:xfrm>
            <a:off x="5997676" y="2008076"/>
            <a:ext cx="1117834" cy="67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258DFC7-B9EB-C034-D595-C62DD0B3864A}"/>
              </a:ext>
            </a:extLst>
          </p:cNvPr>
          <p:cNvCxnSpPr>
            <a:cxnSpLocks/>
          </p:cNvCxnSpPr>
          <p:nvPr/>
        </p:nvCxnSpPr>
        <p:spPr>
          <a:xfrm flipH="1" flipV="1">
            <a:off x="5905501" y="2340077"/>
            <a:ext cx="1082766" cy="74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9A7BD47-F5E4-B33B-1138-070FC78524F3}"/>
              </a:ext>
            </a:extLst>
          </p:cNvPr>
          <p:cNvCxnSpPr/>
          <p:nvPr/>
        </p:nvCxnSpPr>
        <p:spPr>
          <a:xfrm flipH="1">
            <a:off x="6869024" y="3531405"/>
            <a:ext cx="451082" cy="48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CAC451A-5CBF-A25A-D753-F9415A831811}"/>
              </a:ext>
            </a:extLst>
          </p:cNvPr>
          <p:cNvCxnSpPr/>
          <p:nvPr/>
        </p:nvCxnSpPr>
        <p:spPr>
          <a:xfrm flipV="1">
            <a:off x="7115510" y="3698551"/>
            <a:ext cx="400051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BB69B87-CE53-C7A1-3A7E-07C46C5C6117}"/>
              </a:ext>
            </a:extLst>
          </p:cNvPr>
          <p:cNvCxnSpPr/>
          <p:nvPr/>
        </p:nvCxnSpPr>
        <p:spPr>
          <a:xfrm>
            <a:off x="8111607" y="3478160"/>
            <a:ext cx="580084" cy="47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080CF82-D5B2-37EF-4BBF-C6E2F85C3565}"/>
              </a:ext>
            </a:extLst>
          </p:cNvPr>
          <p:cNvCxnSpPr/>
          <p:nvPr/>
        </p:nvCxnSpPr>
        <p:spPr>
          <a:xfrm flipH="1" flipV="1">
            <a:off x="7922345" y="3736258"/>
            <a:ext cx="591884" cy="44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8543EA-B82F-AE94-3F8A-57A312179DF5}"/>
              </a:ext>
            </a:extLst>
          </p:cNvPr>
          <p:cNvCxnSpPr/>
          <p:nvPr/>
        </p:nvCxnSpPr>
        <p:spPr>
          <a:xfrm flipH="1">
            <a:off x="5905501" y="4626450"/>
            <a:ext cx="365020" cy="5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33318DA-D001-BD0A-E1D2-DAC999319D16}"/>
              </a:ext>
            </a:extLst>
          </p:cNvPr>
          <p:cNvCxnSpPr/>
          <p:nvPr/>
        </p:nvCxnSpPr>
        <p:spPr>
          <a:xfrm flipV="1">
            <a:off x="6174698" y="4827639"/>
            <a:ext cx="308465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E84EB5-EC57-E32F-EABE-0F93B093F2DA}"/>
              </a:ext>
            </a:extLst>
          </p:cNvPr>
          <p:cNvCxnSpPr/>
          <p:nvPr/>
        </p:nvCxnSpPr>
        <p:spPr>
          <a:xfrm flipH="1" flipV="1">
            <a:off x="6869024" y="4832482"/>
            <a:ext cx="246486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0FE265E-589E-CDC0-4D69-E45905A3282A}"/>
              </a:ext>
            </a:extLst>
          </p:cNvPr>
          <p:cNvCxnSpPr/>
          <p:nvPr/>
        </p:nvCxnSpPr>
        <p:spPr>
          <a:xfrm>
            <a:off x="7047260" y="4688945"/>
            <a:ext cx="272846" cy="55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3D10BF6-A9D0-31A3-7F03-9B4863E99655}"/>
              </a:ext>
            </a:extLst>
          </p:cNvPr>
          <p:cNvCxnSpPr>
            <a:cxnSpLocks/>
          </p:cNvCxnSpPr>
          <p:nvPr/>
        </p:nvCxnSpPr>
        <p:spPr>
          <a:xfrm flipH="1">
            <a:off x="8367251" y="4688945"/>
            <a:ext cx="225634" cy="55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EE2F7E9-FA4F-B1AA-08BD-FDAB23F177D8}"/>
              </a:ext>
            </a:extLst>
          </p:cNvPr>
          <p:cNvCxnSpPr/>
          <p:nvPr/>
        </p:nvCxnSpPr>
        <p:spPr>
          <a:xfrm flipV="1">
            <a:off x="8632699" y="4827639"/>
            <a:ext cx="216335" cy="49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7172D6-6874-D4E7-0880-251A17CD9FCE}"/>
              </a:ext>
            </a:extLst>
          </p:cNvPr>
          <p:cNvCxnSpPr/>
          <p:nvPr/>
        </p:nvCxnSpPr>
        <p:spPr>
          <a:xfrm flipH="1" flipV="1">
            <a:off x="9134168" y="4827639"/>
            <a:ext cx="278996" cy="49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D359420-7468-697A-25A2-D9BB67890150}"/>
              </a:ext>
            </a:extLst>
          </p:cNvPr>
          <p:cNvCxnSpPr/>
          <p:nvPr/>
        </p:nvCxnSpPr>
        <p:spPr>
          <a:xfrm>
            <a:off x="9383668" y="4675610"/>
            <a:ext cx="307291" cy="5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5886786-8AE6-0925-440F-550337221C3D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997675" y="1710011"/>
            <a:ext cx="4345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AA9E83E-FD91-A5BD-AE2B-ABF0288CDE95}"/>
              </a:ext>
            </a:extLst>
          </p:cNvPr>
          <p:cNvCxnSpPr>
            <a:cxnSpLocks/>
          </p:cNvCxnSpPr>
          <p:nvPr/>
        </p:nvCxnSpPr>
        <p:spPr>
          <a:xfrm>
            <a:off x="8324887" y="3163564"/>
            <a:ext cx="21765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6094F0C-52C1-3AF4-8316-33BD6D784587}"/>
              </a:ext>
            </a:extLst>
          </p:cNvPr>
          <p:cNvCxnSpPr>
            <a:cxnSpLocks/>
          </p:cNvCxnSpPr>
          <p:nvPr/>
        </p:nvCxnSpPr>
        <p:spPr>
          <a:xfrm>
            <a:off x="9398472" y="4239955"/>
            <a:ext cx="110296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22BA6E-89F9-B533-2A61-EF38E8532FA4}"/>
              </a:ext>
            </a:extLst>
          </p:cNvPr>
          <p:cNvCxnSpPr>
            <a:cxnSpLocks/>
          </p:cNvCxnSpPr>
          <p:nvPr/>
        </p:nvCxnSpPr>
        <p:spPr>
          <a:xfrm>
            <a:off x="10124766" y="5687159"/>
            <a:ext cx="4940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789AE50-A16C-89E0-FAAC-D0A7DA97316D}"/>
              </a:ext>
            </a:extLst>
          </p:cNvPr>
          <p:cNvSpPr txBox="1"/>
          <p:nvPr/>
        </p:nvSpPr>
        <p:spPr>
          <a:xfrm>
            <a:off x="10343535" y="1512289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0</a:t>
            </a:r>
            <a:endParaRPr lang="en-I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DD3E42-30C1-3931-3985-E5613F59612D}"/>
              </a:ext>
            </a:extLst>
          </p:cNvPr>
          <p:cNvSpPr txBox="1"/>
          <p:nvPr/>
        </p:nvSpPr>
        <p:spPr>
          <a:xfrm>
            <a:off x="10455316" y="297484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1</a:t>
            </a:r>
            <a:endParaRPr lang="en-IN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C3DE9B5-EFBB-416F-9424-08E7D9FA098A}"/>
              </a:ext>
            </a:extLst>
          </p:cNvPr>
          <p:cNvSpPr txBox="1"/>
          <p:nvPr/>
        </p:nvSpPr>
        <p:spPr>
          <a:xfrm>
            <a:off x="10519847" y="403275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  <a:endParaRPr lang="en-IN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8B4A983-90EF-4DE6-C0EF-694CFAE65E77}"/>
              </a:ext>
            </a:extLst>
          </p:cNvPr>
          <p:cNvSpPr txBox="1"/>
          <p:nvPr/>
        </p:nvSpPr>
        <p:spPr>
          <a:xfrm>
            <a:off x="10596401" y="5456587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  <a:endParaRPr lang="en-I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DCF982C-273C-9299-D51A-4CA3BD802AD7}"/>
              </a:ext>
            </a:extLst>
          </p:cNvPr>
          <p:cNvSpPr txBox="1"/>
          <p:nvPr/>
        </p:nvSpPr>
        <p:spPr>
          <a:xfrm>
            <a:off x="4900184" y="1103916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  <a:endParaRPr lang="en-IN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7C80C81-4A0F-2C0C-FCEB-0DD575200918}"/>
              </a:ext>
            </a:extLst>
          </p:cNvPr>
          <p:cNvSpPr txBox="1"/>
          <p:nvPr/>
        </p:nvSpPr>
        <p:spPr>
          <a:xfrm>
            <a:off x="403734" y="1508005"/>
            <a:ext cx="449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f(</a:t>
            </a:r>
            <a:r>
              <a:rPr lang="en-US" b="1" dirty="0" err="1"/>
              <a:t>a,b</a:t>
            </a:r>
            <a:r>
              <a:rPr lang="en-US" b="1" dirty="0"/>
              <a:t>) = </a:t>
            </a:r>
            <a:r>
              <a:rPr lang="en-US" b="1" dirty="0" err="1"/>
              <a:t>sgn</a:t>
            </a:r>
            <a:r>
              <a:rPr lang="en-US" b="1" dirty="0"/>
              <a:t>(a)*</a:t>
            </a:r>
            <a:r>
              <a:rPr lang="en-US" b="1" dirty="0" err="1"/>
              <a:t>sgn</a:t>
            </a:r>
            <a:r>
              <a:rPr lang="en-US" b="1" dirty="0"/>
              <a:t>(b)*min(|a|,|b|)</a:t>
            </a:r>
            <a:endParaRPr lang="en-IN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C9EE748-37E4-3C46-0347-7F1F74AF1BFE}"/>
              </a:ext>
            </a:extLst>
          </p:cNvPr>
          <p:cNvSpPr txBox="1"/>
          <p:nvPr/>
        </p:nvSpPr>
        <p:spPr>
          <a:xfrm>
            <a:off x="403734" y="1895880"/>
            <a:ext cx="449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g(</a:t>
            </a:r>
            <a:r>
              <a:rPr lang="en-US" b="1" dirty="0" err="1"/>
              <a:t>a,b,c</a:t>
            </a:r>
            <a:r>
              <a:rPr lang="en-US" b="1" dirty="0"/>
              <a:t>) = b + (1 - 2*c) * a</a:t>
            </a:r>
            <a:endParaRPr lang="en-IN" b="1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7F1CCA-E783-49AB-E014-F8FB599117CC}"/>
              </a:ext>
            </a:extLst>
          </p:cNvPr>
          <p:cNvSpPr/>
          <p:nvPr/>
        </p:nvSpPr>
        <p:spPr>
          <a:xfrm>
            <a:off x="245806" y="1288582"/>
            <a:ext cx="3981546" cy="1022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Decoding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7100-D4F2-E953-EFAE-94079CE1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3200" dirty="0"/>
              <a:t>Pseudocode :-</a:t>
            </a:r>
          </a:p>
          <a:p>
            <a:pPr marL="0" indent="0">
              <a:buNone/>
            </a:pPr>
            <a:r>
              <a:rPr lang="en-IN" sz="3200" dirty="0"/>
              <a:t> 	        </a:t>
            </a:r>
            <a:r>
              <a:rPr lang="en-IN" sz="1500" dirty="0"/>
              <a:t>Decode(belief, node, depth):</a:t>
            </a:r>
          </a:p>
          <a:p>
            <a:pPr marL="0" indent="0">
              <a:buNone/>
            </a:pPr>
            <a:r>
              <a:rPr lang="en-IN" sz="1500" dirty="0"/>
              <a:t>		if we are at the leaf node then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        make a decision based on the belief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        return decision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r1 = belief[1 to n/2]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r2 = belief[n/2 + 1 to n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belief_for_left_sub_tree</a:t>
            </a:r>
            <a:r>
              <a:rPr lang="en-IN" sz="1500" dirty="0"/>
              <a:t> = f(r1, r2)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left_sub_tree_decision</a:t>
            </a:r>
            <a:r>
              <a:rPr lang="en-IN" sz="1500" dirty="0"/>
              <a:t> = Decode(</a:t>
            </a:r>
            <a:r>
              <a:rPr lang="en-IN" sz="1500" dirty="0" err="1"/>
              <a:t>belief_for_left_sub_tree</a:t>
            </a:r>
            <a:r>
              <a:rPr lang="en-IN" sz="1500" dirty="0"/>
              <a:t>, 2*node, depth-1)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belief_for_right_sub_tree</a:t>
            </a:r>
            <a:r>
              <a:rPr lang="en-IN" sz="1500" dirty="0"/>
              <a:t> = g(r1, r2, </a:t>
            </a:r>
            <a:r>
              <a:rPr lang="en-IN" sz="1500" dirty="0" err="1"/>
              <a:t>left_sub_tree_decision</a:t>
            </a:r>
            <a:r>
              <a:rPr lang="en-IN" sz="1500"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right_sub_tree_decision</a:t>
            </a:r>
            <a:r>
              <a:rPr lang="en-IN" sz="1500" dirty="0"/>
              <a:t> = Decode(</a:t>
            </a:r>
            <a:r>
              <a:rPr lang="en-IN" sz="1500" dirty="0" err="1"/>
              <a:t>belief_for_right_sub_tree</a:t>
            </a:r>
            <a:r>
              <a:rPr lang="en-IN" sz="1500" dirty="0"/>
              <a:t>, 2*node+1, depth-1)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500" dirty="0"/>
              <a:t>                     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500" dirty="0"/>
              <a:t>                           	decision = [</a:t>
            </a:r>
            <a:r>
              <a:rPr lang="en-IN" sz="1500" dirty="0" err="1"/>
              <a:t>left_sub_tree_decision</a:t>
            </a:r>
            <a:r>
              <a:rPr lang="en-IN" sz="1500" dirty="0"/>
              <a:t>    </a:t>
            </a:r>
            <a:r>
              <a:rPr lang="en-IN" sz="1500" dirty="0" err="1"/>
              <a:t>right_sub_tree_decision</a:t>
            </a:r>
            <a:r>
              <a:rPr lang="en-IN" sz="1500" dirty="0"/>
              <a:t> ] * G2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500" dirty="0"/>
              <a:t>	  	return decision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B794A1-7A40-C14A-8584-C5E5D31D60A8}"/>
              </a:ext>
            </a:extLst>
          </p:cNvPr>
          <p:cNvCxnSpPr/>
          <p:nvPr/>
        </p:nvCxnSpPr>
        <p:spPr>
          <a:xfrm>
            <a:off x="8313568" y="4317145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9684F8-5FF6-A9B7-E3D4-2A9ED47E92BC}"/>
              </a:ext>
            </a:extLst>
          </p:cNvPr>
          <p:cNvCxnSpPr/>
          <p:nvPr/>
        </p:nvCxnSpPr>
        <p:spPr>
          <a:xfrm>
            <a:off x="7600729" y="5213785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/>
              <p:nvPr/>
            </p:nvSpPr>
            <p:spPr>
              <a:xfrm>
                <a:off x="9928222" y="4557964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22" y="4557964"/>
                <a:ext cx="914400" cy="461473"/>
              </a:xfrm>
              <a:prstGeom prst="rect">
                <a:avLst/>
              </a:prstGeom>
              <a:blipFill>
                <a:blip r:embed="rId2"/>
                <a:stretch>
                  <a:fillRect l="-6000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/>
              <p:nvPr/>
            </p:nvSpPr>
            <p:spPr>
              <a:xfrm>
                <a:off x="9697166" y="4086408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66" y="4086408"/>
                <a:ext cx="914400" cy="461473"/>
              </a:xfrm>
              <a:prstGeom prst="rect">
                <a:avLst/>
              </a:prstGeom>
              <a:blipFill>
                <a:blip r:embed="rId3"/>
                <a:stretch>
                  <a:fillRect l="-6000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2784F9-FF7D-C4E0-24A3-198A3894B404}"/>
              </a:ext>
            </a:extLst>
          </p:cNvPr>
          <p:cNvCxnSpPr/>
          <p:nvPr/>
        </p:nvCxnSpPr>
        <p:spPr>
          <a:xfrm>
            <a:off x="8548757" y="4788701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4667A1-915B-D5F7-255F-EEACDD85D5D1}"/>
              </a:ext>
            </a:extLst>
          </p:cNvPr>
          <p:cNvSpPr txBox="1"/>
          <p:nvPr/>
        </p:nvSpPr>
        <p:spPr>
          <a:xfrm>
            <a:off x="9013822" y="5019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B60B1E-E778-D3AF-DBED-486074C60D82}"/>
              </a:ext>
            </a:extLst>
          </p:cNvPr>
          <p:cNvCxnSpPr/>
          <p:nvPr/>
        </p:nvCxnSpPr>
        <p:spPr>
          <a:xfrm>
            <a:off x="5467129" y="4086408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8F580F-103C-D4D4-3E80-0BD188028ACA}"/>
              </a:ext>
            </a:extLst>
          </p:cNvPr>
          <p:cNvSpPr txBox="1"/>
          <p:nvPr/>
        </p:nvSpPr>
        <p:spPr>
          <a:xfrm>
            <a:off x="6880222" y="3892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7A605-0826-2DAA-DBB0-3ADBEEAFEE40}"/>
              </a:ext>
            </a:extLst>
          </p:cNvPr>
          <p:cNvCxnSpPr/>
          <p:nvPr/>
        </p:nvCxnSpPr>
        <p:spPr>
          <a:xfrm>
            <a:off x="7180105" y="4559203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161329-9824-B855-8911-352F77E2EC83}"/>
              </a:ext>
            </a:extLst>
          </p:cNvPr>
          <p:cNvSpPr txBox="1"/>
          <p:nvPr/>
        </p:nvSpPr>
        <p:spPr>
          <a:xfrm>
            <a:off x="8593198" y="4365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20E13-4EDF-642B-8086-BAC16DEF89C8}"/>
              </a:ext>
            </a:extLst>
          </p:cNvPr>
          <p:cNvSpPr/>
          <p:nvPr/>
        </p:nvSpPr>
        <p:spPr>
          <a:xfrm>
            <a:off x="2293620" y="2369820"/>
            <a:ext cx="8317946" cy="3607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2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Decoding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+ 3n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T(n) = 3n + 2 * (3n/2) + 4 * (3n/4) + ……. Log2(n) terms</a:t>
            </a:r>
          </a:p>
          <a:p>
            <a:pPr marL="0" indent="0">
              <a:buNone/>
            </a:pPr>
            <a:r>
              <a:rPr lang="en-US" dirty="0"/>
              <a:t>                                	T(n) = 3n + 3n + 3n + ……. Log2(n) terms</a:t>
            </a:r>
          </a:p>
          <a:p>
            <a:pPr marL="0" indent="0">
              <a:buNone/>
            </a:pPr>
            <a:r>
              <a:rPr lang="en-US" dirty="0"/>
              <a:t>			T(n) = 3n * Log2(n)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the time complexity for polar code decoding is </a:t>
            </a:r>
            <a:r>
              <a:rPr lang="en-US" dirty="0" err="1"/>
              <a:t>Nlog</a:t>
            </a:r>
            <a:r>
              <a:rPr lang="en-US" dirty="0"/>
              <a:t>(N), where N is the total number of   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7CB-D708-ED1D-05D7-451EC5F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32" y="220329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SC Decoding</a:t>
            </a:r>
            <a:endParaRPr lang="en-IN" dirty="0"/>
          </a:p>
        </p:txBody>
      </p:sp>
      <p:pic>
        <p:nvPicPr>
          <p:cNvPr id="11" name="Content Placeholder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CE5A609-7EC5-B5D8-14EC-5E4E306D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26" y="1870661"/>
            <a:ext cx="8953013" cy="4457732"/>
          </a:xfrm>
        </p:spPr>
      </p:pic>
    </p:spTree>
    <p:extLst>
      <p:ext uri="{BB962C8B-B14F-4D97-AF65-F5344CB8AC3E}">
        <p14:creationId xmlns:p14="http://schemas.microsoft.com/office/powerpoint/2010/main" val="2864739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7CB-D708-ED1D-05D7-451EC5F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38" y="-84471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SC Decoding</a:t>
            </a:r>
            <a:endParaRPr lang="en-IN" dirty="0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3A70917-2B1C-F21A-B5F0-9366B7DF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38" y="1234206"/>
            <a:ext cx="10058400" cy="4840974"/>
          </a:xfrm>
        </p:spPr>
      </p:pic>
    </p:spTree>
    <p:extLst>
      <p:ext uri="{BB962C8B-B14F-4D97-AF65-F5344CB8AC3E}">
        <p14:creationId xmlns:p14="http://schemas.microsoft.com/office/powerpoint/2010/main" val="8400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47EC-D663-80E6-1DF5-98B7675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3" y="0"/>
            <a:ext cx="10058400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</a:t>
            </a:r>
            <a:endParaRPr lang="en-IN" dirty="0"/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D1A30985-CEC0-51C5-6852-6A4EA711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3" y="1808703"/>
            <a:ext cx="8879791" cy="4421275"/>
          </a:xfrm>
        </p:spPr>
      </p:pic>
    </p:spTree>
    <p:extLst>
      <p:ext uri="{BB962C8B-B14F-4D97-AF65-F5344CB8AC3E}">
        <p14:creationId xmlns:p14="http://schemas.microsoft.com/office/powerpoint/2010/main" val="359868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47EC-D663-80E6-1DF5-98B7675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3" y="0"/>
            <a:ext cx="10058400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</a:t>
            </a:r>
            <a:endParaRPr lang="en-IN" dirty="0"/>
          </a:p>
        </p:txBody>
      </p:sp>
      <p:pic>
        <p:nvPicPr>
          <p:cNvPr id="6" name="Content Placeholder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F3A1FCC-751B-6B8E-F88B-9C6BB1EAA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25" y="1848897"/>
            <a:ext cx="8883912" cy="4360983"/>
          </a:xfrm>
        </p:spPr>
      </p:pic>
    </p:spTree>
    <p:extLst>
      <p:ext uri="{BB962C8B-B14F-4D97-AF65-F5344CB8AC3E}">
        <p14:creationId xmlns:p14="http://schemas.microsoft.com/office/powerpoint/2010/main" val="21018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FBB9-F739-3955-CA35-96DE7517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dirty="0"/>
              <a:t>Honor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7945-D5A6-3487-D7FD-D4578145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• We declare that</a:t>
            </a:r>
          </a:p>
          <a:p>
            <a:r>
              <a:rPr lang="en-US" sz="1800" dirty="0"/>
              <a:t>→ The work that we are presenting is our own work.</a:t>
            </a:r>
          </a:p>
          <a:p>
            <a:r>
              <a:rPr lang="en-US" sz="1800" dirty="0"/>
              <a:t>→ We have not copied the work (the code, the results, etc.) that someone else has done.</a:t>
            </a:r>
          </a:p>
          <a:p>
            <a:r>
              <a:rPr lang="en-US" sz="1800" dirty="0"/>
              <a:t>→ Concepts, understanding and insights we will be describing are our own.</a:t>
            </a:r>
          </a:p>
          <a:p>
            <a:r>
              <a:rPr lang="en-US" sz="1800" dirty="0"/>
              <a:t>→ We make this pledge truthfully. We know that violation of this solemn pledge can carry grave consequences.</a:t>
            </a:r>
          </a:p>
          <a:p>
            <a:r>
              <a:rPr lang="en-US" sz="1800" dirty="0"/>
              <a:t>• Signed by: all the members of the project group.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0986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E52C-AF00-0CBA-9777-BE78C55A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Soft-Decision or SCL Decoding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90CD-EAA6-4EFF-78D9-FD0228CF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039"/>
            <a:ext cx="10515600" cy="44932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Successive cancellation List decoding is the same as SC decoding. The extra thing is that instead of making a single decision we make multiple decisions and maintain a list of candidate codewords.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do not make a single decision. We make both the possible decision and give a penalty for that decision. This penalty is called Decision Metric(DM). For a given decoding path, we define Path Metric(PM) as the sum of the decision metrics up to the current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belief is in favor of the decision then we give zero penalty for that decision and if the belief is not in favor of the decision then we give a penalty equal to |L|.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current bit is the frozen bit then still we give a penalty to it If the belief is not in favor.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SCL decoding we keep the list size fixed say M. If at any given node position the list size increases than the fixed size, we keep only M decisions with the lowest path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simple words we can say that instead of running a single decoder procedure, we run M decoder simultaneously and choose those with the lowest path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we can say that the time complexity for Successive Cancellation List decoding is </a:t>
            </a:r>
            <a:r>
              <a:rPr lang="en-US" b="1" dirty="0"/>
              <a:t>M*</a:t>
            </a:r>
            <a:r>
              <a:rPr lang="en-US" b="1" dirty="0" err="1"/>
              <a:t>NLogN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3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DD61202-EA75-7768-FD36-7A4343E9425D}"/>
              </a:ext>
            </a:extLst>
          </p:cNvPr>
          <p:cNvSpPr/>
          <p:nvPr/>
        </p:nvSpPr>
        <p:spPr>
          <a:xfrm>
            <a:off x="3613347" y="1725712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49AC6-8569-6EC2-1509-0969717C1283}"/>
              </a:ext>
            </a:extLst>
          </p:cNvPr>
          <p:cNvSpPr/>
          <p:nvPr/>
        </p:nvSpPr>
        <p:spPr>
          <a:xfrm>
            <a:off x="3677259" y="4407050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E31FC-E28F-2514-9E9C-C6728D6A16E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89694" y="3510115"/>
            <a:ext cx="1120878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4B617D-EDC5-65BF-B762-9221CCAB3499}"/>
              </a:ext>
            </a:extLst>
          </p:cNvPr>
          <p:cNvCxnSpPr>
            <a:cxnSpLocks/>
            <a:stCxn id="5" idx="7"/>
            <a:endCxn id="17" idx="3"/>
          </p:cNvCxnSpPr>
          <p:nvPr/>
        </p:nvCxnSpPr>
        <p:spPr>
          <a:xfrm flipV="1">
            <a:off x="2839290" y="2254431"/>
            <a:ext cx="864771" cy="10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32A11E-12AF-EA1B-EA3E-F6891E9AE354}"/>
              </a:ext>
            </a:extLst>
          </p:cNvPr>
          <p:cNvCxnSpPr>
            <a:cxnSpLocks/>
            <a:stCxn id="5" idx="5"/>
            <a:endCxn id="18" idx="2"/>
          </p:cNvCxnSpPr>
          <p:nvPr/>
        </p:nvCxnSpPr>
        <p:spPr>
          <a:xfrm>
            <a:off x="2839290" y="3741408"/>
            <a:ext cx="837969" cy="97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F450A5-A794-5990-D633-BF2CBF0CC9AA}"/>
              </a:ext>
            </a:extLst>
          </p:cNvPr>
          <p:cNvCxnSpPr>
            <a:cxnSpLocks/>
            <a:stCxn id="17" idx="6"/>
            <a:endCxn id="38" idx="2"/>
          </p:cNvCxnSpPr>
          <p:nvPr/>
        </p:nvCxnSpPr>
        <p:spPr>
          <a:xfrm flipV="1">
            <a:off x="4232779" y="2035428"/>
            <a:ext cx="1283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6F6E1-8E59-385D-47A2-73E4F9321310}"/>
              </a:ext>
            </a:extLst>
          </p:cNvPr>
          <p:cNvCxnSpPr>
            <a:cxnSpLocks/>
            <a:stCxn id="18" idx="6"/>
            <a:endCxn id="39" idx="2"/>
          </p:cNvCxnSpPr>
          <p:nvPr/>
        </p:nvCxnSpPr>
        <p:spPr>
          <a:xfrm>
            <a:off x="4296691" y="4716767"/>
            <a:ext cx="121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4433345-1384-C836-2DFB-A550A678A2E3}"/>
              </a:ext>
            </a:extLst>
          </p:cNvPr>
          <p:cNvSpPr/>
          <p:nvPr/>
        </p:nvSpPr>
        <p:spPr>
          <a:xfrm>
            <a:off x="5515890" y="1725711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19B793-BA6E-B7CA-2E7A-1487BC4C57DF}"/>
              </a:ext>
            </a:extLst>
          </p:cNvPr>
          <p:cNvSpPr/>
          <p:nvPr/>
        </p:nvSpPr>
        <p:spPr>
          <a:xfrm>
            <a:off x="5515655" y="4407050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97005A-2D45-A211-43C4-D51397F2A8E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6135322" y="1202251"/>
            <a:ext cx="624350" cy="83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1D6B66-8826-DEC7-5307-79A70CB73EB6}"/>
              </a:ext>
            </a:extLst>
          </p:cNvPr>
          <p:cNvCxnSpPr>
            <a:cxnSpLocks/>
            <a:stCxn id="38" idx="6"/>
            <a:endCxn id="52" idx="2"/>
          </p:cNvCxnSpPr>
          <p:nvPr/>
        </p:nvCxnSpPr>
        <p:spPr>
          <a:xfrm>
            <a:off x="6135322" y="2035428"/>
            <a:ext cx="633943" cy="56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D718E5-DA9D-111F-7580-0FED3AB4D756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135087" y="4176026"/>
            <a:ext cx="641786" cy="5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A78E11-F471-E3CF-4DD3-E12AF2C53CB6}"/>
              </a:ext>
            </a:extLst>
          </p:cNvPr>
          <p:cNvCxnSpPr>
            <a:cxnSpLocks/>
            <a:stCxn id="39" idx="6"/>
            <a:endCxn id="53" idx="1"/>
          </p:cNvCxnSpPr>
          <p:nvPr/>
        </p:nvCxnSpPr>
        <p:spPr>
          <a:xfrm>
            <a:off x="6135087" y="4716767"/>
            <a:ext cx="749945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7903FF3-BBB1-880A-9F98-B8119B9D1F4C}"/>
              </a:ext>
            </a:extLst>
          </p:cNvPr>
          <p:cNvSpPr/>
          <p:nvPr/>
        </p:nvSpPr>
        <p:spPr>
          <a:xfrm>
            <a:off x="6759672" y="89253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E9369-EE4A-9F7D-DB3A-F690971D52CD}"/>
              </a:ext>
            </a:extLst>
          </p:cNvPr>
          <p:cNvSpPr/>
          <p:nvPr/>
        </p:nvSpPr>
        <p:spPr>
          <a:xfrm>
            <a:off x="6769265" y="229560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248F79-C477-980D-3595-5322D0E2269A}"/>
              </a:ext>
            </a:extLst>
          </p:cNvPr>
          <p:cNvSpPr/>
          <p:nvPr/>
        </p:nvSpPr>
        <p:spPr>
          <a:xfrm>
            <a:off x="6794318" y="5547597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3DED55-E557-CC52-A606-72B32AECAC5D}"/>
              </a:ext>
            </a:extLst>
          </p:cNvPr>
          <p:cNvSpPr/>
          <p:nvPr/>
        </p:nvSpPr>
        <p:spPr>
          <a:xfrm>
            <a:off x="6776873" y="386630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0E9F58-D1FE-251D-7FE3-75D2A849FA4F}"/>
              </a:ext>
            </a:extLst>
          </p:cNvPr>
          <p:cNvCxnSpPr>
            <a:cxnSpLocks/>
            <a:stCxn id="51" idx="6"/>
            <a:endCxn id="86" idx="2"/>
          </p:cNvCxnSpPr>
          <p:nvPr/>
        </p:nvCxnSpPr>
        <p:spPr>
          <a:xfrm flipV="1">
            <a:off x="7379104" y="567541"/>
            <a:ext cx="948810" cy="63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84DA3-2A38-AE0F-5681-5FC4F2718D45}"/>
              </a:ext>
            </a:extLst>
          </p:cNvPr>
          <p:cNvCxnSpPr>
            <a:cxnSpLocks/>
            <a:stCxn id="51" idx="6"/>
            <a:endCxn id="87" idx="2"/>
          </p:cNvCxnSpPr>
          <p:nvPr/>
        </p:nvCxnSpPr>
        <p:spPr>
          <a:xfrm>
            <a:off x="7379104" y="1202251"/>
            <a:ext cx="948813" cy="2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2B6BA6-1B66-57F8-306F-08F8A0203B01}"/>
              </a:ext>
            </a:extLst>
          </p:cNvPr>
          <p:cNvCxnSpPr>
            <a:cxnSpLocks/>
            <a:stCxn id="52" idx="6"/>
            <a:endCxn id="88" idx="2"/>
          </p:cNvCxnSpPr>
          <p:nvPr/>
        </p:nvCxnSpPr>
        <p:spPr>
          <a:xfrm flipV="1">
            <a:off x="7388697" y="2223830"/>
            <a:ext cx="943899" cy="38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9CFE42-11BA-341A-D49D-D09291F490F2}"/>
              </a:ext>
            </a:extLst>
          </p:cNvPr>
          <p:cNvCxnSpPr>
            <a:cxnSpLocks/>
            <a:stCxn id="52" idx="6"/>
            <a:endCxn id="92" idx="2"/>
          </p:cNvCxnSpPr>
          <p:nvPr/>
        </p:nvCxnSpPr>
        <p:spPr>
          <a:xfrm>
            <a:off x="7388697" y="2605321"/>
            <a:ext cx="943902" cy="42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154360-0164-AACD-0C5E-9CE5EF96DAE8}"/>
              </a:ext>
            </a:extLst>
          </p:cNvPr>
          <p:cNvCxnSpPr>
            <a:cxnSpLocks/>
            <a:stCxn id="69" idx="6"/>
            <a:endCxn id="93" idx="2"/>
          </p:cNvCxnSpPr>
          <p:nvPr/>
        </p:nvCxnSpPr>
        <p:spPr>
          <a:xfrm flipV="1">
            <a:off x="7396305" y="3764678"/>
            <a:ext cx="936523" cy="41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B7869A-FFED-91A6-43A3-5A6316FFD5AA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7361398" y="4174420"/>
            <a:ext cx="989869" cy="52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B3ED5A-3DFA-80AF-DC61-441ED8744B78}"/>
              </a:ext>
            </a:extLst>
          </p:cNvPr>
          <p:cNvCxnSpPr>
            <a:cxnSpLocks/>
            <a:stCxn id="53" idx="6"/>
            <a:endCxn id="95" idx="2"/>
          </p:cNvCxnSpPr>
          <p:nvPr/>
        </p:nvCxnSpPr>
        <p:spPr>
          <a:xfrm flipV="1">
            <a:off x="7413750" y="5484831"/>
            <a:ext cx="943662" cy="37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6D9363-19A1-FF64-F791-96F99E220C25}"/>
              </a:ext>
            </a:extLst>
          </p:cNvPr>
          <p:cNvCxnSpPr>
            <a:cxnSpLocks/>
            <a:stCxn id="53" idx="6"/>
            <a:endCxn id="98" idx="2"/>
          </p:cNvCxnSpPr>
          <p:nvPr/>
        </p:nvCxnSpPr>
        <p:spPr>
          <a:xfrm>
            <a:off x="7413750" y="5857314"/>
            <a:ext cx="933831" cy="56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54FA0A0-A42D-4764-9D6C-BB0EA572F29D}"/>
              </a:ext>
            </a:extLst>
          </p:cNvPr>
          <p:cNvSpPr/>
          <p:nvPr/>
        </p:nvSpPr>
        <p:spPr>
          <a:xfrm>
            <a:off x="8327914" y="25782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CE73A80-4502-38AA-6CDD-FB52099456DB}"/>
              </a:ext>
            </a:extLst>
          </p:cNvPr>
          <p:cNvSpPr/>
          <p:nvPr/>
        </p:nvSpPr>
        <p:spPr>
          <a:xfrm>
            <a:off x="8327917" y="118861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5688ED-2974-CF30-26E4-9F99DC38E03E}"/>
              </a:ext>
            </a:extLst>
          </p:cNvPr>
          <p:cNvSpPr/>
          <p:nvPr/>
        </p:nvSpPr>
        <p:spPr>
          <a:xfrm>
            <a:off x="8332596" y="1914113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DE94AD8-FE5E-6449-4DDC-ECFF845C5A9B}"/>
              </a:ext>
            </a:extLst>
          </p:cNvPr>
          <p:cNvSpPr/>
          <p:nvPr/>
        </p:nvSpPr>
        <p:spPr>
          <a:xfrm>
            <a:off x="8332599" y="2717767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1E78ED-E626-1548-9B22-D3AF0F6DC1E0}"/>
              </a:ext>
            </a:extLst>
          </p:cNvPr>
          <p:cNvSpPr/>
          <p:nvPr/>
        </p:nvSpPr>
        <p:spPr>
          <a:xfrm>
            <a:off x="8332828" y="3454961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EB789-CFC3-7033-EECF-451D2F99B384}"/>
              </a:ext>
            </a:extLst>
          </p:cNvPr>
          <p:cNvSpPr/>
          <p:nvPr/>
        </p:nvSpPr>
        <p:spPr>
          <a:xfrm>
            <a:off x="8351267" y="438772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3B209A-CBC8-F395-386D-48D7B6E0CCA7}"/>
              </a:ext>
            </a:extLst>
          </p:cNvPr>
          <p:cNvSpPr/>
          <p:nvPr/>
        </p:nvSpPr>
        <p:spPr>
          <a:xfrm>
            <a:off x="8357412" y="517511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5966B5C-442C-D42E-8434-EFF43017FC64}"/>
              </a:ext>
            </a:extLst>
          </p:cNvPr>
          <p:cNvSpPr/>
          <p:nvPr/>
        </p:nvSpPr>
        <p:spPr>
          <a:xfrm>
            <a:off x="8347581" y="6117358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794718-CD08-572A-02B1-6B0543926930}"/>
              </a:ext>
            </a:extLst>
          </p:cNvPr>
          <p:cNvSpPr txBox="1"/>
          <p:nvPr/>
        </p:nvSpPr>
        <p:spPr>
          <a:xfrm>
            <a:off x="2449565" y="333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C57B65-5A89-A54D-4FBD-E5BB01387EBF}"/>
              </a:ext>
            </a:extLst>
          </p:cNvPr>
          <p:cNvSpPr txBox="1"/>
          <p:nvPr/>
        </p:nvSpPr>
        <p:spPr>
          <a:xfrm>
            <a:off x="3782835" y="1863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37A381-4558-955B-1E58-1476AB39093C}"/>
              </a:ext>
            </a:extLst>
          </p:cNvPr>
          <p:cNvSpPr txBox="1"/>
          <p:nvPr/>
        </p:nvSpPr>
        <p:spPr>
          <a:xfrm>
            <a:off x="3812453" y="453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40585-82F7-F42F-8434-E9089AE7DC60}"/>
              </a:ext>
            </a:extLst>
          </p:cNvPr>
          <p:cNvSpPr txBox="1"/>
          <p:nvPr/>
        </p:nvSpPr>
        <p:spPr>
          <a:xfrm>
            <a:off x="5678122" y="1850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6E9C81-7E1A-D559-FA45-A0C0D389864A}"/>
              </a:ext>
            </a:extLst>
          </p:cNvPr>
          <p:cNvSpPr txBox="1"/>
          <p:nvPr/>
        </p:nvSpPr>
        <p:spPr>
          <a:xfrm>
            <a:off x="5677887" y="45233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FF0D7-777E-3FD6-F455-CFB5D9E90EAE}"/>
              </a:ext>
            </a:extLst>
          </p:cNvPr>
          <p:cNvSpPr txBox="1"/>
          <p:nvPr/>
        </p:nvSpPr>
        <p:spPr>
          <a:xfrm>
            <a:off x="6904933" y="102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8AC6EB-A5D1-EB9C-848F-717AA51C3A65}"/>
              </a:ext>
            </a:extLst>
          </p:cNvPr>
          <p:cNvSpPr txBox="1"/>
          <p:nvPr/>
        </p:nvSpPr>
        <p:spPr>
          <a:xfrm>
            <a:off x="6902844" y="24256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6E035-D505-0BA1-4FB3-222E78DF77B7}"/>
              </a:ext>
            </a:extLst>
          </p:cNvPr>
          <p:cNvSpPr txBox="1"/>
          <p:nvPr/>
        </p:nvSpPr>
        <p:spPr>
          <a:xfrm>
            <a:off x="6909608" y="39897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742379-994D-F468-ACFF-41B217F8BB1D}"/>
              </a:ext>
            </a:extLst>
          </p:cNvPr>
          <p:cNvSpPr txBox="1"/>
          <p:nvPr/>
        </p:nvSpPr>
        <p:spPr>
          <a:xfrm>
            <a:off x="6947829" y="56862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046F61-5F54-E6D1-3B03-DEADB8B28021}"/>
              </a:ext>
            </a:extLst>
          </p:cNvPr>
          <p:cNvSpPr txBox="1"/>
          <p:nvPr/>
        </p:nvSpPr>
        <p:spPr>
          <a:xfrm>
            <a:off x="8480315" y="3663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9B613C-3655-544E-15CD-BABFAC8B5537}"/>
              </a:ext>
            </a:extLst>
          </p:cNvPr>
          <p:cNvSpPr txBox="1"/>
          <p:nvPr/>
        </p:nvSpPr>
        <p:spPr>
          <a:xfrm>
            <a:off x="8484997" y="13180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4B1125-AEC5-8201-2394-73B824D4DEF2}"/>
              </a:ext>
            </a:extLst>
          </p:cNvPr>
          <p:cNvSpPr txBox="1"/>
          <p:nvPr/>
        </p:nvSpPr>
        <p:spPr>
          <a:xfrm>
            <a:off x="8502434" y="20680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D5E2DC-A952-A80F-E3E1-69C745862955}"/>
              </a:ext>
            </a:extLst>
          </p:cNvPr>
          <p:cNvSpPr txBox="1"/>
          <p:nvPr/>
        </p:nvSpPr>
        <p:spPr>
          <a:xfrm>
            <a:off x="8493837" y="28559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84936A-42A2-5B87-0528-6B2B1596F5FE}"/>
              </a:ext>
            </a:extLst>
          </p:cNvPr>
          <p:cNvSpPr txBox="1"/>
          <p:nvPr/>
        </p:nvSpPr>
        <p:spPr>
          <a:xfrm>
            <a:off x="8481655" y="3592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F5BBD-57D5-6DDF-993A-8D55CCC98586}"/>
              </a:ext>
            </a:extLst>
          </p:cNvPr>
          <p:cNvSpPr txBox="1"/>
          <p:nvPr/>
        </p:nvSpPr>
        <p:spPr>
          <a:xfrm>
            <a:off x="8513499" y="4495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F83F89-8046-4BEA-9D95-F43BE9B4A309}"/>
              </a:ext>
            </a:extLst>
          </p:cNvPr>
          <p:cNvSpPr txBox="1"/>
          <p:nvPr/>
        </p:nvSpPr>
        <p:spPr>
          <a:xfrm>
            <a:off x="8509813" y="5293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8464B7-8EFB-1F11-E5F6-6DBD9050FDDA}"/>
              </a:ext>
            </a:extLst>
          </p:cNvPr>
          <p:cNvSpPr txBox="1"/>
          <p:nvPr/>
        </p:nvSpPr>
        <p:spPr>
          <a:xfrm>
            <a:off x="8472938" y="62556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id="{4D4BBEBD-9EC1-068A-482F-CDA0BA152824}"/>
              </a:ext>
            </a:extLst>
          </p:cNvPr>
          <p:cNvSpPr/>
          <p:nvPr/>
        </p:nvSpPr>
        <p:spPr>
          <a:xfrm>
            <a:off x="9320974" y="1238326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Multiplication Sign 119">
            <a:extLst>
              <a:ext uri="{FF2B5EF4-FFF2-40B4-BE49-F238E27FC236}">
                <a16:creationId xmlns:a16="http://schemas.microsoft.com/office/drawing/2014/main" id="{E8D54D07-9C5F-6CAF-D0F5-975D5539BBF8}"/>
              </a:ext>
            </a:extLst>
          </p:cNvPr>
          <p:cNvSpPr/>
          <p:nvPr/>
        </p:nvSpPr>
        <p:spPr>
          <a:xfrm>
            <a:off x="9326116" y="1965862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F8AACA2-652F-34BB-5F64-1A34DE249D8E}"/>
              </a:ext>
            </a:extLst>
          </p:cNvPr>
          <p:cNvCxnSpPr/>
          <p:nvPr/>
        </p:nvCxnSpPr>
        <p:spPr>
          <a:xfrm>
            <a:off x="8947346" y="53460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331EDA3-5031-AE8B-C2E1-C3C54816D838}"/>
              </a:ext>
            </a:extLst>
          </p:cNvPr>
          <p:cNvCxnSpPr/>
          <p:nvPr/>
        </p:nvCxnSpPr>
        <p:spPr>
          <a:xfrm>
            <a:off x="8941203" y="149833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BFC369-FAD9-FFC3-740D-3B57F281D5E6}"/>
              </a:ext>
            </a:extLst>
          </p:cNvPr>
          <p:cNvCxnSpPr/>
          <p:nvPr/>
        </p:nvCxnSpPr>
        <p:spPr>
          <a:xfrm>
            <a:off x="8951034" y="221962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FC48B95-E3EA-56AA-CE05-08E636117369}"/>
              </a:ext>
            </a:extLst>
          </p:cNvPr>
          <p:cNvCxnSpPr/>
          <p:nvPr/>
        </p:nvCxnSpPr>
        <p:spPr>
          <a:xfrm>
            <a:off x="8951037" y="3006568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27621B-0039-C1F5-34DF-D6CEB11A72D4}"/>
              </a:ext>
            </a:extLst>
          </p:cNvPr>
          <p:cNvCxnSpPr/>
          <p:nvPr/>
        </p:nvCxnSpPr>
        <p:spPr>
          <a:xfrm>
            <a:off x="8947572" y="3741408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C4856C-8A2C-8F17-70D8-87704352FB12}"/>
              </a:ext>
            </a:extLst>
          </p:cNvPr>
          <p:cNvCxnSpPr/>
          <p:nvPr/>
        </p:nvCxnSpPr>
        <p:spPr>
          <a:xfrm>
            <a:off x="8980529" y="4680637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3472ED-E5E7-0DBF-3305-A7BD30918D58}"/>
              </a:ext>
            </a:extLst>
          </p:cNvPr>
          <p:cNvCxnSpPr/>
          <p:nvPr/>
        </p:nvCxnSpPr>
        <p:spPr>
          <a:xfrm>
            <a:off x="8967124" y="5478321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29035B-C7D4-45CB-6057-3810895986E6}"/>
              </a:ext>
            </a:extLst>
          </p:cNvPr>
          <p:cNvCxnSpPr/>
          <p:nvPr/>
        </p:nvCxnSpPr>
        <p:spPr>
          <a:xfrm>
            <a:off x="8947461" y="6427074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Multiplication Sign 129">
            <a:extLst>
              <a:ext uri="{FF2B5EF4-FFF2-40B4-BE49-F238E27FC236}">
                <a16:creationId xmlns:a16="http://schemas.microsoft.com/office/drawing/2014/main" id="{402E5AFB-F546-7755-42AF-5A5C6CD9D647}"/>
              </a:ext>
            </a:extLst>
          </p:cNvPr>
          <p:cNvSpPr/>
          <p:nvPr/>
        </p:nvSpPr>
        <p:spPr>
          <a:xfrm>
            <a:off x="9357846" y="5203442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Multiplication Sign 130">
            <a:extLst>
              <a:ext uri="{FF2B5EF4-FFF2-40B4-BE49-F238E27FC236}">
                <a16:creationId xmlns:a16="http://schemas.microsoft.com/office/drawing/2014/main" id="{11306C82-890B-3494-4488-FA6D263303D3}"/>
              </a:ext>
            </a:extLst>
          </p:cNvPr>
          <p:cNvSpPr/>
          <p:nvPr/>
        </p:nvSpPr>
        <p:spPr>
          <a:xfrm>
            <a:off x="9330805" y="3481269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ED7D1-53CD-BF58-FA60-4DA26A82A4FA}"/>
              </a:ext>
            </a:extLst>
          </p:cNvPr>
          <p:cNvSpPr/>
          <p:nvPr/>
        </p:nvSpPr>
        <p:spPr>
          <a:xfrm>
            <a:off x="2310572" y="321268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DDFCCD-3F42-373F-FEB9-950E8724935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923063" y="958558"/>
            <a:ext cx="7373" cy="7671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F3CC06-1D84-59F5-4B53-1A97945A81CA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923063" y="2345145"/>
            <a:ext cx="54402" cy="20658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419AAD-1711-F6B0-B360-2303EE964981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977465" y="5026483"/>
            <a:ext cx="9510" cy="14138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854002-E360-C4B4-6F45-3643E181B591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825606" y="1023668"/>
            <a:ext cx="7373" cy="7020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BA883D5-F016-51AF-3AF6-1BA9D258AB87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 flipH="1">
            <a:off x="5825371" y="2345144"/>
            <a:ext cx="235" cy="20619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A988FA3-5BF3-E6C0-2181-CB08B3A08AE3}"/>
              </a:ext>
            </a:extLst>
          </p:cNvPr>
          <p:cNvCxnSpPr>
            <a:stCxn id="39" idx="4"/>
          </p:cNvCxnSpPr>
          <p:nvPr/>
        </p:nvCxnSpPr>
        <p:spPr>
          <a:xfrm>
            <a:off x="5825371" y="5026483"/>
            <a:ext cx="0" cy="14923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064B4B8-73E9-984D-6ED3-F56A43D9198B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069388" y="176601"/>
            <a:ext cx="0" cy="71593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E95939-7341-F679-9320-4E19397FAC56}"/>
              </a:ext>
            </a:extLst>
          </p:cNvPr>
          <p:cNvCxnSpPr>
            <a:stCxn id="52" idx="0"/>
            <a:endCxn id="51" idx="4"/>
          </p:cNvCxnSpPr>
          <p:nvPr/>
        </p:nvCxnSpPr>
        <p:spPr>
          <a:xfrm flipH="1" flipV="1">
            <a:off x="7069388" y="1511967"/>
            <a:ext cx="9593" cy="7836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A75A8B-DD42-061F-3551-CF3C51CE8B3E}"/>
              </a:ext>
            </a:extLst>
          </p:cNvPr>
          <p:cNvCxnSpPr>
            <a:stCxn id="52" idx="4"/>
            <a:endCxn id="69" idx="0"/>
          </p:cNvCxnSpPr>
          <p:nvPr/>
        </p:nvCxnSpPr>
        <p:spPr>
          <a:xfrm>
            <a:off x="7078981" y="2915037"/>
            <a:ext cx="7608" cy="95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66A2EB-5E1D-2132-DAA5-3E6B86E98270}"/>
              </a:ext>
            </a:extLst>
          </p:cNvPr>
          <p:cNvCxnSpPr>
            <a:cxnSpLocks/>
            <a:stCxn id="69" idx="4"/>
            <a:endCxn id="53" idx="0"/>
          </p:cNvCxnSpPr>
          <p:nvPr/>
        </p:nvCxnSpPr>
        <p:spPr>
          <a:xfrm>
            <a:off x="7086589" y="4485742"/>
            <a:ext cx="17445" cy="10618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8F1D865-5289-B2F7-7486-4571CBD7A532}"/>
              </a:ext>
            </a:extLst>
          </p:cNvPr>
          <p:cNvCxnSpPr>
            <a:stCxn id="53" idx="4"/>
          </p:cNvCxnSpPr>
          <p:nvPr/>
        </p:nvCxnSpPr>
        <p:spPr>
          <a:xfrm>
            <a:off x="7104034" y="6167030"/>
            <a:ext cx="0" cy="3517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3B08E4B-744D-E1B7-49D5-2DA826C2C497}"/>
              </a:ext>
            </a:extLst>
          </p:cNvPr>
          <p:cNvCxnSpPr>
            <a:stCxn id="86" idx="0"/>
          </p:cNvCxnSpPr>
          <p:nvPr/>
        </p:nvCxnSpPr>
        <p:spPr>
          <a:xfrm flipV="1">
            <a:off x="8637630" y="68826"/>
            <a:ext cx="0" cy="1889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2CC25F-4D1C-003B-96DB-18CC1F59CBC9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>
            <a:off x="8637630" y="877257"/>
            <a:ext cx="3" cy="3113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663045-BE95-2699-5CB7-C583D6AE97DE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>
            <a:off x="8637633" y="1808052"/>
            <a:ext cx="4679" cy="10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94CD7C0-2D52-0A75-C8B5-D3CD38871121}"/>
              </a:ext>
            </a:extLst>
          </p:cNvPr>
          <p:cNvCxnSpPr>
            <a:stCxn id="88" idx="4"/>
            <a:endCxn id="92" idx="0"/>
          </p:cNvCxnSpPr>
          <p:nvPr/>
        </p:nvCxnSpPr>
        <p:spPr>
          <a:xfrm>
            <a:off x="8642312" y="2533546"/>
            <a:ext cx="3" cy="1842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B1257AF-9671-2A2A-79F5-AF15213C4B7D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>
            <a:off x="8642315" y="3337200"/>
            <a:ext cx="229" cy="1177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D53A3-7903-561F-FCD2-08DB2E7416C6}"/>
              </a:ext>
            </a:extLst>
          </p:cNvPr>
          <p:cNvCxnSpPr>
            <a:stCxn id="93" idx="4"/>
            <a:endCxn id="94" idx="0"/>
          </p:cNvCxnSpPr>
          <p:nvPr/>
        </p:nvCxnSpPr>
        <p:spPr>
          <a:xfrm>
            <a:off x="8642544" y="4074394"/>
            <a:ext cx="18439" cy="3133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710D144-10F1-A4BC-BA92-63097D48A331}"/>
              </a:ext>
            </a:extLst>
          </p:cNvPr>
          <p:cNvCxnSpPr>
            <a:stCxn id="94" idx="4"/>
            <a:endCxn id="95" idx="0"/>
          </p:cNvCxnSpPr>
          <p:nvPr/>
        </p:nvCxnSpPr>
        <p:spPr>
          <a:xfrm>
            <a:off x="8660983" y="5007157"/>
            <a:ext cx="6145" cy="167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492D086-2CA2-92E9-DD75-8BF9EB093AE2}"/>
              </a:ext>
            </a:extLst>
          </p:cNvPr>
          <p:cNvCxnSpPr>
            <a:stCxn id="95" idx="4"/>
            <a:endCxn id="98" idx="0"/>
          </p:cNvCxnSpPr>
          <p:nvPr/>
        </p:nvCxnSpPr>
        <p:spPr>
          <a:xfrm flipH="1">
            <a:off x="8657297" y="5794547"/>
            <a:ext cx="9831" cy="3228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AD87F8D-862B-87C5-AEE7-6AED4F749416}"/>
              </a:ext>
            </a:extLst>
          </p:cNvPr>
          <p:cNvCxnSpPr>
            <a:stCxn id="98" idx="4"/>
          </p:cNvCxnSpPr>
          <p:nvPr/>
        </p:nvCxnSpPr>
        <p:spPr>
          <a:xfrm>
            <a:off x="8657297" y="6736791"/>
            <a:ext cx="3686" cy="1212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95CAD7-E379-018E-DD9C-89D40F2541AE}"/>
              </a:ext>
            </a:extLst>
          </p:cNvPr>
          <p:cNvCxnSpPr>
            <a:stCxn id="5" idx="0"/>
          </p:cNvCxnSpPr>
          <p:nvPr/>
        </p:nvCxnSpPr>
        <p:spPr>
          <a:xfrm flipV="1">
            <a:off x="2620288" y="958558"/>
            <a:ext cx="0" cy="22541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77E3534-D41C-D8B3-57C9-B583061F986B}"/>
              </a:ext>
            </a:extLst>
          </p:cNvPr>
          <p:cNvCxnSpPr>
            <a:stCxn id="5" idx="4"/>
          </p:cNvCxnSpPr>
          <p:nvPr/>
        </p:nvCxnSpPr>
        <p:spPr>
          <a:xfrm>
            <a:off x="2620288" y="3832122"/>
            <a:ext cx="0" cy="25949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E5E6D9A-78CB-6311-C4A2-FF0CCADB56D0}"/>
                  </a:ext>
                </a:extLst>
              </p:cNvPr>
              <p:cNvSpPr txBox="1"/>
              <p:nvPr/>
            </p:nvSpPr>
            <p:spPr>
              <a:xfrm>
                <a:off x="1991585" y="642806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𝐹𝑟𝑜𝑧𝑒𝑛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E5E6D9A-78CB-6311-C4A2-FF0CCADB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85" y="642806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r="-4866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2576CE-2DCF-0070-049E-653AB2E83C19}"/>
                  </a:ext>
                </a:extLst>
              </p:cNvPr>
              <p:cNvSpPr txBox="1"/>
              <p:nvPr/>
            </p:nvSpPr>
            <p:spPr>
              <a:xfrm>
                <a:off x="3465863" y="640069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2576CE-2DCF-0070-049E-653AB2E83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63" y="640069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F4F567C-E97C-7C12-0A9C-2B4CF9AAD4F9}"/>
                  </a:ext>
                </a:extLst>
              </p:cNvPr>
              <p:cNvSpPr txBox="1"/>
              <p:nvPr/>
            </p:nvSpPr>
            <p:spPr>
              <a:xfrm>
                <a:off x="5105404" y="640069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𝐹𝑟𝑜𝑧𝑒𝑛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F4F567C-E97C-7C12-0A9C-2B4CF9AA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4" y="640069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r="-48667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6902FB8-649F-E471-6A83-D098E2B88856}"/>
                  </a:ext>
                </a:extLst>
              </p:cNvPr>
              <p:cNvSpPr txBox="1"/>
              <p:nvPr/>
            </p:nvSpPr>
            <p:spPr>
              <a:xfrm>
                <a:off x="6509066" y="642478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6902FB8-649F-E471-6A83-D098E2B8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66" y="6424786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0930E86-4DC7-57B0-1981-B82EBF9F379E}"/>
                  </a:ext>
                </a:extLst>
              </p:cNvPr>
              <p:cNvSpPr txBox="1"/>
              <p:nvPr/>
            </p:nvSpPr>
            <p:spPr>
              <a:xfrm>
                <a:off x="8800090" y="652262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0930E86-4DC7-57B0-1981-B82EBF9F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90" y="6522629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7867866-199C-337F-90C8-CA81B683AAFF}"/>
                  </a:ext>
                </a:extLst>
              </p:cNvPr>
              <p:cNvSpPr txBox="1"/>
              <p:nvPr/>
            </p:nvSpPr>
            <p:spPr>
              <a:xfrm>
                <a:off x="9994479" y="12495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7867866-199C-337F-90C8-CA81B683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479" y="1249507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52A8393-B2C5-1BC9-14BC-A45CBBB521BE}"/>
                  </a:ext>
                </a:extLst>
              </p:cNvPr>
              <p:cNvSpPr txBox="1"/>
              <p:nvPr/>
            </p:nvSpPr>
            <p:spPr>
              <a:xfrm>
                <a:off x="9969894" y="203057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52A8393-B2C5-1BC9-14BC-A45CBBB52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94" y="2030577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0197416-8866-3826-A82F-E247CE533407}"/>
                  </a:ext>
                </a:extLst>
              </p:cNvPr>
              <p:cNvSpPr txBox="1"/>
              <p:nvPr/>
            </p:nvSpPr>
            <p:spPr>
              <a:xfrm>
                <a:off x="9994479" y="355674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0197416-8866-3826-A82F-E247CE53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479" y="3556742"/>
                <a:ext cx="914400" cy="369332"/>
              </a:xfrm>
              <a:prstGeom prst="rect">
                <a:avLst/>
              </a:prstGeom>
              <a:blipFill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27C9A23-6953-5C49-91ED-D2ADF43F0BCD}"/>
                  </a:ext>
                </a:extLst>
              </p:cNvPr>
              <p:cNvSpPr txBox="1"/>
              <p:nvPr/>
            </p:nvSpPr>
            <p:spPr>
              <a:xfrm>
                <a:off x="9969894" y="525151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27C9A23-6953-5C49-91ED-D2ADF43F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94" y="5251518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EA6B06FB-6F5C-3328-1841-F6802E7EEA4C}"/>
              </a:ext>
            </a:extLst>
          </p:cNvPr>
          <p:cNvSpPr txBox="1"/>
          <p:nvPr/>
        </p:nvSpPr>
        <p:spPr>
          <a:xfrm>
            <a:off x="253160" y="1905"/>
            <a:ext cx="569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800" dirty="0"/>
              <a:t>  Decision Diagram</a:t>
            </a:r>
            <a:endParaRPr lang="en-IN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CA4C2-0508-F2BD-DD51-4D68B777B46F}"/>
              </a:ext>
            </a:extLst>
          </p:cNvPr>
          <p:cNvSpPr txBox="1"/>
          <p:nvPr/>
        </p:nvSpPr>
        <p:spPr>
          <a:xfrm>
            <a:off x="1466337" y="31632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D38CF-3BFC-E8D5-BA1A-746E6FF9FFE7}"/>
              </a:ext>
            </a:extLst>
          </p:cNvPr>
          <p:cNvSpPr txBox="1"/>
          <p:nvPr/>
        </p:nvSpPr>
        <p:spPr>
          <a:xfrm>
            <a:off x="2612911" y="25457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PM+0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4EB11-5DE4-AE55-2B44-94F2DF7544D2}"/>
              </a:ext>
            </a:extLst>
          </p:cNvPr>
          <p:cNvSpPr txBox="1"/>
          <p:nvPr/>
        </p:nvSpPr>
        <p:spPr>
          <a:xfrm>
            <a:off x="2559075" y="4233047"/>
            <a:ext cx="107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PM+|L|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93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6D5A-E4C1-E20D-3E7D-0BAE9BB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for Soft Decision Decoding</a:t>
            </a:r>
            <a:endParaRPr lang="en-IN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25D597A-AC88-BB0C-2AC7-8558F6A9F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3" y="1774437"/>
            <a:ext cx="9113855" cy="4473859"/>
          </a:xfrm>
        </p:spPr>
      </p:pic>
    </p:spTree>
    <p:extLst>
      <p:ext uri="{BB962C8B-B14F-4D97-AF65-F5344CB8AC3E}">
        <p14:creationId xmlns:p14="http://schemas.microsoft.com/office/powerpoint/2010/main" val="166312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EA1-31BC-C345-D5FE-86751A13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SCL</a:t>
            </a:r>
            <a:endParaRPr lang="en-IN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FB41831A-F625-7011-9053-E0DEE9399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2" y="1867989"/>
            <a:ext cx="8967837" cy="4402181"/>
          </a:xfrm>
        </p:spPr>
      </p:pic>
    </p:spTree>
    <p:extLst>
      <p:ext uri="{BB962C8B-B14F-4D97-AF65-F5344CB8AC3E}">
        <p14:creationId xmlns:p14="http://schemas.microsoft.com/office/powerpoint/2010/main" val="412140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231D-7797-FC9B-1257-6E73CA2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 fontAlgn="base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Cyclic Redundancy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707B-6AAA-AE09-9342-50AE4F6D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2074607"/>
            <a:ext cx="5334983" cy="2142667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CRC is a type of parity check bits that helps in checking error in the bits that occurred during the transfer of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CRC offers a widely adopted method for checking the error in the code from digital communication to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F382-5462-A4C3-3B6B-4CE419F637A8}"/>
              </a:ext>
            </a:extLst>
          </p:cNvPr>
          <p:cNvSpPr/>
          <p:nvPr/>
        </p:nvSpPr>
        <p:spPr>
          <a:xfrm>
            <a:off x="6705600" y="2851355"/>
            <a:ext cx="4503174" cy="2890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CRC uses a generator polynomial that maps to a key which is present at both receiver and the send side.</a:t>
            </a:r>
          </a:p>
          <a:p>
            <a:pPr algn="ctr"/>
            <a:endParaRPr lang="en-IN" dirty="0"/>
          </a:p>
          <a:p>
            <a:r>
              <a:rPr lang="en-IN" dirty="0"/>
              <a:t>The remainder is calculated on the receiver side to check if there is error in the code . </a:t>
            </a:r>
          </a:p>
          <a:p>
            <a:r>
              <a:rPr lang="en-IN" dirty="0"/>
              <a:t>If remainders turn out to be non zero than there is error in the code.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4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6BF8-136D-0F24-2FB3-2B03E017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Cyclic Redundancy Check </a:t>
            </a:r>
            <a:r>
              <a:rPr lang="en-IN" b="1" dirty="0">
                <a:solidFill>
                  <a:srgbClr val="273239"/>
                </a:solidFill>
                <a:latin typeface="Source Sans 3"/>
              </a:rPr>
              <a:t>A</a:t>
            </a:r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9747-7322-77A2-5A1E-9F82B257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B10797-7CC7-448E-4C14-09CB9FE9644A}"/>
              </a:ext>
            </a:extLst>
          </p:cNvPr>
          <p:cNvSpPr/>
          <p:nvPr/>
        </p:nvSpPr>
        <p:spPr>
          <a:xfrm>
            <a:off x="1278194" y="2045110"/>
            <a:ext cx="2300748" cy="6980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SENDER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F069-42A7-A62E-5212-DAD49510F855}"/>
              </a:ext>
            </a:extLst>
          </p:cNvPr>
          <p:cNvSpPr txBox="1"/>
          <p:nvPr/>
        </p:nvSpPr>
        <p:spPr>
          <a:xfrm>
            <a:off x="2015613" y="6784569"/>
            <a:ext cx="21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D392809-DC4D-88A1-CA97-7977000B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83" y="3298481"/>
            <a:ext cx="5515897" cy="27699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Code word we are sending– 100100(N) + 000(K-1)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 – 1101(K) [ With generator polynomial x</a:t>
            </a:r>
            <a:r>
              <a:rPr lang="en-US" altLang="en-US" baseline="30000" dirty="0"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x</a:t>
            </a:r>
            <a:r>
              <a:rPr lang="en-US" altLang="en-US" baseline="30000" dirty="0"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+ 1]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We divide our codeword by key we get remainder=001(K-1)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Consolas" panose="020B0609020204030204" pitchFamily="49" charset="0"/>
              </a:rPr>
              <a:t>We will append the remainder at the end, so our codeword becomes</a:t>
            </a:r>
            <a:r>
              <a:rPr lang="en-US" altLang="en-US" dirty="0">
                <a:latin typeface="Arial" panose="020B0604020202020204" pitchFamily="34" charset="0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100100(N) + 001(K-1)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Consolas" panose="020B0609020204030204" pitchFamily="49" charset="0"/>
              </a:rPr>
              <a:t>This message is send through channel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3CADE3-A782-F0CE-AC26-B3EAC9483473}"/>
              </a:ext>
            </a:extLst>
          </p:cNvPr>
          <p:cNvSpPr/>
          <p:nvPr/>
        </p:nvSpPr>
        <p:spPr>
          <a:xfrm>
            <a:off x="8146354" y="2045110"/>
            <a:ext cx="2300748" cy="6980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RECEIVER SIDE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63FD497-C430-A234-9EC8-ABDEA75C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779" y="3298481"/>
            <a:ext cx="5515897" cy="212620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 there be an error in transmission media, Code word received at the receiver side – 100000001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this message is divide by the Key(1101) , this will not yield remainder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=0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Hence this will lead to error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7FC227-EE9C-AFF2-B03A-1A7B07DCF0F2}"/>
              </a:ext>
            </a:extLst>
          </p:cNvPr>
          <p:cNvCxnSpPr>
            <a:stCxn id="3" idx="0"/>
          </p:cNvCxnSpPr>
          <p:nvPr/>
        </p:nvCxnSpPr>
        <p:spPr>
          <a:xfrm>
            <a:off x="6126480" y="1845734"/>
            <a:ext cx="0" cy="44636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0F81B3-F6DC-129B-747B-CB149EF15C74}"/>
              </a:ext>
            </a:extLst>
          </p:cNvPr>
          <p:cNvCxnSpPr/>
          <p:nvPr/>
        </p:nvCxnSpPr>
        <p:spPr>
          <a:xfrm>
            <a:off x="6538779" y="1845734"/>
            <a:ext cx="0" cy="444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832D96-FBB9-E1A6-7DC8-BFB4B7F4691F}"/>
              </a:ext>
            </a:extLst>
          </p:cNvPr>
          <p:cNvSpPr/>
          <p:nvPr/>
        </p:nvSpPr>
        <p:spPr>
          <a:xfrm rot="16200000" flipH="1">
            <a:off x="2280511" y="2855337"/>
            <a:ext cx="498655" cy="404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07C65E9-FD5C-038D-A3B3-0CDC6EDA05DA}"/>
              </a:ext>
            </a:extLst>
          </p:cNvPr>
          <p:cNvSpPr/>
          <p:nvPr/>
        </p:nvSpPr>
        <p:spPr>
          <a:xfrm rot="16200000" flipH="1">
            <a:off x="9069286" y="2846900"/>
            <a:ext cx="498655" cy="404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87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E687-D408-662C-879A-C082CFF0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dirty="0"/>
              <a:t> BER Plot for Soft Decision Decoding with CRC</a:t>
            </a:r>
            <a:endParaRPr lang="en-IN" sz="4000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0EDBCD-3A47-56F0-600E-847F9A26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90" y="1846262"/>
            <a:ext cx="8820951" cy="4391978"/>
          </a:xfrm>
        </p:spPr>
      </p:pic>
    </p:spTree>
    <p:extLst>
      <p:ext uri="{BB962C8B-B14F-4D97-AF65-F5344CB8AC3E}">
        <p14:creationId xmlns:p14="http://schemas.microsoft.com/office/powerpoint/2010/main" val="322128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1818-694A-C04C-E9ED-A5BCA513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963"/>
            <a:ext cx="10058400" cy="145075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dirty="0"/>
              <a:t> Plot of Success Probability for SCL with CRC</a:t>
            </a:r>
            <a:endParaRPr lang="en-IN" sz="4000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12DACE99-AB3D-91EA-4138-F848C338E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72" y="1849120"/>
            <a:ext cx="8958053" cy="4460241"/>
          </a:xfrm>
        </p:spPr>
      </p:pic>
    </p:spTree>
    <p:extLst>
      <p:ext uri="{BB962C8B-B14F-4D97-AF65-F5344CB8AC3E}">
        <p14:creationId xmlns:p14="http://schemas.microsoft.com/office/powerpoint/2010/main" val="329337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D99-2908-AADC-4980-0DE8D4B6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143B-D02D-782D-32A5-45F4B63A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KALP HARDIK SHAH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202201457</a:t>
            </a:r>
          </a:p>
          <a:p>
            <a:r>
              <a:rPr lang="en-IN" dirty="0"/>
              <a:t> 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ASODARIYA PRIYANK HITESHBHAI: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202201470</a:t>
            </a:r>
          </a:p>
          <a:p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PRAJAPATI KAUSHIK RAMESHBHAI</a:t>
            </a:r>
            <a:r>
              <a:rPr lang="en-IN" dirty="0"/>
              <a:t>: 202201472 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DESAI JEET MEHULKUMAR</a:t>
            </a:r>
            <a:r>
              <a:rPr lang="en-IN" dirty="0"/>
              <a:t>: 202201474</a:t>
            </a:r>
          </a:p>
          <a:p>
            <a:endParaRPr lang="en-IN" dirty="0"/>
          </a:p>
          <a:p>
            <a:r>
              <a:rPr lang="en-IN" dirty="0"/>
              <a:t>PRATHAM PATEL : 202201485</a:t>
            </a:r>
          </a:p>
          <a:p>
            <a:endParaRPr lang="en-IN" dirty="0"/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close-up of a drawing&#10;&#10;Description automatically generated">
            <a:extLst>
              <a:ext uri="{FF2B5EF4-FFF2-40B4-BE49-F238E27FC236}">
                <a16:creationId xmlns:a16="http://schemas.microsoft.com/office/drawing/2014/main" id="{811812A9-5962-50FA-051B-6CEA67B8E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67592" y="1464317"/>
            <a:ext cx="548074" cy="1203961"/>
          </a:xfrm>
          <a:prstGeom prst="rect">
            <a:avLst/>
          </a:prstGeom>
        </p:spPr>
      </p:pic>
      <p:pic>
        <p:nvPicPr>
          <p:cNvPr id="7" name="Picture 6" descr="A handwritten sign on a piece of paper&#10;&#10;Description automatically generated">
            <a:extLst>
              <a:ext uri="{FF2B5EF4-FFF2-40B4-BE49-F238E27FC236}">
                <a16:creationId xmlns:a16="http://schemas.microsoft.com/office/drawing/2014/main" id="{598AB8DF-F064-0E4C-8C03-39201941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59" y="2568034"/>
            <a:ext cx="1178561" cy="528320"/>
          </a:xfrm>
          <a:prstGeom prst="rect">
            <a:avLst/>
          </a:prstGeom>
        </p:spPr>
      </p:pic>
      <p:pic>
        <p:nvPicPr>
          <p:cNvPr id="9" name="Picture 8" descr="A close-up of a signature&#10;&#10;Description automatically generated">
            <a:extLst>
              <a:ext uri="{FF2B5EF4-FFF2-40B4-BE49-F238E27FC236}">
                <a16:creationId xmlns:a16="http://schemas.microsoft.com/office/drawing/2014/main" id="{32689594-DDEC-97F2-4B34-669E7106E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70" y="3494060"/>
            <a:ext cx="906780" cy="612784"/>
          </a:xfrm>
          <a:prstGeom prst="rect">
            <a:avLst/>
          </a:prstGeom>
        </p:spPr>
      </p:pic>
      <p:pic>
        <p:nvPicPr>
          <p:cNvPr id="11" name="Picture 10" descr="A handwritten text on a lined paper&#10;&#10;Description automatically generated">
            <a:extLst>
              <a:ext uri="{FF2B5EF4-FFF2-40B4-BE49-F238E27FC236}">
                <a16:creationId xmlns:a16="http://schemas.microsoft.com/office/drawing/2014/main" id="{9622AA7A-2F15-9A03-B112-796A83BCC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99" y="4375574"/>
            <a:ext cx="1178561" cy="764154"/>
          </a:xfrm>
          <a:prstGeom prst="rect">
            <a:avLst/>
          </a:prstGeom>
        </p:spPr>
      </p:pic>
      <p:pic>
        <p:nvPicPr>
          <p:cNvPr id="13" name="Picture 12" descr="A close-up of a paper&#10;&#10;Description automatically generated">
            <a:extLst>
              <a:ext uri="{FF2B5EF4-FFF2-40B4-BE49-F238E27FC236}">
                <a16:creationId xmlns:a16="http://schemas.microsoft.com/office/drawing/2014/main" id="{B3A3CA13-6FFE-9B87-E455-C7CDF3FB2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8599" y="5063257"/>
            <a:ext cx="627974" cy="10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D99-2908-AADC-4980-0DE8D4B6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143B-D02D-782D-32A5-45F4B63A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PATEL MIHIRKUMAR SURESHBHAI: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202201506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RAMKUMAR PATEL:  202201509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TIRTH MODI : 202201513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THAKKAR DISHANK RAJESH: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202201518</a:t>
            </a:r>
          </a:p>
          <a:p>
            <a:endParaRPr lang="en-IN" dirty="0"/>
          </a:p>
          <a:p>
            <a:r>
              <a:rPr lang="en-IN" dirty="0"/>
              <a:t>RITIK TIWARY : 202201519</a:t>
            </a:r>
          </a:p>
          <a:p>
            <a:endParaRPr lang="en-IN" dirty="0"/>
          </a:p>
          <a:p>
            <a:r>
              <a:rPr lang="en-IN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HARDIK MAKAWANA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202101246  </a:t>
            </a:r>
          </a:p>
          <a:p>
            <a:endParaRPr lang="en-IN" dirty="0"/>
          </a:p>
        </p:txBody>
      </p:sp>
      <p:pic>
        <p:nvPicPr>
          <p:cNvPr id="5" name="Picture 4" descr="A close up of a signature&#10;&#10;Description automatically generated">
            <a:extLst>
              <a:ext uri="{FF2B5EF4-FFF2-40B4-BE49-F238E27FC236}">
                <a16:creationId xmlns:a16="http://schemas.microsoft.com/office/drawing/2014/main" id="{9B14285D-352C-8A8A-8E60-4EC2D13E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18725" y="1303990"/>
            <a:ext cx="514409" cy="1864358"/>
          </a:xfrm>
          <a:prstGeom prst="rect">
            <a:avLst/>
          </a:prstGeom>
        </p:spPr>
      </p:pic>
      <p:pic>
        <p:nvPicPr>
          <p:cNvPr id="7" name="Picture 6" descr="A close up of a paper&#10;&#10;Description automatically generated">
            <a:extLst>
              <a:ext uri="{FF2B5EF4-FFF2-40B4-BE49-F238E27FC236}">
                <a16:creationId xmlns:a16="http://schemas.microsoft.com/office/drawing/2014/main" id="{D44949F5-B58C-B892-9D11-C77F27D0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1" y="2573776"/>
            <a:ext cx="755641" cy="638386"/>
          </a:xfrm>
          <a:prstGeom prst="rect">
            <a:avLst/>
          </a:prstGeom>
        </p:spPr>
      </p:pic>
      <p:pic>
        <p:nvPicPr>
          <p:cNvPr id="9" name="Picture 8" descr="A signature on a white background&#10;&#10;Description automatically generated">
            <a:extLst>
              <a:ext uri="{FF2B5EF4-FFF2-40B4-BE49-F238E27FC236}">
                <a16:creationId xmlns:a16="http://schemas.microsoft.com/office/drawing/2014/main" id="{A392BE13-0A31-4CBC-7BA4-481764D27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97" y="3287606"/>
            <a:ext cx="755642" cy="716461"/>
          </a:xfrm>
          <a:prstGeom prst="rect">
            <a:avLst/>
          </a:prstGeom>
        </p:spPr>
      </p:pic>
      <p:pic>
        <p:nvPicPr>
          <p:cNvPr id="11" name="Picture 10" descr="A signature on a piece of paper&#10;&#10;Description automatically generated">
            <a:extLst>
              <a:ext uri="{FF2B5EF4-FFF2-40B4-BE49-F238E27FC236}">
                <a16:creationId xmlns:a16="http://schemas.microsoft.com/office/drawing/2014/main" id="{DAF9AF33-C020-8970-9A7D-DC8B73091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6506" y="4325162"/>
            <a:ext cx="514409" cy="1117784"/>
          </a:xfrm>
          <a:prstGeom prst="rect">
            <a:avLst/>
          </a:prstGeom>
        </p:spPr>
      </p:pic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797416FD-686C-5EB2-B97A-8A8725EF4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18" y="4004067"/>
            <a:ext cx="1620001" cy="514409"/>
          </a:xfrm>
          <a:prstGeom prst="rect">
            <a:avLst/>
          </a:prstGeom>
        </p:spPr>
      </p:pic>
      <p:pic>
        <p:nvPicPr>
          <p:cNvPr id="15" name="Picture 14" descr="A close-up of a signature&#10;&#10;Description automatically generated">
            <a:extLst>
              <a:ext uri="{FF2B5EF4-FFF2-40B4-BE49-F238E27FC236}">
                <a16:creationId xmlns:a16="http://schemas.microsoft.com/office/drawing/2014/main" id="{0648F996-0136-3BA9-1FBD-2993B110C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39" y="5310382"/>
            <a:ext cx="924121" cy="5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FFCE-952A-F775-8F6F-314B8241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1195-D5DB-84A2-76C4-B947856F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3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Polar Codes </a:t>
            </a:r>
            <a:r>
              <a:rPr lang="en-US" dirty="0">
                <a:latin typeface="Söhne"/>
              </a:rPr>
              <a:t>were</a:t>
            </a:r>
            <a:r>
              <a:rPr lang="en-US" b="0" i="0" dirty="0">
                <a:effectLst/>
                <a:latin typeface="Söhne"/>
              </a:rPr>
              <a:t> Invented by </a:t>
            </a:r>
            <a:r>
              <a:rPr lang="en-US" b="0" i="0" dirty="0" err="1">
                <a:effectLst/>
                <a:latin typeface="Söhne"/>
              </a:rPr>
              <a:t>Erdal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Arikan</a:t>
            </a:r>
            <a:r>
              <a:rPr lang="en-US" b="0" i="0" dirty="0">
                <a:effectLst/>
                <a:latin typeface="Söhne"/>
              </a:rPr>
              <a:t> in 2008.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Owing to their good performance and low complexity,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polar codes have been adopted as a coding scheme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for the control channel in the fifth-generation (5G)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wireless standards.</a:t>
            </a: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6DF4D-0B47-6173-B141-E627CBB5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19" y="1919038"/>
            <a:ext cx="3366861" cy="3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D12D-9D4C-8E58-ACEC-74FC97C9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800" dirty="0"/>
              <a:t>  Transformation Matrix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FAC84-B7FB-A537-A608-F9891A7A2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53889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0" i="0" dirty="0">
                    <a:solidFill>
                      <a:srgbClr val="0D0D0D"/>
                    </a:solidFill>
                    <a:effectLst/>
                    <a:latin typeface="Söhne"/>
                  </a:rPr>
                  <a:t>This transformation matrix is crucial for encoding and decoding in polar codes, where the codeword is generated by multiplying the information sequence with this matrix. </a:t>
                </a: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Transformation Matrix for N = 2,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transformation matrix or Kronecker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n times where n = log2(N)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Transformation Matrix for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180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dirty="0"/>
                  <a:t> =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</a:t>
                </a:r>
                <a:r>
                  <a:rPr lang="en-IN" sz="1800" dirty="0"/>
                  <a:t>…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endParaRPr lang="en-IN" sz="1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FAC84-B7FB-A537-A608-F9891A7A2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53889"/>
                <a:ext cx="10058400" cy="4023360"/>
              </a:xfrm>
              <a:blipFill>
                <a:blip r:embed="rId2"/>
                <a:stretch>
                  <a:fillRect l="-1273" t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10C8153B-0D0A-1828-A2FD-B3BC712C4FEF}"/>
              </a:ext>
            </a:extLst>
          </p:cNvPr>
          <p:cNvSpPr/>
          <p:nvPr/>
        </p:nvSpPr>
        <p:spPr>
          <a:xfrm rot="16200000">
            <a:off x="4119731" y="4114789"/>
            <a:ext cx="369333" cy="223717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E153-CCB3-C0E3-FFA8-5724AB8F9B1E}"/>
              </a:ext>
            </a:extLst>
          </p:cNvPr>
          <p:cNvSpPr txBox="1"/>
          <p:nvPr/>
        </p:nvSpPr>
        <p:spPr>
          <a:xfrm>
            <a:off x="3847197" y="5418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1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1745-85BC-7EAF-B929-6A93D8F7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4800" dirty="0"/>
              <a:t>Kronecker</a:t>
            </a:r>
            <a:r>
              <a:rPr lang="en-US" dirty="0"/>
              <a:t> Product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1AA68-5E5D-34E2-FE6B-536850EAF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Let’s understand K</a:t>
                </a:r>
                <a:r>
                  <a:rPr lang="en-US" sz="2000" dirty="0"/>
                  <a:t>ronecker</a:t>
                </a:r>
                <a:r>
                  <a:rPr lang="en-US" dirty="0"/>
                  <a:t> product using G</a:t>
                </a:r>
                <a:r>
                  <a:rPr lang="en-US" baseline="-25000" dirty="0"/>
                  <a:t>4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G</a:t>
                </a:r>
                <a:r>
                  <a:rPr lang="en-US" baseline="-25000" dirty="0"/>
                  <a:t>4</a:t>
                </a:r>
                <a:r>
                  <a:rPr lang="en-US" dirty="0"/>
                  <a:t>  =  G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1AA68-5E5D-34E2-FE6B-536850EAF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F8F0-5838-F3E3-76DF-DA26A026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BF46-11D7-41AA-245E-BA132B712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define Binary Discrete Memoryless Channel (B-DMS) W as, W: X </a:t>
                </a:r>
                <a:r>
                  <a:rPr lang="en-US" dirty="0">
                    <a:sym typeface="Wingdings" panose="05000000000000000000" pitchFamily="2" charset="2"/>
                  </a:rPr>
                  <a:t> Y, where  X is a set of input alphabets and Y is a set of output alphabets and w(</a:t>
                </a:r>
                <a:r>
                  <a:rPr lang="en-US" dirty="0" err="1">
                    <a:sym typeface="Wingdings" panose="05000000000000000000" pitchFamily="2" charset="2"/>
                  </a:rPr>
                  <a:t>y|x</a:t>
                </a:r>
                <a:r>
                  <a:rPr lang="en-US" dirty="0">
                    <a:sym typeface="Wingdings" panose="05000000000000000000" pitchFamily="2" charset="2"/>
                  </a:rPr>
                  <a:t>) is a probability distribution of y given 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I(W) is a channel capacity of channel W.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 Now let’s define two input-two output channel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below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:−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 smtClean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This is basically a G</a:t>
                </a:r>
                <a:r>
                  <a:rPr lang="en-IN" baseline="-25000" dirty="0"/>
                  <a:t>2</a:t>
                </a:r>
                <a:r>
                  <a:rPr lang="en-IN" dirty="0"/>
                  <a:t> Polar Transform where u = [u</a:t>
                </a:r>
                <a:r>
                  <a:rPr lang="en-IN" baseline="-25000" dirty="0"/>
                  <a:t>1</a:t>
                </a:r>
                <a:r>
                  <a:rPr lang="en-IN" dirty="0"/>
                  <a:t> u</a:t>
                </a:r>
                <a:r>
                  <a:rPr lang="en-IN" baseline="-25000" dirty="0"/>
                  <a:t>2</a:t>
                </a:r>
                <a:r>
                  <a:rPr lang="en-IN" dirty="0"/>
                  <a:t>] and Y = [y</a:t>
                </a:r>
                <a:r>
                  <a:rPr lang="en-IN" baseline="-25000" dirty="0"/>
                  <a:t>1</a:t>
                </a:r>
                <a:r>
                  <a:rPr lang="en-IN" dirty="0"/>
                  <a:t> y</a:t>
                </a:r>
                <a:r>
                  <a:rPr lang="en-IN" baseline="-25000" dirty="0"/>
                  <a:t>2</a:t>
                </a:r>
                <a:r>
                  <a:rPr lang="en-IN" dirty="0"/>
                  <a:t>] = uG</a:t>
                </a:r>
                <a:r>
                  <a:rPr lang="en-IN" baseline="-25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BF46-11D7-41AA-245E-BA132B712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CF6264-A08A-DAEF-910C-CC86B85C1B86}"/>
              </a:ext>
            </a:extLst>
          </p:cNvPr>
          <p:cNvSpPr/>
          <p:nvPr/>
        </p:nvSpPr>
        <p:spPr>
          <a:xfrm>
            <a:off x="4434347" y="4984956"/>
            <a:ext cx="1917291" cy="1042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9B07F-B7B6-8E5B-04D5-9B6E86E0AAE2}"/>
              </a:ext>
            </a:extLst>
          </p:cNvPr>
          <p:cNvSpPr/>
          <p:nvPr/>
        </p:nvSpPr>
        <p:spPr>
          <a:xfrm>
            <a:off x="5520811" y="5124436"/>
            <a:ext cx="526027" cy="322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2227-63F2-2218-795C-81780BA4E4B5}"/>
              </a:ext>
            </a:extLst>
          </p:cNvPr>
          <p:cNvSpPr/>
          <p:nvPr/>
        </p:nvSpPr>
        <p:spPr>
          <a:xfrm>
            <a:off x="5535560" y="5591466"/>
            <a:ext cx="526027" cy="322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3DC60D98-FD9E-5D4C-EA43-0EF93C0E3253}"/>
              </a:ext>
            </a:extLst>
          </p:cNvPr>
          <p:cNvSpPr/>
          <p:nvPr/>
        </p:nvSpPr>
        <p:spPr>
          <a:xfrm>
            <a:off x="4670322" y="5212925"/>
            <a:ext cx="157316" cy="15549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632F6E-5050-8DF9-94D1-202C8635881D}"/>
              </a:ext>
            </a:extLst>
          </p:cNvPr>
          <p:cNvCxnSpPr>
            <a:endCxn id="9" idx="2"/>
          </p:cNvCxnSpPr>
          <p:nvPr/>
        </p:nvCxnSpPr>
        <p:spPr>
          <a:xfrm>
            <a:off x="4021393" y="5285755"/>
            <a:ext cx="648929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19307-B557-01F5-47B1-F511ECBB89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52567" y="5751109"/>
            <a:ext cx="1582993" cy="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1698EC-D440-245C-55C5-3459A02AA386}"/>
              </a:ext>
            </a:extLst>
          </p:cNvPr>
          <p:cNvCxnSpPr>
            <a:endCxn id="9" idx="4"/>
          </p:cNvCxnSpPr>
          <p:nvPr/>
        </p:nvCxnSpPr>
        <p:spPr>
          <a:xfrm flipV="1">
            <a:off x="4748980" y="5368415"/>
            <a:ext cx="0" cy="3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D2BE4-922F-B8D6-A1C9-8EF6A7781E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37470" y="5280840"/>
            <a:ext cx="683341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301E6C-DB7E-9174-33B7-6016291B3D04}"/>
              </a:ext>
            </a:extLst>
          </p:cNvPr>
          <p:cNvCxnSpPr>
            <a:cxnSpLocks/>
          </p:cNvCxnSpPr>
          <p:nvPr/>
        </p:nvCxnSpPr>
        <p:spPr>
          <a:xfrm>
            <a:off x="6046838" y="5280840"/>
            <a:ext cx="727587" cy="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AF0DDD-52F9-2F2F-C4DA-3B8FBE0363A6}"/>
              </a:ext>
            </a:extLst>
          </p:cNvPr>
          <p:cNvCxnSpPr>
            <a:cxnSpLocks/>
          </p:cNvCxnSpPr>
          <p:nvPr/>
        </p:nvCxnSpPr>
        <p:spPr>
          <a:xfrm>
            <a:off x="6061587" y="5762502"/>
            <a:ext cx="712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5A86A-9DDC-DB2F-63A6-DED68977687F}"/>
                  </a:ext>
                </a:extLst>
              </p:cNvPr>
              <p:cNvSpPr txBox="1"/>
              <p:nvPr/>
            </p:nvSpPr>
            <p:spPr>
              <a:xfrm>
                <a:off x="3763296" y="4931943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5A86A-9DDC-DB2F-63A6-DED68977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96" y="4931943"/>
                <a:ext cx="9144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F34309-B653-69BA-6ED7-EEFB52B956B8}"/>
                  </a:ext>
                </a:extLst>
              </p:cNvPr>
              <p:cNvSpPr txBox="1"/>
              <p:nvPr/>
            </p:nvSpPr>
            <p:spPr>
              <a:xfrm>
                <a:off x="3750269" y="5380988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F34309-B653-69BA-6ED7-EEFB52B9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69" y="5380988"/>
                <a:ext cx="91440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8A8AD-BBC5-A7CC-8784-EDEB9D1B81A9}"/>
                  </a:ext>
                </a:extLst>
              </p:cNvPr>
              <p:cNvSpPr txBox="1"/>
              <p:nvPr/>
            </p:nvSpPr>
            <p:spPr>
              <a:xfrm>
                <a:off x="4642054" y="4928479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8A8AD-BBC5-A7CC-8784-EDEB9D1B8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4" y="4928479"/>
                <a:ext cx="914400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A24B96-ECD2-C5A8-628A-E8BD2DDF2F42}"/>
                  </a:ext>
                </a:extLst>
              </p:cNvPr>
              <p:cNvSpPr txBox="1"/>
              <p:nvPr/>
            </p:nvSpPr>
            <p:spPr>
              <a:xfrm>
                <a:off x="4642054" y="5418979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A24B96-ECD2-C5A8-628A-E8BD2DDF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4" y="5418979"/>
                <a:ext cx="9144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0790A7-F97E-538D-3DCA-CAAC79D7F05C}"/>
                  </a:ext>
                </a:extLst>
              </p:cNvPr>
              <p:cNvSpPr txBox="1"/>
              <p:nvPr/>
            </p:nvSpPr>
            <p:spPr>
              <a:xfrm>
                <a:off x="6091082" y="4910236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0790A7-F97E-538D-3DCA-CAAC79D7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82" y="4910236"/>
                <a:ext cx="914400" cy="381515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65E993-65D8-2877-38C1-77E40FA327C8}"/>
                  </a:ext>
                </a:extLst>
              </p:cNvPr>
              <p:cNvSpPr txBox="1"/>
              <p:nvPr/>
            </p:nvSpPr>
            <p:spPr>
              <a:xfrm>
                <a:off x="6102145" y="5362055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65E993-65D8-2877-38C1-77E40FA32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45" y="5362055"/>
                <a:ext cx="914400" cy="381515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C29AF67-7E36-6C67-77B2-09C3AE0FE11A}"/>
              </a:ext>
            </a:extLst>
          </p:cNvPr>
          <p:cNvSpPr txBox="1"/>
          <p:nvPr/>
        </p:nvSpPr>
        <p:spPr>
          <a:xfrm>
            <a:off x="5565055" y="5085989"/>
            <a:ext cx="914400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ABCD67-0A38-8E0C-A63A-856955EEF3C4}"/>
              </a:ext>
            </a:extLst>
          </p:cNvPr>
          <p:cNvSpPr txBox="1"/>
          <p:nvPr/>
        </p:nvSpPr>
        <p:spPr>
          <a:xfrm>
            <a:off x="5573660" y="5571745"/>
            <a:ext cx="914400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DBD9DF-B691-463F-DBF7-86273D7FCC6F}"/>
                  </a:ext>
                </a:extLst>
              </p:cNvPr>
              <p:cNvSpPr txBox="1"/>
              <p:nvPr/>
            </p:nvSpPr>
            <p:spPr>
              <a:xfrm>
                <a:off x="4827638" y="5982763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DBD9DF-B691-463F-DBF7-86273D7F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38" y="5982763"/>
                <a:ext cx="91440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1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1427</TotalTime>
  <Words>3119</Words>
  <Application>Microsoft Office PowerPoint</Application>
  <PresentationFormat>Widescreen</PresentationFormat>
  <Paragraphs>400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Aptos</vt:lpstr>
      <vt:lpstr>Arial</vt:lpstr>
      <vt:lpstr>Calibri</vt:lpstr>
      <vt:lpstr>Calibri Light</vt:lpstr>
      <vt:lpstr>Cambria Math</vt:lpstr>
      <vt:lpstr>Consolas</vt:lpstr>
      <vt:lpstr>Google Sans</vt:lpstr>
      <vt:lpstr>Söhne</vt:lpstr>
      <vt:lpstr>Source Sans 3</vt:lpstr>
      <vt:lpstr>Wingdings</vt:lpstr>
      <vt:lpstr>Retrospect</vt:lpstr>
      <vt:lpstr>CT216 - Introduction to Communication System Polar Codes</vt:lpstr>
      <vt:lpstr> Overview</vt:lpstr>
      <vt:lpstr>Honor Code</vt:lpstr>
      <vt:lpstr>GROUP MEMBERS </vt:lpstr>
      <vt:lpstr>GROUP MEMBERS </vt:lpstr>
      <vt:lpstr> Introduction</vt:lpstr>
      <vt:lpstr>  Transformation Matrix</vt:lpstr>
      <vt:lpstr> Kronecker Product</vt:lpstr>
      <vt:lpstr> Channel Polarization</vt:lpstr>
      <vt:lpstr> Channel Polarization</vt:lpstr>
      <vt:lpstr> Channel Polarization</vt:lpstr>
      <vt:lpstr> Channel Polarization</vt:lpstr>
      <vt:lpstr>  Reliability Sequence</vt:lpstr>
      <vt:lpstr> Bit-Channels</vt:lpstr>
      <vt:lpstr> Polar Code Encoding</vt:lpstr>
      <vt:lpstr> Encoding Procedure and Pseudocode</vt:lpstr>
      <vt:lpstr> Encoding Process – Tree Diagram</vt:lpstr>
      <vt:lpstr> Encoding Procedure and Pseudocode</vt:lpstr>
      <vt:lpstr>Encoding Procedure and Pseudocode</vt:lpstr>
      <vt:lpstr>Encoding Procedure and Pseudocode</vt:lpstr>
      <vt:lpstr>Successive Cancellation Decoding for N=2 </vt:lpstr>
      <vt:lpstr> Pseudocode for Decoding Process [Hard Decision]</vt:lpstr>
      <vt:lpstr> Decoding Process [Hard Decision] – Tree Diagram </vt:lpstr>
      <vt:lpstr> Decoding Procedure and Pseudocode</vt:lpstr>
      <vt:lpstr>Decoding Procedure and Pseudocode</vt:lpstr>
      <vt:lpstr> BER Plot SC Decoding</vt:lpstr>
      <vt:lpstr> BER Plot SC Decoding</vt:lpstr>
      <vt:lpstr> Plot of Success Probability for SC</vt:lpstr>
      <vt:lpstr> Plot of Success Probability for SC</vt:lpstr>
      <vt:lpstr>Soft-Decision or SCL Decoding Process</vt:lpstr>
      <vt:lpstr>PowerPoint Presentation</vt:lpstr>
      <vt:lpstr> BER Plot for Soft Decision Decoding</vt:lpstr>
      <vt:lpstr> Plot of Success Probability for SCL</vt:lpstr>
      <vt:lpstr>Cyclic Redundancy Check</vt:lpstr>
      <vt:lpstr>Cyclic Redundancy Check Algorithm</vt:lpstr>
      <vt:lpstr> BER Plot for Soft Decision Decoding with CRC</vt:lpstr>
      <vt:lpstr> Plot of Success Probability for SCL with CRC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CT216 - Introduction to Communication System  Project  Topic :- Polar Codes</dc:title>
  <dc:creator>Ram Patel</dc:creator>
  <cp:lastModifiedBy>Jeet Desai</cp:lastModifiedBy>
  <cp:revision>16</cp:revision>
  <dcterms:created xsi:type="dcterms:W3CDTF">2024-04-13T17:19:04Z</dcterms:created>
  <dcterms:modified xsi:type="dcterms:W3CDTF">2024-07-06T12:43:45Z</dcterms:modified>
</cp:coreProperties>
</file>