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6"/>
  </p:notesMasterIdLst>
  <p:sldIdLst>
    <p:sldId id="256" r:id="rId2"/>
    <p:sldId id="259" r:id="rId3"/>
    <p:sldId id="258" r:id="rId4"/>
    <p:sldId id="262" r:id="rId5"/>
  </p:sldIdLst>
  <p:sldSz cx="9144000" cy="5143500" type="screen16x9"/>
  <p:notesSz cx="6858000" cy="9144000"/>
  <p:embeddedFontLst>
    <p:embeddedFont>
      <p:font typeface="Fira Sans Extra Condensed SemiBold" panose="020B0604020202020204" charset="0"/>
      <p:regular r:id="rId7"/>
      <p:bold r:id="rId8"/>
      <p:italic r:id="rId9"/>
      <p:boldItalic r:id="rId10"/>
    </p:embeddedFont>
    <p:embeddedFont>
      <p:font typeface="Roboto" panose="020B0604020202020204" charset="0"/>
      <p:regular r:id="rId11"/>
      <p:bold r:id="rId12"/>
      <p:italic r:id="rId13"/>
      <p:boldItalic r:id="rId14"/>
    </p:embeddedFont>
    <p:embeddedFont>
      <p:font typeface="Fira Sans Extra Condensed Medium" panose="020B060402020202020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D0AC515-B7EA-4811-B0E9-8CAFAC690CE4}">
  <a:tblStyle styleId="{DD0AC515-B7EA-4811-B0E9-8CAFAC690CE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10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font" Target="fonts/font9.fntdata"/><Relationship Id="rId10" Type="http://schemas.openxmlformats.org/officeDocument/2006/relationships/font" Target="fonts/font4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aa3fb9f80e_0_38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gaa3fb9f80e_0_38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gdc59241f64_0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1" name="Google Shape;541;gdc59241f64_0_2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d89aeaf93f_0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d89aeaf93f_0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gdc59241f6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0" name="Google Shape;790;gdc59241f6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886400" y="410350"/>
            <a:ext cx="3800400" cy="216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1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886400" y="2801300"/>
            <a:ext cx="3800400" cy="34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3" name="Google Shape;43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448975" y="410350"/>
            <a:ext cx="8237700" cy="24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7" name="Google Shape;27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  <a:defRPr sz="18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>
            <a:spLocks noGrp="1"/>
          </p:cNvSpPr>
          <p:nvPr>
            <p:ph type="subTitle" idx="1"/>
          </p:nvPr>
        </p:nvSpPr>
        <p:spPr>
          <a:xfrm>
            <a:off x="4886400" y="2801299"/>
            <a:ext cx="3800400" cy="141234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Prepared by: </a:t>
            </a:r>
            <a:endParaRPr lang="en" sz="18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Name:</a:t>
            </a:r>
            <a:r>
              <a:rPr lang="en" dirty="0"/>
              <a:t>Jeet Gaykwad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Roll:</a:t>
            </a:r>
            <a:r>
              <a:rPr lang="en" dirty="0"/>
              <a:t> 01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Enrollment: </a:t>
            </a:r>
            <a:r>
              <a:rPr lang="en" b="1" dirty="0" smtClean="0"/>
              <a:t>22002170120010</a:t>
            </a:r>
            <a:endParaRPr b="1" dirty="0"/>
          </a:p>
        </p:txBody>
      </p:sp>
      <p:sp>
        <p:nvSpPr>
          <p:cNvPr id="56" name="Google Shape;56;p15"/>
          <p:cNvSpPr txBox="1">
            <a:spLocks noGrp="1"/>
          </p:cNvSpPr>
          <p:nvPr>
            <p:ph type="ctrTitle"/>
          </p:nvPr>
        </p:nvSpPr>
        <p:spPr>
          <a:xfrm>
            <a:off x="4886400" y="410350"/>
            <a:ext cx="3800400" cy="216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900" dirty="0">
                <a:solidFill>
                  <a:schemeClr val="dk1"/>
                </a:solidFill>
              </a:rPr>
              <a:t>Winged</a:t>
            </a:r>
            <a:r>
              <a:rPr lang="en" sz="6500" dirty="0">
                <a:solidFill>
                  <a:schemeClr val="dk1"/>
                </a:solidFill>
              </a:rPr>
              <a:t> </a:t>
            </a:r>
            <a:r>
              <a:rPr lang="en" sz="5300" dirty="0">
                <a:solidFill>
                  <a:schemeClr val="dk1"/>
                </a:solidFill>
              </a:rPr>
              <a:t>Wonders</a:t>
            </a:r>
            <a:endParaRPr sz="5300" dirty="0">
              <a:solidFill>
                <a:schemeClr val="dk1"/>
              </a:solidFill>
            </a:endParaRPr>
          </a:p>
        </p:txBody>
      </p:sp>
      <p:sp>
        <p:nvSpPr>
          <p:cNvPr id="57" name="Google Shape;57;p15"/>
          <p:cNvSpPr/>
          <p:nvPr/>
        </p:nvSpPr>
        <p:spPr>
          <a:xfrm>
            <a:off x="0" y="4391950"/>
            <a:ext cx="9144000" cy="124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8" name="Google Shape;58;p15"/>
          <p:cNvGrpSpPr/>
          <p:nvPr/>
        </p:nvGrpSpPr>
        <p:grpSpPr>
          <a:xfrm>
            <a:off x="742754" y="674236"/>
            <a:ext cx="4118410" cy="4020816"/>
            <a:chOff x="4781354" y="712336"/>
            <a:chExt cx="4118410" cy="4020816"/>
          </a:xfrm>
        </p:grpSpPr>
        <p:sp>
          <p:nvSpPr>
            <p:cNvPr id="59" name="Google Shape;59;p15"/>
            <p:cNvSpPr/>
            <p:nvPr/>
          </p:nvSpPr>
          <p:spPr>
            <a:xfrm flipH="1">
              <a:off x="5369359" y="3588300"/>
              <a:ext cx="938116" cy="843638"/>
            </a:xfrm>
            <a:custGeom>
              <a:avLst/>
              <a:gdLst/>
              <a:ahLst/>
              <a:cxnLst/>
              <a:rect l="l" t="t" r="r" b="b"/>
              <a:pathLst>
                <a:path w="16420" h="12133" extrusionOk="0">
                  <a:moveTo>
                    <a:pt x="302" y="0"/>
                  </a:moveTo>
                  <a:cubicBezTo>
                    <a:pt x="166" y="0"/>
                    <a:pt x="0" y="258"/>
                    <a:pt x="140" y="398"/>
                  </a:cubicBezTo>
                  <a:cubicBezTo>
                    <a:pt x="1141" y="1532"/>
                    <a:pt x="2308" y="2533"/>
                    <a:pt x="3476" y="3467"/>
                  </a:cubicBezTo>
                  <a:cubicBezTo>
                    <a:pt x="4643" y="4467"/>
                    <a:pt x="5844" y="5401"/>
                    <a:pt x="7112" y="6302"/>
                  </a:cubicBezTo>
                  <a:cubicBezTo>
                    <a:pt x="9547" y="8203"/>
                    <a:pt x="12516" y="10205"/>
                    <a:pt x="15017" y="11973"/>
                  </a:cubicBezTo>
                  <a:cubicBezTo>
                    <a:pt x="15178" y="12086"/>
                    <a:pt x="15371" y="12133"/>
                    <a:pt x="15554" y="12133"/>
                  </a:cubicBezTo>
                  <a:cubicBezTo>
                    <a:pt x="16018" y="12133"/>
                    <a:pt x="16420" y="11835"/>
                    <a:pt x="16085" y="11573"/>
                  </a:cubicBezTo>
                  <a:cubicBezTo>
                    <a:pt x="13650" y="9738"/>
                    <a:pt x="10247" y="7236"/>
                    <a:pt x="7746" y="5401"/>
                  </a:cubicBezTo>
                  <a:cubicBezTo>
                    <a:pt x="6511" y="4467"/>
                    <a:pt x="5310" y="3567"/>
                    <a:pt x="4043" y="2700"/>
                  </a:cubicBezTo>
                  <a:cubicBezTo>
                    <a:pt x="2842" y="1766"/>
                    <a:pt x="1675" y="798"/>
                    <a:pt x="374" y="31"/>
                  </a:cubicBezTo>
                  <a:cubicBezTo>
                    <a:pt x="352" y="10"/>
                    <a:pt x="327" y="0"/>
                    <a:pt x="302" y="0"/>
                  </a:cubicBezTo>
                  <a:close/>
                </a:path>
              </a:pathLst>
            </a:custGeom>
            <a:solidFill>
              <a:srgbClr val="5742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5"/>
            <p:cNvSpPr/>
            <p:nvPr/>
          </p:nvSpPr>
          <p:spPr>
            <a:xfrm flipH="1">
              <a:off x="4936984" y="4389779"/>
              <a:ext cx="456713" cy="218149"/>
            </a:xfrm>
            <a:custGeom>
              <a:avLst/>
              <a:gdLst/>
              <a:ahLst/>
              <a:cxnLst/>
              <a:rect l="l" t="t" r="r" b="b"/>
              <a:pathLst>
                <a:path w="7539" h="3601" extrusionOk="0">
                  <a:moveTo>
                    <a:pt x="1118" y="1"/>
                  </a:moveTo>
                  <a:cubicBezTo>
                    <a:pt x="755" y="1"/>
                    <a:pt x="397" y="42"/>
                    <a:pt x="100" y="227"/>
                  </a:cubicBezTo>
                  <a:cubicBezTo>
                    <a:pt x="0" y="360"/>
                    <a:pt x="33" y="561"/>
                    <a:pt x="200" y="561"/>
                  </a:cubicBezTo>
                  <a:cubicBezTo>
                    <a:pt x="767" y="561"/>
                    <a:pt x="1334" y="727"/>
                    <a:pt x="1901" y="794"/>
                  </a:cubicBezTo>
                  <a:cubicBezTo>
                    <a:pt x="2602" y="827"/>
                    <a:pt x="3336" y="961"/>
                    <a:pt x="4070" y="1028"/>
                  </a:cubicBezTo>
                  <a:cubicBezTo>
                    <a:pt x="4570" y="1061"/>
                    <a:pt x="5170" y="1128"/>
                    <a:pt x="5604" y="1361"/>
                  </a:cubicBezTo>
                  <a:cubicBezTo>
                    <a:pt x="6104" y="1661"/>
                    <a:pt x="6371" y="2295"/>
                    <a:pt x="6538" y="2796"/>
                  </a:cubicBezTo>
                  <a:cubicBezTo>
                    <a:pt x="6605" y="2996"/>
                    <a:pt x="6605" y="3329"/>
                    <a:pt x="6772" y="3496"/>
                  </a:cubicBezTo>
                  <a:cubicBezTo>
                    <a:pt x="6841" y="3566"/>
                    <a:pt x="6928" y="3600"/>
                    <a:pt x="7011" y="3600"/>
                  </a:cubicBezTo>
                  <a:cubicBezTo>
                    <a:pt x="7126" y="3600"/>
                    <a:pt x="7233" y="3532"/>
                    <a:pt x="7272" y="3396"/>
                  </a:cubicBezTo>
                  <a:cubicBezTo>
                    <a:pt x="7539" y="2962"/>
                    <a:pt x="7172" y="2162"/>
                    <a:pt x="6938" y="1795"/>
                  </a:cubicBezTo>
                  <a:cubicBezTo>
                    <a:pt x="6705" y="1294"/>
                    <a:pt x="6371" y="861"/>
                    <a:pt x="5904" y="627"/>
                  </a:cubicBezTo>
                  <a:cubicBezTo>
                    <a:pt x="5404" y="327"/>
                    <a:pt x="4870" y="227"/>
                    <a:pt x="4337" y="194"/>
                  </a:cubicBezTo>
                  <a:cubicBezTo>
                    <a:pt x="3569" y="127"/>
                    <a:pt x="2769" y="27"/>
                    <a:pt x="1968" y="27"/>
                  </a:cubicBezTo>
                  <a:cubicBezTo>
                    <a:pt x="1701" y="27"/>
                    <a:pt x="1408" y="1"/>
                    <a:pt x="1118" y="1"/>
                  </a:cubicBezTo>
                  <a:close/>
                </a:path>
              </a:pathLst>
            </a:custGeom>
            <a:solidFill>
              <a:srgbClr val="5742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5"/>
            <p:cNvSpPr/>
            <p:nvPr/>
          </p:nvSpPr>
          <p:spPr>
            <a:xfrm rot="-304388" flipH="1">
              <a:off x="4894481" y="4386199"/>
              <a:ext cx="534076" cy="122492"/>
            </a:xfrm>
            <a:custGeom>
              <a:avLst/>
              <a:gdLst/>
              <a:ahLst/>
              <a:cxnLst/>
              <a:rect l="l" t="t" r="r" b="b"/>
              <a:pathLst>
                <a:path w="8381" h="2022" extrusionOk="0">
                  <a:moveTo>
                    <a:pt x="5526" y="1"/>
                  </a:moveTo>
                  <a:cubicBezTo>
                    <a:pt x="5277" y="1"/>
                    <a:pt x="5036" y="13"/>
                    <a:pt x="4811" y="29"/>
                  </a:cubicBezTo>
                  <a:cubicBezTo>
                    <a:pt x="3977" y="129"/>
                    <a:pt x="3143" y="229"/>
                    <a:pt x="2309" y="362"/>
                  </a:cubicBezTo>
                  <a:cubicBezTo>
                    <a:pt x="1876" y="462"/>
                    <a:pt x="1475" y="529"/>
                    <a:pt x="1042" y="562"/>
                  </a:cubicBezTo>
                  <a:cubicBezTo>
                    <a:pt x="708" y="629"/>
                    <a:pt x="408" y="663"/>
                    <a:pt x="141" y="829"/>
                  </a:cubicBezTo>
                  <a:cubicBezTo>
                    <a:pt x="0" y="886"/>
                    <a:pt x="50" y="1085"/>
                    <a:pt x="169" y="1085"/>
                  </a:cubicBezTo>
                  <a:cubicBezTo>
                    <a:pt x="191" y="1085"/>
                    <a:pt x="215" y="1078"/>
                    <a:pt x="241" y="1063"/>
                  </a:cubicBezTo>
                  <a:cubicBezTo>
                    <a:pt x="421" y="1003"/>
                    <a:pt x="613" y="991"/>
                    <a:pt x="810" y="991"/>
                  </a:cubicBezTo>
                  <a:cubicBezTo>
                    <a:pt x="942" y="991"/>
                    <a:pt x="1075" y="996"/>
                    <a:pt x="1209" y="996"/>
                  </a:cubicBezTo>
                  <a:cubicBezTo>
                    <a:pt x="1575" y="996"/>
                    <a:pt x="1909" y="963"/>
                    <a:pt x="2309" y="863"/>
                  </a:cubicBezTo>
                  <a:cubicBezTo>
                    <a:pt x="3043" y="796"/>
                    <a:pt x="3810" y="663"/>
                    <a:pt x="4578" y="562"/>
                  </a:cubicBezTo>
                  <a:cubicBezTo>
                    <a:pt x="4861" y="548"/>
                    <a:pt x="5158" y="533"/>
                    <a:pt x="5456" y="533"/>
                  </a:cubicBezTo>
                  <a:cubicBezTo>
                    <a:pt x="5825" y="533"/>
                    <a:pt x="6195" y="555"/>
                    <a:pt x="6546" y="629"/>
                  </a:cubicBezTo>
                  <a:cubicBezTo>
                    <a:pt x="7013" y="729"/>
                    <a:pt x="7313" y="996"/>
                    <a:pt x="7413" y="1463"/>
                  </a:cubicBezTo>
                  <a:cubicBezTo>
                    <a:pt x="7487" y="1660"/>
                    <a:pt x="7670" y="2022"/>
                    <a:pt x="7896" y="2022"/>
                  </a:cubicBezTo>
                  <a:cubicBezTo>
                    <a:pt x="7975" y="2022"/>
                    <a:pt x="8060" y="1977"/>
                    <a:pt x="8147" y="1863"/>
                  </a:cubicBezTo>
                  <a:cubicBezTo>
                    <a:pt x="8380" y="1496"/>
                    <a:pt x="8080" y="863"/>
                    <a:pt x="7747" y="629"/>
                  </a:cubicBezTo>
                  <a:cubicBezTo>
                    <a:pt x="7164" y="122"/>
                    <a:pt x="6311" y="1"/>
                    <a:pt x="5526" y="1"/>
                  </a:cubicBezTo>
                  <a:close/>
                </a:path>
              </a:pathLst>
            </a:custGeom>
            <a:solidFill>
              <a:srgbClr val="5742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5"/>
            <p:cNvSpPr/>
            <p:nvPr/>
          </p:nvSpPr>
          <p:spPr>
            <a:xfrm flipH="1">
              <a:off x="5126902" y="4407772"/>
              <a:ext cx="294055" cy="286786"/>
            </a:xfrm>
            <a:custGeom>
              <a:avLst/>
              <a:gdLst/>
              <a:ahLst/>
              <a:cxnLst/>
              <a:rect l="l" t="t" r="r" b="b"/>
              <a:pathLst>
                <a:path w="4854" h="4734" extrusionOk="0">
                  <a:moveTo>
                    <a:pt x="229" y="1"/>
                  </a:moveTo>
                  <a:cubicBezTo>
                    <a:pt x="96" y="1"/>
                    <a:pt x="1" y="141"/>
                    <a:pt x="50" y="264"/>
                  </a:cubicBezTo>
                  <a:cubicBezTo>
                    <a:pt x="350" y="697"/>
                    <a:pt x="950" y="697"/>
                    <a:pt x="1384" y="764"/>
                  </a:cubicBezTo>
                  <a:cubicBezTo>
                    <a:pt x="1951" y="864"/>
                    <a:pt x="2618" y="931"/>
                    <a:pt x="3052" y="1331"/>
                  </a:cubicBezTo>
                  <a:cubicBezTo>
                    <a:pt x="3519" y="1698"/>
                    <a:pt x="3686" y="2432"/>
                    <a:pt x="3853" y="3032"/>
                  </a:cubicBezTo>
                  <a:cubicBezTo>
                    <a:pt x="3986" y="3499"/>
                    <a:pt x="4153" y="3933"/>
                    <a:pt x="4119" y="4400"/>
                  </a:cubicBezTo>
                  <a:cubicBezTo>
                    <a:pt x="4119" y="4500"/>
                    <a:pt x="4186" y="4600"/>
                    <a:pt x="4286" y="4700"/>
                  </a:cubicBezTo>
                  <a:cubicBezTo>
                    <a:pt x="4320" y="4733"/>
                    <a:pt x="4353" y="4733"/>
                    <a:pt x="4420" y="4733"/>
                  </a:cubicBezTo>
                  <a:cubicBezTo>
                    <a:pt x="4553" y="4733"/>
                    <a:pt x="4686" y="4667"/>
                    <a:pt x="4720" y="4500"/>
                  </a:cubicBezTo>
                  <a:cubicBezTo>
                    <a:pt x="4853" y="4000"/>
                    <a:pt x="4586" y="3399"/>
                    <a:pt x="4486" y="2932"/>
                  </a:cubicBezTo>
                  <a:cubicBezTo>
                    <a:pt x="4320" y="2265"/>
                    <a:pt x="4186" y="1531"/>
                    <a:pt x="3719" y="997"/>
                  </a:cubicBezTo>
                  <a:cubicBezTo>
                    <a:pt x="3319" y="530"/>
                    <a:pt x="2685" y="330"/>
                    <a:pt x="2085" y="230"/>
                  </a:cubicBezTo>
                  <a:cubicBezTo>
                    <a:pt x="1751" y="197"/>
                    <a:pt x="1417" y="164"/>
                    <a:pt x="1084" y="164"/>
                  </a:cubicBezTo>
                  <a:cubicBezTo>
                    <a:pt x="1017" y="164"/>
                    <a:pt x="936" y="167"/>
                    <a:pt x="850" y="167"/>
                  </a:cubicBezTo>
                  <a:cubicBezTo>
                    <a:pt x="680" y="167"/>
                    <a:pt x="495" y="152"/>
                    <a:pt x="383" y="63"/>
                  </a:cubicBezTo>
                  <a:cubicBezTo>
                    <a:pt x="330" y="19"/>
                    <a:pt x="277" y="1"/>
                    <a:pt x="229" y="1"/>
                  </a:cubicBezTo>
                  <a:close/>
                </a:path>
              </a:pathLst>
            </a:custGeom>
            <a:solidFill>
              <a:srgbClr val="5742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5"/>
            <p:cNvSpPr/>
            <p:nvPr/>
          </p:nvSpPr>
          <p:spPr>
            <a:xfrm flipH="1">
              <a:off x="5369404" y="4412376"/>
              <a:ext cx="175864" cy="134669"/>
            </a:xfrm>
            <a:custGeom>
              <a:avLst/>
              <a:gdLst/>
              <a:ahLst/>
              <a:cxnLst/>
              <a:rect l="l" t="t" r="r" b="b"/>
              <a:pathLst>
                <a:path w="2903" h="2223" extrusionOk="0">
                  <a:moveTo>
                    <a:pt x="2378" y="1"/>
                  </a:moveTo>
                  <a:cubicBezTo>
                    <a:pt x="2311" y="1"/>
                    <a:pt x="2242" y="9"/>
                    <a:pt x="2169" y="21"/>
                  </a:cubicBezTo>
                  <a:cubicBezTo>
                    <a:pt x="2002" y="21"/>
                    <a:pt x="1768" y="88"/>
                    <a:pt x="1601" y="88"/>
                  </a:cubicBezTo>
                  <a:cubicBezTo>
                    <a:pt x="1435" y="88"/>
                    <a:pt x="1235" y="121"/>
                    <a:pt x="1068" y="188"/>
                  </a:cubicBezTo>
                  <a:cubicBezTo>
                    <a:pt x="901" y="288"/>
                    <a:pt x="834" y="421"/>
                    <a:pt x="701" y="521"/>
                  </a:cubicBezTo>
                  <a:cubicBezTo>
                    <a:pt x="501" y="755"/>
                    <a:pt x="334" y="955"/>
                    <a:pt x="200" y="1188"/>
                  </a:cubicBezTo>
                  <a:cubicBezTo>
                    <a:pt x="100" y="1322"/>
                    <a:pt x="67" y="1489"/>
                    <a:pt x="67" y="1622"/>
                  </a:cubicBezTo>
                  <a:cubicBezTo>
                    <a:pt x="34" y="1789"/>
                    <a:pt x="0" y="1956"/>
                    <a:pt x="100" y="2122"/>
                  </a:cubicBezTo>
                  <a:cubicBezTo>
                    <a:pt x="150" y="2189"/>
                    <a:pt x="226" y="2222"/>
                    <a:pt x="301" y="2222"/>
                  </a:cubicBezTo>
                  <a:cubicBezTo>
                    <a:pt x="376" y="2222"/>
                    <a:pt x="451" y="2189"/>
                    <a:pt x="501" y="2122"/>
                  </a:cubicBezTo>
                  <a:cubicBezTo>
                    <a:pt x="567" y="1989"/>
                    <a:pt x="567" y="1822"/>
                    <a:pt x="567" y="1689"/>
                  </a:cubicBezTo>
                  <a:cubicBezTo>
                    <a:pt x="567" y="1589"/>
                    <a:pt x="601" y="1489"/>
                    <a:pt x="601" y="1355"/>
                  </a:cubicBezTo>
                  <a:cubicBezTo>
                    <a:pt x="667" y="1155"/>
                    <a:pt x="734" y="855"/>
                    <a:pt x="934" y="788"/>
                  </a:cubicBezTo>
                  <a:cubicBezTo>
                    <a:pt x="1068" y="755"/>
                    <a:pt x="1201" y="755"/>
                    <a:pt x="1335" y="688"/>
                  </a:cubicBezTo>
                  <a:cubicBezTo>
                    <a:pt x="1435" y="655"/>
                    <a:pt x="1535" y="655"/>
                    <a:pt x="1702" y="655"/>
                  </a:cubicBezTo>
                  <a:cubicBezTo>
                    <a:pt x="1868" y="655"/>
                    <a:pt x="2035" y="621"/>
                    <a:pt x="2202" y="588"/>
                  </a:cubicBezTo>
                  <a:cubicBezTo>
                    <a:pt x="2369" y="521"/>
                    <a:pt x="2535" y="454"/>
                    <a:pt x="2702" y="354"/>
                  </a:cubicBezTo>
                  <a:cubicBezTo>
                    <a:pt x="2902" y="321"/>
                    <a:pt x="2902" y="154"/>
                    <a:pt x="2736" y="88"/>
                  </a:cubicBezTo>
                  <a:cubicBezTo>
                    <a:pt x="2609" y="24"/>
                    <a:pt x="2495" y="1"/>
                    <a:pt x="2378" y="1"/>
                  </a:cubicBezTo>
                  <a:close/>
                </a:path>
              </a:pathLst>
            </a:custGeom>
            <a:solidFill>
              <a:srgbClr val="5742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5"/>
            <p:cNvSpPr/>
            <p:nvPr/>
          </p:nvSpPr>
          <p:spPr>
            <a:xfrm flipH="1">
              <a:off x="6381635" y="3531608"/>
              <a:ext cx="700062" cy="942504"/>
            </a:xfrm>
            <a:custGeom>
              <a:avLst/>
              <a:gdLst/>
              <a:ahLst/>
              <a:cxnLst/>
              <a:rect l="l" t="t" r="r" b="b"/>
              <a:pathLst>
                <a:path w="11556" h="15558" extrusionOk="0">
                  <a:moveTo>
                    <a:pt x="298" y="0"/>
                  </a:moveTo>
                  <a:cubicBezTo>
                    <a:pt x="160" y="0"/>
                    <a:pt x="1" y="213"/>
                    <a:pt x="78" y="367"/>
                  </a:cubicBezTo>
                  <a:cubicBezTo>
                    <a:pt x="711" y="1734"/>
                    <a:pt x="1545" y="3035"/>
                    <a:pt x="2346" y="4336"/>
                  </a:cubicBezTo>
                  <a:cubicBezTo>
                    <a:pt x="3113" y="5637"/>
                    <a:pt x="4014" y="6871"/>
                    <a:pt x="4881" y="8072"/>
                  </a:cubicBezTo>
                  <a:cubicBezTo>
                    <a:pt x="6616" y="10574"/>
                    <a:pt x="8584" y="12909"/>
                    <a:pt x="10385" y="15344"/>
                  </a:cubicBezTo>
                  <a:cubicBezTo>
                    <a:pt x="10495" y="15494"/>
                    <a:pt x="10657" y="15557"/>
                    <a:pt x="10817" y="15557"/>
                  </a:cubicBezTo>
                  <a:cubicBezTo>
                    <a:pt x="11190" y="15557"/>
                    <a:pt x="11556" y="15217"/>
                    <a:pt x="11252" y="14844"/>
                  </a:cubicBezTo>
                  <a:cubicBezTo>
                    <a:pt x="9451" y="12342"/>
                    <a:pt x="7583" y="9907"/>
                    <a:pt x="5748" y="7472"/>
                  </a:cubicBezTo>
                  <a:cubicBezTo>
                    <a:pt x="4848" y="6237"/>
                    <a:pt x="4014" y="5003"/>
                    <a:pt x="3080" y="3736"/>
                  </a:cubicBezTo>
                  <a:cubicBezTo>
                    <a:pt x="2212" y="2501"/>
                    <a:pt x="1379" y="1234"/>
                    <a:pt x="411" y="66"/>
                  </a:cubicBezTo>
                  <a:cubicBezTo>
                    <a:pt x="380" y="20"/>
                    <a:pt x="340" y="0"/>
                    <a:pt x="298" y="0"/>
                  </a:cubicBezTo>
                  <a:close/>
                </a:path>
              </a:pathLst>
            </a:custGeom>
            <a:solidFill>
              <a:srgbClr val="5742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5"/>
            <p:cNvSpPr/>
            <p:nvPr/>
          </p:nvSpPr>
          <p:spPr>
            <a:xfrm flipH="1">
              <a:off x="5999920" y="4420135"/>
              <a:ext cx="448655" cy="243168"/>
            </a:xfrm>
            <a:custGeom>
              <a:avLst/>
              <a:gdLst/>
              <a:ahLst/>
              <a:cxnLst/>
              <a:rect l="l" t="t" r="r" b="b"/>
              <a:pathLst>
                <a:path w="7406" h="4014" extrusionOk="0">
                  <a:moveTo>
                    <a:pt x="998" y="0"/>
                  </a:moveTo>
                  <a:cubicBezTo>
                    <a:pt x="700" y="0"/>
                    <a:pt x="407" y="40"/>
                    <a:pt x="134" y="177"/>
                  </a:cubicBezTo>
                  <a:cubicBezTo>
                    <a:pt x="1" y="243"/>
                    <a:pt x="101" y="477"/>
                    <a:pt x="268" y="510"/>
                  </a:cubicBezTo>
                  <a:cubicBezTo>
                    <a:pt x="568" y="543"/>
                    <a:pt x="835" y="644"/>
                    <a:pt x="1101" y="677"/>
                  </a:cubicBezTo>
                  <a:cubicBezTo>
                    <a:pt x="1435" y="744"/>
                    <a:pt x="1769" y="810"/>
                    <a:pt x="2102" y="844"/>
                  </a:cubicBezTo>
                  <a:cubicBezTo>
                    <a:pt x="2769" y="977"/>
                    <a:pt x="3403" y="1077"/>
                    <a:pt x="4070" y="1211"/>
                  </a:cubicBezTo>
                  <a:cubicBezTo>
                    <a:pt x="4571" y="1311"/>
                    <a:pt x="5138" y="1377"/>
                    <a:pt x="5571" y="1678"/>
                  </a:cubicBezTo>
                  <a:cubicBezTo>
                    <a:pt x="6005" y="1978"/>
                    <a:pt x="6238" y="2578"/>
                    <a:pt x="6339" y="3079"/>
                  </a:cubicBezTo>
                  <a:cubicBezTo>
                    <a:pt x="6405" y="3345"/>
                    <a:pt x="6405" y="3679"/>
                    <a:pt x="6572" y="3879"/>
                  </a:cubicBezTo>
                  <a:cubicBezTo>
                    <a:pt x="6649" y="3971"/>
                    <a:pt x="6739" y="4014"/>
                    <a:pt x="6828" y="4014"/>
                  </a:cubicBezTo>
                  <a:cubicBezTo>
                    <a:pt x="6932" y="4014"/>
                    <a:pt x="7034" y="3954"/>
                    <a:pt x="7106" y="3846"/>
                  </a:cubicBezTo>
                  <a:cubicBezTo>
                    <a:pt x="7406" y="3379"/>
                    <a:pt x="7006" y="2578"/>
                    <a:pt x="6839" y="2178"/>
                  </a:cubicBezTo>
                  <a:cubicBezTo>
                    <a:pt x="6605" y="1644"/>
                    <a:pt x="6305" y="1211"/>
                    <a:pt x="5805" y="877"/>
                  </a:cubicBezTo>
                  <a:cubicBezTo>
                    <a:pt x="5405" y="577"/>
                    <a:pt x="4837" y="510"/>
                    <a:pt x="4337" y="410"/>
                  </a:cubicBezTo>
                  <a:cubicBezTo>
                    <a:pt x="3603" y="310"/>
                    <a:pt x="2803" y="143"/>
                    <a:pt x="2069" y="76"/>
                  </a:cubicBezTo>
                  <a:cubicBezTo>
                    <a:pt x="1723" y="58"/>
                    <a:pt x="1357" y="0"/>
                    <a:pt x="998" y="0"/>
                  </a:cubicBezTo>
                  <a:close/>
                </a:path>
              </a:pathLst>
            </a:custGeom>
            <a:solidFill>
              <a:srgbClr val="5742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5"/>
            <p:cNvSpPr/>
            <p:nvPr/>
          </p:nvSpPr>
          <p:spPr>
            <a:xfrm flipH="1">
              <a:off x="5953395" y="4399915"/>
              <a:ext cx="500997" cy="136850"/>
            </a:xfrm>
            <a:custGeom>
              <a:avLst/>
              <a:gdLst/>
              <a:ahLst/>
              <a:cxnLst/>
              <a:rect l="l" t="t" r="r" b="b"/>
              <a:pathLst>
                <a:path w="8270" h="2259" extrusionOk="0">
                  <a:moveTo>
                    <a:pt x="4733" y="0"/>
                  </a:moveTo>
                  <a:cubicBezTo>
                    <a:pt x="3899" y="0"/>
                    <a:pt x="3065" y="67"/>
                    <a:pt x="2232" y="167"/>
                  </a:cubicBezTo>
                  <a:lnTo>
                    <a:pt x="997" y="301"/>
                  </a:lnTo>
                  <a:cubicBezTo>
                    <a:pt x="664" y="301"/>
                    <a:pt x="364" y="334"/>
                    <a:pt x="63" y="467"/>
                  </a:cubicBezTo>
                  <a:cubicBezTo>
                    <a:pt x="1" y="562"/>
                    <a:pt x="86" y="804"/>
                    <a:pt x="207" y="804"/>
                  </a:cubicBezTo>
                  <a:cubicBezTo>
                    <a:pt x="215" y="804"/>
                    <a:pt x="222" y="803"/>
                    <a:pt x="230" y="801"/>
                  </a:cubicBezTo>
                  <a:cubicBezTo>
                    <a:pt x="430" y="741"/>
                    <a:pt x="630" y="729"/>
                    <a:pt x="823" y="729"/>
                  </a:cubicBezTo>
                  <a:cubicBezTo>
                    <a:pt x="952" y="729"/>
                    <a:pt x="1077" y="734"/>
                    <a:pt x="1197" y="734"/>
                  </a:cubicBezTo>
                  <a:cubicBezTo>
                    <a:pt x="1598" y="734"/>
                    <a:pt x="2031" y="734"/>
                    <a:pt x="2398" y="701"/>
                  </a:cubicBezTo>
                  <a:cubicBezTo>
                    <a:pt x="3166" y="668"/>
                    <a:pt x="3866" y="634"/>
                    <a:pt x="4600" y="567"/>
                  </a:cubicBezTo>
                  <a:cubicBezTo>
                    <a:pt x="5234" y="567"/>
                    <a:pt x="5867" y="567"/>
                    <a:pt x="6501" y="801"/>
                  </a:cubicBezTo>
                  <a:cubicBezTo>
                    <a:pt x="7002" y="968"/>
                    <a:pt x="7202" y="1235"/>
                    <a:pt x="7335" y="1702"/>
                  </a:cubicBezTo>
                  <a:cubicBezTo>
                    <a:pt x="7383" y="1938"/>
                    <a:pt x="7547" y="2258"/>
                    <a:pt x="7746" y="2258"/>
                  </a:cubicBezTo>
                  <a:cubicBezTo>
                    <a:pt x="7828" y="2258"/>
                    <a:pt x="7915" y="2204"/>
                    <a:pt x="8002" y="2069"/>
                  </a:cubicBezTo>
                  <a:cubicBezTo>
                    <a:pt x="8269" y="1702"/>
                    <a:pt x="8002" y="1068"/>
                    <a:pt x="7702" y="801"/>
                  </a:cubicBezTo>
                  <a:cubicBezTo>
                    <a:pt x="6935" y="34"/>
                    <a:pt x="5734" y="0"/>
                    <a:pt x="4733" y="0"/>
                  </a:cubicBezTo>
                  <a:close/>
                </a:path>
              </a:pathLst>
            </a:custGeom>
            <a:solidFill>
              <a:srgbClr val="5742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5"/>
            <p:cNvSpPr/>
            <p:nvPr/>
          </p:nvSpPr>
          <p:spPr>
            <a:xfrm flipH="1">
              <a:off x="6242361" y="4426132"/>
              <a:ext cx="224449" cy="307019"/>
            </a:xfrm>
            <a:custGeom>
              <a:avLst/>
              <a:gdLst/>
              <a:ahLst/>
              <a:cxnLst/>
              <a:rect l="l" t="t" r="r" b="b"/>
              <a:pathLst>
                <a:path w="3705" h="5068" extrusionOk="0">
                  <a:moveTo>
                    <a:pt x="234" y="1"/>
                  </a:moveTo>
                  <a:cubicBezTo>
                    <a:pt x="100" y="1"/>
                    <a:pt x="1" y="98"/>
                    <a:pt x="68" y="211"/>
                  </a:cubicBezTo>
                  <a:cubicBezTo>
                    <a:pt x="202" y="611"/>
                    <a:pt x="635" y="778"/>
                    <a:pt x="1036" y="945"/>
                  </a:cubicBezTo>
                  <a:cubicBezTo>
                    <a:pt x="1536" y="1212"/>
                    <a:pt x="2070" y="1412"/>
                    <a:pt x="2470" y="1779"/>
                  </a:cubicBezTo>
                  <a:cubicBezTo>
                    <a:pt x="2803" y="2112"/>
                    <a:pt x="2904" y="2546"/>
                    <a:pt x="2970" y="2980"/>
                  </a:cubicBezTo>
                  <a:cubicBezTo>
                    <a:pt x="3070" y="3580"/>
                    <a:pt x="3037" y="4114"/>
                    <a:pt x="2803" y="4647"/>
                  </a:cubicBezTo>
                  <a:cubicBezTo>
                    <a:pt x="2736" y="4873"/>
                    <a:pt x="2973" y="5068"/>
                    <a:pt x="3175" y="5068"/>
                  </a:cubicBezTo>
                  <a:cubicBezTo>
                    <a:pt x="3272" y="5068"/>
                    <a:pt x="3361" y="5023"/>
                    <a:pt x="3404" y="4914"/>
                  </a:cubicBezTo>
                  <a:cubicBezTo>
                    <a:pt x="3637" y="4314"/>
                    <a:pt x="3704" y="3713"/>
                    <a:pt x="3604" y="3080"/>
                  </a:cubicBezTo>
                  <a:cubicBezTo>
                    <a:pt x="3571" y="2579"/>
                    <a:pt x="3537" y="2046"/>
                    <a:pt x="3237" y="1612"/>
                  </a:cubicBezTo>
                  <a:cubicBezTo>
                    <a:pt x="2904" y="1145"/>
                    <a:pt x="2370" y="811"/>
                    <a:pt x="1869" y="611"/>
                  </a:cubicBezTo>
                  <a:cubicBezTo>
                    <a:pt x="1603" y="478"/>
                    <a:pt x="1302" y="411"/>
                    <a:pt x="1036" y="311"/>
                  </a:cubicBezTo>
                  <a:cubicBezTo>
                    <a:pt x="802" y="278"/>
                    <a:pt x="569" y="244"/>
                    <a:pt x="435" y="78"/>
                  </a:cubicBezTo>
                  <a:cubicBezTo>
                    <a:pt x="370" y="23"/>
                    <a:pt x="298" y="1"/>
                    <a:pt x="234" y="1"/>
                  </a:cubicBezTo>
                  <a:close/>
                </a:path>
              </a:pathLst>
            </a:custGeom>
            <a:solidFill>
              <a:srgbClr val="5742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5"/>
            <p:cNvSpPr/>
            <p:nvPr/>
          </p:nvSpPr>
          <p:spPr>
            <a:xfrm flipH="1">
              <a:off x="6420830" y="4431948"/>
              <a:ext cx="191433" cy="111467"/>
            </a:xfrm>
            <a:custGeom>
              <a:avLst/>
              <a:gdLst/>
              <a:ahLst/>
              <a:cxnLst/>
              <a:rect l="l" t="t" r="r" b="b"/>
              <a:pathLst>
                <a:path w="3160" h="1840" extrusionOk="0">
                  <a:moveTo>
                    <a:pt x="1611" y="0"/>
                  </a:moveTo>
                  <a:cubicBezTo>
                    <a:pt x="1550" y="0"/>
                    <a:pt x="1491" y="4"/>
                    <a:pt x="1435" y="15"/>
                  </a:cubicBezTo>
                  <a:cubicBezTo>
                    <a:pt x="1268" y="48"/>
                    <a:pt x="1135" y="182"/>
                    <a:pt x="1001" y="282"/>
                  </a:cubicBezTo>
                  <a:cubicBezTo>
                    <a:pt x="735" y="449"/>
                    <a:pt x="534" y="615"/>
                    <a:pt x="368" y="815"/>
                  </a:cubicBezTo>
                  <a:cubicBezTo>
                    <a:pt x="201" y="1016"/>
                    <a:pt x="1" y="1383"/>
                    <a:pt x="101" y="1683"/>
                  </a:cubicBezTo>
                  <a:cubicBezTo>
                    <a:pt x="122" y="1787"/>
                    <a:pt x="208" y="1839"/>
                    <a:pt x="302" y="1839"/>
                  </a:cubicBezTo>
                  <a:cubicBezTo>
                    <a:pt x="358" y="1839"/>
                    <a:pt x="418" y="1820"/>
                    <a:pt x="468" y="1783"/>
                  </a:cubicBezTo>
                  <a:cubicBezTo>
                    <a:pt x="601" y="1649"/>
                    <a:pt x="601" y="1516"/>
                    <a:pt x="635" y="1383"/>
                  </a:cubicBezTo>
                  <a:lnTo>
                    <a:pt x="735" y="1016"/>
                  </a:lnTo>
                  <a:cubicBezTo>
                    <a:pt x="835" y="815"/>
                    <a:pt x="968" y="582"/>
                    <a:pt x="1202" y="515"/>
                  </a:cubicBezTo>
                  <a:cubicBezTo>
                    <a:pt x="1246" y="504"/>
                    <a:pt x="1291" y="500"/>
                    <a:pt x="1336" y="500"/>
                  </a:cubicBezTo>
                  <a:cubicBezTo>
                    <a:pt x="1428" y="500"/>
                    <a:pt x="1524" y="515"/>
                    <a:pt x="1635" y="515"/>
                  </a:cubicBezTo>
                  <a:cubicBezTo>
                    <a:pt x="1802" y="515"/>
                    <a:pt x="1935" y="515"/>
                    <a:pt x="2102" y="549"/>
                  </a:cubicBezTo>
                  <a:cubicBezTo>
                    <a:pt x="2158" y="560"/>
                    <a:pt x="2213" y="563"/>
                    <a:pt x="2269" y="563"/>
                  </a:cubicBezTo>
                  <a:cubicBezTo>
                    <a:pt x="2380" y="563"/>
                    <a:pt x="2491" y="549"/>
                    <a:pt x="2603" y="549"/>
                  </a:cubicBezTo>
                  <a:cubicBezTo>
                    <a:pt x="2769" y="549"/>
                    <a:pt x="2936" y="515"/>
                    <a:pt x="3103" y="482"/>
                  </a:cubicBezTo>
                  <a:cubicBezTo>
                    <a:pt x="3106" y="484"/>
                    <a:pt x="3108" y="486"/>
                    <a:pt x="3110" y="486"/>
                  </a:cubicBezTo>
                  <a:cubicBezTo>
                    <a:pt x="3140" y="486"/>
                    <a:pt x="3160" y="308"/>
                    <a:pt x="3036" y="215"/>
                  </a:cubicBezTo>
                  <a:cubicBezTo>
                    <a:pt x="2869" y="148"/>
                    <a:pt x="2703" y="48"/>
                    <a:pt x="2503" y="48"/>
                  </a:cubicBezTo>
                  <a:cubicBezTo>
                    <a:pt x="2336" y="48"/>
                    <a:pt x="2136" y="15"/>
                    <a:pt x="1969" y="15"/>
                  </a:cubicBezTo>
                  <a:cubicBezTo>
                    <a:pt x="1858" y="15"/>
                    <a:pt x="1732" y="0"/>
                    <a:pt x="1611" y="0"/>
                  </a:cubicBezTo>
                  <a:close/>
                </a:path>
              </a:pathLst>
            </a:custGeom>
            <a:solidFill>
              <a:srgbClr val="5742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5"/>
            <p:cNvSpPr/>
            <p:nvPr/>
          </p:nvSpPr>
          <p:spPr>
            <a:xfrm flipH="1">
              <a:off x="7119378" y="3190058"/>
              <a:ext cx="1780386" cy="1078687"/>
            </a:xfrm>
            <a:custGeom>
              <a:avLst/>
              <a:gdLst/>
              <a:ahLst/>
              <a:cxnLst/>
              <a:rect l="l" t="t" r="r" b="b"/>
              <a:pathLst>
                <a:path w="29389" h="17806" extrusionOk="0">
                  <a:moveTo>
                    <a:pt x="21616" y="0"/>
                  </a:moveTo>
                  <a:cubicBezTo>
                    <a:pt x="21616" y="0"/>
                    <a:pt x="0" y="14177"/>
                    <a:pt x="67" y="15178"/>
                  </a:cubicBezTo>
                  <a:cubicBezTo>
                    <a:pt x="167" y="16178"/>
                    <a:pt x="2569" y="17279"/>
                    <a:pt x="8106" y="17713"/>
                  </a:cubicBezTo>
                  <a:cubicBezTo>
                    <a:pt x="8847" y="17775"/>
                    <a:pt x="9502" y="17805"/>
                    <a:pt x="10089" y="17805"/>
                  </a:cubicBezTo>
                  <a:cubicBezTo>
                    <a:pt x="13919" y="17805"/>
                    <a:pt x="14830" y="16518"/>
                    <a:pt x="17346" y="14377"/>
                  </a:cubicBezTo>
                  <a:cubicBezTo>
                    <a:pt x="20182" y="11942"/>
                    <a:pt x="29388" y="2102"/>
                    <a:pt x="29388" y="2102"/>
                  </a:cubicBezTo>
                  <a:lnTo>
                    <a:pt x="21616" y="0"/>
                  </a:lnTo>
                  <a:close/>
                </a:path>
              </a:pathLst>
            </a:custGeom>
            <a:solidFill>
              <a:srgbClr val="5742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5"/>
            <p:cNvSpPr/>
            <p:nvPr/>
          </p:nvSpPr>
          <p:spPr>
            <a:xfrm flipH="1">
              <a:off x="7471106" y="3284623"/>
              <a:ext cx="1174040" cy="954256"/>
            </a:xfrm>
            <a:custGeom>
              <a:avLst/>
              <a:gdLst/>
              <a:ahLst/>
              <a:cxnLst/>
              <a:rect l="l" t="t" r="r" b="b"/>
              <a:pathLst>
                <a:path w="19380" h="15752" extrusionOk="0">
                  <a:moveTo>
                    <a:pt x="19135" y="1"/>
                  </a:moveTo>
                  <a:cubicBezTo>
                    <a:pt x="19097" y="1"/>
                    <a:pt x="19056" y="13"/>
                    <a:pt x="19014" y="40"/>
                  </a:cubicBezTo>
                  <a:cubicBezTo>
                    <a:pt x="18347" y="441"/>
                    <a:pt x="17746" y="974"/>
                    <a:pt x="17179" y="1475"/>
                  </a:cubicBezTo>
                  <a:cubicBezTo>
                    <a:pt x="16512" y="2042"/>
                    <a:pt x="15845" y="2609"/>
                    <a:pt x="15178" y="3143"/>
                  </a:cubicBezTo>
                  <a:cubicBezTo>
                    <a:pt x="13877" y="4243"/>
                    <a:pt x="12543" y="5378"/>
                    <a:pt x="11242" y="6445"/>
                  </a:cubicBezTo>
                  <a:cubicBezTo>
                    <a:pt x="8673" y="8580"/>
                    <a:pt x="6138" y="10748"/>
                    <a:pt x="3536" y="12883"/>
                  </a:cubicBezTo>
                  <a:cubicBezTo>
                    <a:pt x="2369" y="13817"/>
                    <a:pt x="1201" y="14784"/>
                    <a:pt x="0" y="15752"/>
                  </a:cubicBezTo>
                  <a:cubicBezTo>
                    <a:pt x="67" y="15735"/>
                    <a:pt x="126" y="15727"/>
                    <a:pt x="184" y="15727"/>
                  </a:cubicBezTo>
                  <a:cubicBezTo>
                    <a:pt x="242" y="15727"/>
                    <a:pt x="301" y="15735"/>
                    <a:pt x="367" y="15752"/>
                  </a:cubicBezTo>
                  <a:cubicBezTo>
                    <a:pt x="2602" y="14050"/>
                    <a:pt x="4804" y="12216"/>
                    <a:pt x="6972" y="10381"/>
                  </a:cubicBezTo>
                  <a:cubicBezTo>
                    <a:pt x="9541" y="8213"/>
                    <a:pt x="12176" y="6078"/>
                    <a:pt x="14811" y="3943"/>
                  </a:cubicBezTo>
                  <a:cubicBezTo>
                    <a:pt x="15512" y="3376"/>
                    <a:pt x="16245" y="2776"/>
                    <a:pt x="16979" y="2209"/>
                  </a:cubicBezTo>
                  <a:cubicBezTo>
                    <a:pt x="17713" y="1575"/>
                    <a:pt x="18580" y="1041"/>
                    <a:pt x="19248" y="307"/>
                  </a:cubicBezTo>
                  <a:cubicBezTo>
                    <a:pt x="19380" y="175"/>
                    <a:pt x="19281" y="1"/>
                    <a:pt x="19135" y="1"/>
                  </a:cubicBezTo>
                  <a:close/>
                </a:path>
              </a:pathLst>
            </a:custGeom>
            <a:solidFill>
              <a:srgbClr val="705E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5"/>
            <p:cNvSpPr/>
            <p:nvPr/>
          </p:nvSpPr>
          <p:spPr>
            <a:xfrm flipH="1">
              <a:off x="7362546" y="3400634"/>
              <a:ext cx="886528" cy="872594"/>
            </a:xfrm>
            <a:custGeom>
              <a:avLst/>
              <a:gdLst/>
              <a:ahLst/>
              <a:cxnLst/>
              <a:rect l="l" t="t" r="r" b="b"/>
              <a:pathLst>
                <a:path w="14634" h="14404" extrusionOk="0">
                  <a:moveTo>
                    <a:pt x="14361" y="1"/>
                  </a:moveTo>
                  <a:cubicBezTo>
                    <a:pt x="14296" y="1"/>
                    <a:pt x="14229" y="34"/>
                    <a:pt x="14184" y="114"/>
                  </a:cubicBezTo>
                  <a:lnTo>
                    <a:pt x="14184" y="114"/>
                  </a:lnTo>
                  <a:cubicBezTo>
                    <a:pt x="14170" y="132"/>
                    <a:pt x="14154" y="150"/>
                    <a:pt x="14144" y="160"/>
                  </a:cubicBezTo>
                  <a:lnTo>
                    <a:pt x="14010" y="294"/>
                  </a:lnTo>
                  <a:lnTo>
                    <a:pt x="13644" y="661"/>
                  </a:lnTo>
                  <a:cubicBezTo>
                    <a:pt x="13310" y="994"/>
                    <a:pt x="12976" y="1361"/>
                    <a:pt x="12643" y="1695"/>
                  </a:cubicBezTo>
                  <a:cubicBezTo>
                    <a:pt x="11675" y="2695"/>
                    <a:pt x="10675" y="3696"/>
                    <a:pt x="9674" y="4663"/>
                  </a:cubicBezTo>
                  <a:cubicBezTo>
                    <a:pt x="7839" y="6498"/>
                    <a:pt x="5938" y="8333"/>
                    <a:pt x="4137" y="10201"/>
                  </a:cubicBezTo>
                  <a:cubicBezTo>
                    <a:pt x="2802" y="11635"/>
                    <a:pt x="1301" y="12969"/>
                    <a:pt x="0" y="14404"/>
                  </a:cubicBezTo>
                  <a:cubicBezTo>
                    <a:pt x="167" y="14404"/>
                    <a:pt x="334" y="14370"/>
                    <a:pt x="501" y="14370"/>
                  </a:cubicBezTo>
                  <a:cubicBezTo>
                    <a:pt x="1702" y="13136"/>
                    <a:pt x="3036" y="11969"/>
                    <a:pt x="4270" y="10701"/>
                  </a:cubicBezTo>
                  <a:cubicBezTo>
                    <a:pt x="4971" y="9967"/>
                    <a:pt x="5771" y="9233"/>
                    <a:pt x="6505" y="8533"/>
                  </a:cubicBezTo>
                  <a:cubicBezTo>
                    <a:pt x="8673" y="6398"/>
                    <a:pt x="10842" y="4397"/>
                    <a:pt x="12876" y="2328"/>
                  </a:cubicBezTo>
                  <a:cubicBezTo>
                    <a:pt x="13510" y="1695"/>
                    <a:pt x="14177" y="1027"/>
                    <a:pt x="14544" y="327"/>
                  </a:cubicBezTo>
                  <a:cubicBezTo>
                    <a:pt x="14633" y="149"/>
                    <a:pt x="14500" y="1"/>
                    <a:pt x="14361" y="1"/>
                  </a:cubicBezTo>
                  <a:close/>
                </a:path>
              </a:pathLst>
            </a:custGeom>
            <a:solidFill>
              <a:srgbClr val="705E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5"/>
            <p:cNvSpPr/>
            <p:nvPr/>
          </p:nvSpPr>
          <p:spPr>
            <a:xfrm flipH="1">
              <a:off x="4781354" y="712336"/>
              <a:ext cx="1582350" cy="2750453"/>
            </a:xfrm>
            <a:custGeom>
              <a:avLst/>
              <a:gdLst/>
              <a:ahLst/>
              <a:cxnLst/>
              <a:rect l="l" t="t" r="r" b="b"/>
              <a:pathLst>
                <a:path w="26120" h="45402" extrusionOk="0">
                  <a:moveTo>
                    <a:pt x="9170" y="0"/>
                  </a:moveTo>
                  <a:cubicBezTo>
                    <a:pt x="3038" y="0"/>
                    <a:pt x="1" y="4241"/>
                    <a:pt x="1" y="4241"/>
                  </a:cubicBezTo>
                  <a:cubicBezTo>
                    <a:pt x="1" y="4241"/>
                    <a:pt x="3703" y="4674"/>
                    <a:pt x="6238" y="7910"/>
                  </a:cubicBezTo>
                  <a:cubicBezTo>
                    <a:pt x="8840" y="11179"/>
                    <a:pt x="11275" y="28658"/>
                    <a:pt x="11175" y="32427"/>
                  </a:cubicBezTo>
                  <a:cubicBezTo>
                    <a:pt x="11075" y="36197"/>
                    <a:pt x="9441" y="45370"/>
                    <a:pt x="9441" y="45370"/>
                  </a:cubicBezTo>
                  <a:cubicBezTo>
                    <a:pt x="9441" y="45370"/>
                    <a:pt x="9757" y="45402"/>
                    <a:pt x="10272" y="45402"/>
                  </a:cubicBezTo>
                  <a:cubicBezTo>
                    <a:pt x="11430" y="45402"/>
                    <a:pt x="13598" y="45242"/>
                    <a:pt x="15445" y="44203"/>
                  </a:cubicBezTo>
                  <a:cubicBezTo>
                    <a:pt x="18114" y="42702"/>
                    <a:pt x="20082" y="40467"/>
                    <a:pt x="22283" y="35696"/>
                  </a:cubicBezTo>
                  <a:cubicBezTo>
                    <a:pt x="25252" y="29259"/>
                    <a:pt x="26119" y="21920"/>
                    <a:pt x="23918" y="15148"/>
                  </a:cubicBezTo>
                  <a:cubicBezTo>
                    <a:pt x="21516" y="7710"/>
                    <a:pt x="16946" y="538"/>
                    <a:pt x="10175" y="38"/>
                  </a:cubicBezTo>
                  <a:cubicBezTo>
                    <a:pt x="9831" y="12"/>
                    <a:pt x="9496" y="0"/>
                    <a:pt x="9170" y="0"/>
                  </a:cubicBezTo>
                  <a:close/>
                </a:path>
              </a:pathLst>
            </a:custGeom>
            <a:solidFill>
              <a:srgbClr val="5742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5"/>
            <p:cNvSpPr/>
            <p:nvPr/>
          </p:nvSpPr>
          <p:spPr>
            <a:xfrm flipH="1">
              <a:off x="4874344" y="1726990"/>
              <a:ext cx="2715983" cy="1976423"/>
            </a:xfrm>
            <a:custGeom>
              <a:avLst/>
              <a:gdLst/>
              <a:ahLst/>
              <a:cxnLst/>
              <a:rect l="l" t="t" r="r" b="b"/>
              <a:pathLst>
                <a:path w="44833" h="32625" extrusionOk="0">
                  <a:moveTo>
                    <a:pt x="39283" y="1"/>
                  </a:moveTo>
                  <a:cubicBezTo>
                    <a:pt x="37211" y="1"/>
                    <a:pt x="34609" y="985"/>
                    <a:pt x="31857" y="1368"/>
                  </a:cubicBezTo>
                  <a:cubicBezTo>
                    <a:pt x="26353" y="2202"/>
                    <a:pt x="15645" y="7806"/>
                    <a:pt x="11309" y="11509"/>
                  </a:cubicBezTo>
                  <a:cubicBezTo>
                    <a:pt x="7006" y="15245"/>
                    <a:pt x="1" y="25285"/>
                    <a:pt x="1" y="25285"/>
                  </a:cubicBezTo>
                  <a:cubicBezTo>
                    <a:pt x="1" y="25285"/>
                    <a:pt x="5438" y="32524"/>
                    <a:pt x="18814" y="32624"/>
                  </a:cubicBezTo>
                  <a:cubicBezTo>
                    <a:pt x="18890" y="32624"/>
                    <a:pt x="18966" y="32625"/>
                    <a:pt x="19041" y="32625"/>
                  </a:cubicBezTo>
                  <a:cubicBezTo>
                    <a:pt x="32250" y="32625"/>
                    <a:pt x="37474" y="26836"/>
                    <a:pt x="39763" y="23884"/>
                  </a:cubicBezTo>
                  <a:cubicBezTo>
                    <a:pt x="42798" y="20015"/>
                    <a:pt x="44833" y="11609"/>
                    <a:pt x="43532" y="4537"/>
                  </a:cubicBezTo>
                  <a:cubicBezTo>
                    <a:pt x="42898" y="985"/>
                    <a:pt x="41355" y="1"/>
                    <a:pt x="39283" y="1"/>
                  </a:cubicBezTo>
                  <a:close/>
                </a:path>
              </a:pathLst>
            </a:custGeom>
            <a:solidFill>
              <a:srgbClr val="F2D6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5"/>
            <p:cNvSpPr/>
            <p:nvPr/>
          </p:nvSpPr>
          <p:spPr>
            <a:xfrm flipH="1">
              <a:off x="6319177" y="2632419"/>
              <a:ext cx="1453011" cy="961829"/>
            </a:xfrm>
            <a:custGeom>
              <a:avLst/>
              <a:gdLst/>
              <a:ahLst/>
              <a:cxnLst/>
              <a:rect l="l" t="t" r="r" b="b"/>
              <a:pathLst>
                <a:path w="23985" h="15877" extrusionOk="0">
                  <a:moveTo>
                    <a:pt x="16720" y="0"/>
                  </a:moveTo>
                  <a:cubicBezTo>
                    <a:pt x="15490" y="0"/>
                    <a:pt x="14296" y="186"/>
                    <a:pt x="13344" y="699"/>
                  </a:cubicBezTo>
                  <a:cubicBezTo>
                    <a:pt x="12009" y="1400"/>
                    <a:pt x="9674" y="2967"/>
                    <a:pt x="7273" y="4569"/>
                  </a:cubicBezTo>
                  <a:cubicBezTo>
                    <a:pt x="5705" y="6537"/>
                    <a:pt x="4437" y="8371"/>
                    <a:pt x="3670" y="9405"/>
                  </a:cubicBezTo>
                  <a:lnTo>
                    <a:pt x="2970" y="9239"/>
                  </a:lnTo>
                  <a:cubicBezTo>
                    <a:pt x="2970" y="9239"/>
                    <a:pt x="1802" y="10006"/>
                    <a:pt x="1" y="11207"/>
                  </a:cubicBezTo>
                  <a:cubicBezTo>
                    <a:pt x="768" y="12207"/>
                    <a:pt x="2036" y="13742"/>
                    <a:pt x="3603" y="14676"/>
                  </a:cubicBezTo>
                  <a:cubicBezTo>
                    <a:pt x="4471" y="15210"/>
                    <a:pt x="5471" y="15576"/>
                    <a:pt x="6439" y="15877"/>
                  </a:cubicBezTo>
                  <a:cubicBezTo>
                    <a:pt x="6939" y="15343"/>
                    <a:pt x="7439" y="14809"/>
                    <a:pt x="7873" y="14342"/>
                  </a:cubicBezTo>
                  <a:cubicBezTo>
                    <a:pt x="8340" y="14576"/>
                    <a:pt x="8840" y="14843"/>
                    <a:pt x="9341" y="15076"/>
                  </a:cubicBezTo>
                  <a:cubicBezTo>
                    <a:pt x="8807" y="14542"/>
                    <a:pt x="8273" y="14009"/>
                    <a:pt x="7940" y="13542"/>
                  </a:cubicBezTo>
                  <a:cubicBezTo>
                    <a:pt x="7006" y="12374"/>
                    <a:pt x="8340" y="12541"/>
                    <a:pt x="16146" y="8305"/>
                  </a:cubicBezTo>
                  <a:cubicBezTo>
                    <a:pt x="23985" y="3901"/>
                    <a:pt x="23484" y="1300"/>
                    <a:pt x="23484" y="1300"/>
                  </a:cubicBezTo>
                  <a:cubicBezTo>
                    <a:pt x="23484" y="1300"/>
                    <a:pt x="19973" y="0"/>
                    <a:pt x="16720" y="0"/>
                  </a:cubicBezTo>
                  <a:close/>
                </a:path>
              </a:pathLst>
            </a:custGeom>
            <a:solidFill>
              <a:srgbClr val="CBC4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5"/>
            <p:cNvSpPr/>
            <p:nvPr/>
          </p:nvSpPr>
          <p:spPr>
            <a:xfrm flipH="1">
              <a:off x="5975628" y="1662352"/>
              <a:ext cx="1731861" cy="1667949"/>
            </a:xfrm>
            <a:custGeom>
              <a:avLst/>
              <a:gdLst/>
              <a:ahLst/>
              <a:cxnLst/>
              <a:rect l="l" t="t" r="r" b="b"/>
              <a:pathLst>
                <a:path w="28588" h="27533" extrusionOk="0">
                  <a:moveTo>
                    <a:pt x="25518" y="0"/>
                  </a:moveTo>
                  <a:cubicBezTo>
                    <a:pt x="25518" y="0"/>
                    <a:pt x="15078" y="2535"/>
                    <a:pt x="7872" y="11842"/>
                  </a:cubicBezTo>
                  <a:cubicBezTo>
                    <a:pt x="1968" y="19414"/>
                    <a:pt x="0" y="27320"/>
                    <a:pt x="0" y="27320"/>
                  </a:cubicBezTo>
                  <a:cubicBezTo>
                    <a:pt x="0" y="27320"/>
                    <a:pt x="611" y="27533"/>
                    <a:pt x="1940" y="27533"/>
                  </a:cubicBezTo>
                  <a:cubicBezTo>
                    <a:pt x="4178" y="27533"/>
                    <a:pt x="8454" y="26928"/>
                    <a:pt x="15278" y="23684"/>
                  </a:cubicBezTo>
                  <a:cubicBezTo>
                    <a:pt x="26186" y="18513"/>
                    <a:pt x="27520" y="9640"/>
                    <a:pt x="28054" y="7672"/>
                  </a:cubicBezTo>
                  <a:cubicBezTo>
                    <a:pt x="28587" y="5704"/>
                    <a:pt x="25518" y="0"/>
                    <a:pt x="25518" y="0"/>
                  </a:cubicBezTo>
                  <a:close/>
                </a:path>
              </a:pathLst>
            </a:custGeom>
            <a:solidFill>
              <a:srgbClr val="5742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5"/>
            <p:cNvSpPr/>
            <p:nvPr/>
          </p:nvSpPr>
          <p:spPr>
            <a:xfrm flipH="1">
              <a:off x="6084793" y="1662352"/>
              <a:ext cx="1503474" cy="1372743"/>
            </a:xfrm>
            <a:custGeom>
              <a:avLst/>
              <a:gdLst/>
              <a:ahLst/>
              <a:cxnLst/>
              <a:rect l="l" t="t" r="r" b="b"/>
              <a:pathLst>
                <a:path w="24818" h="22660" extrusionOk="0">
                  <a:moveTo>
                    <a:pt x="23317" y="0"/>
                  </a:moveTo>
                  <a:lnTo>
                    <a:pt x="23317" y="0"/>
                  </a:lnTo>
                  <a:cubicBezTo>
                    <a:pt x="22116" y="367"/>
                    <a:pt x="12609" y="3169"/>
                    <a:pt x="5904" y="11842"/>
                  </a:cubicBezTo>
                  <a:cubicBezTo>
                    <a:pt x="3136" y="15378"/>
                    <a:pt x="1268" y="19014"/>
                    <a:pt x="0" y="21849"/>
                  </a:cubicBezTo>
                  <a:cubicBezTo>
                    <a:pt x="595" y="22432"/>
                    <a:pt x="1305" y="22660"/>
                    <a:pt x="2045" y="22660"/>
                  </a:cubicBezTo>
                  <a:cubicBezTo>
                    <a:pt x="3296" y="22660"/>
                    <a:pt x="4631" y="22007"/>
                    <a:pt x="5638" y="21315"/>
                  </a:cubicBezTo>
                  <a:cubicBezTo>
                    <a:pt x="7472" y="20048"/>
                    <a:pt x="9073" y="18513"/>
                    <a:pt x="10308" y="16712"/>
                  </a:cubicBezTo>
                  <a:lnTo>
                    <a:pt x="10308" y="16712"/>
                  </a:lnTo>
                  <a:cubicBezTo>
                    <a:pt x="10241" y="17613"/>
                    <a:pt x="10174" y="18747"/>
                    <a:pt x="10975" y="19281"/>
                  </a:cubicBezTo>
                  <a:cubicBezTo>
                    <a:pt x="11226" y="19448"/>
                    <a:pt x="11501" y="19520"/>
                    <a:pt x="11784" y="19520"/>
                  </a:cubicBezTo>
                  <a:cubicBezTo>
                    <a:pt x="12514" y="19520"/>
                    <a:pt x="13300" y="19043"/>
                    <a:pt x="13877" y="18513"/>
                  </a:cubicBezTo>
                  <a:cubicBezTo>
                    <a:pt x="15611" y="16910"/>
                    <a:pt x="16928" y="14857"/>
                    <a:pt x="17702" y="12669"/>
                  </a:cubicBezTo>
                  <a:lnTo>
                    <a:pt x="17702" y="12669"/>
                  </a:lnTo>
                  <a:cubicBezTo>
                    <a:pt x="17578" y="13204"/>
                    <a:pt x="18193" y="13777"/>
                    <a:pt x="18780" y="13777"/>
                  </a:cubicBezTo>
                  <a:cubicBezTo>
                    <a:pt x="19447" y="13777"/>
                    <a:pt x="19981" y="13410"/>
                    <a:pt x="20482" y="12943"/>
                  </a:cubicBezTo>
                  <a:cubicBezTo>
                    <a:pt x="23984" y="9774"/>
                    <a:pt x="24818" y="4437"/>
                    <a:pt x="23317" y="0"/>
                  </a:cubicBezTo>
                  <a:close/>
                </a:path>
              </a:pathLst>
            </a:custGeom>
            <a:solidFill>
              <a:srgbClr val="705E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5"/>
            <p:cNvSpPr/>
            <p:nvPr/>
          </p:nvSpPr>
          <p:spPr>
            <a:xfrm flipH="1">
              <a:off x="4791470" y="783760"/>
              <a:ext cx="1865258" cy="2532486"/>
            </a:xfrm>
            <a:custGeom>
              <a:avLst/>
              <a:gdLst/>
              <a:ahLst/>
              <a:cxnLst/>
              <a:rect l="l" t="t" r="r" b="b"/>
              <a:pathLst>
                <a:path w="30790" h="41804" extrusionOk="0">
                  <a:moveTo>
                    <a:pt x="11033" y="0"/>
                  </a:moveTo>
                  <a:cubicBezTo>
                    <a:pt x="6116" y="0"/>
                    <a:pt x="4104" y="3511"/>
                    <a:pt x="3737" y="5397"/>
                  </a:cubicBezTo>
                  <a:cubicBezTo>
                    <a:pt x="3270" y="7832"/>
                    <a:pt x="5271" y="11134"/>
                    <a:pt x="4204" y="17038"/>
                  </a:cubicBezTo>
                  <a:cubicBezTo>
                    <a:pt x="3070" y="22976"/>
                    <a:pt x="1" y="36519"/>
                    <a:pt x="9074" y="40455"/>
                  </a:cubicBezTo>
                  <a:cubicBezTo>
                    <a:pt x="11127" y="41360"/>
                    <a:pt x="13166" y="41803"/>
                    <a:pt x="15112" y="41803"/>
                  </a:cubicBezTo>
                  <a:cubicBezTo>
                    <a:pt x="21198" y="41803"/>
                    <a:pt x="26376" y="37469"/>
                    <a:pt x="28221" y="29380"/>
                  </a:cubicBezTo>
                  <a:cubicBezTo>
                    <a:pt x="30790" y="17539"/>
                    <a:pt x="24185" y="3862"/>
                    <a:pt x="15745" y="893"/>
                  </a:cubicBezTo>
                  <a:cubicBezTo>
                    <a:pt x="13940" y="263"/>
                    <a:pt x="12378" y="0"/>
                    <a:pt x="11033" y="0"/>
                  </a:cubicBezTo>
                  <a:close/>
                </a:path>
              </a:pathLst>
            </a:custGeom>
            <a:solidFill>
              <a:srgbClr val="FF8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5"/>
            <p:cNvSpPr/>
            <p:nvPr/>
          </p:nvSpPr>
          <p:spPr>
            <a:xfrm flipH="1">
              <a:off x="6210072" y="1813135"/>
              <a:ext cx="68758" cy="119646"/>
            </a:xfrm>
            <a:custGeom>
              <a:avLst/>
              <a:gdLst/>
              <a:ahLst/>
              <a:cxnLst/>
              <a:rect l="l" t="t" r="r" b="b"/>
              <a:pathLst>
                <a:path w="1135" h="1975" extrusionOk="0">
                  <a:moveTo>
                    <a:pt x="870" y="1"/>
                  </a:moveTo>
                  <a:cubicBezTo>
                    <a:pt x="763" y="1"/>
                    <a:pt x="660" y="44"/>
                    <a:pt x="634" y="146"/>
                  </a:cubicBezTo>
                  <a:cubicBezTo>
                    <a:pt x="501" y="413"/>
                    <a:pt x="368" y="680"/>
                    <a:pt x="268" y="914"/>
                  </a:cubicBezTo>
                  <a:cubicBezTo>
                    <a:pt x="167" y="1080"/>
                    <a:pt x="134" y="1214"/>
                    <a:pt x="101" y="1381"/>
                  </a:cubicBezTo>
                  <a:cubicBezTo>
                    <a:pt x="34" y="1547"/>
                    <a:pt x="1" y="1748"/>
                    <a:pt x="134" y="1881"/>
                  </a:cubicBezTo>
                  <a:cubicBezTo>
                    <a:pt x="154" y="1939"/>
                    <a:pt x="207" y="1975"/>
                    <a:pt x="261" y="1975"/>
                  </a:cubicBezTo>
                  <a:cubicBezTo>
                    <a:pt x="300" y="1975"/>
                    <a:pt x="340" y="1956"/>
                    <a:pt x="368" y="1914"/>
                  </a:cubicBezTo>
                  <a:cubicBezTo>
                    <a:pt x="468" y="1881"/>
                    <a:pt x="501" y="1848"/>
                    <a:pt x="534" y="1748"/>
                  </a:cubicBezTo>
                  <a:cubicBezTo>
                    <a:pt x="601" y="1681"/>
                    <a:pt x="634" y="1647"/>
                    <a:pt x="634" y="1547"/>
                  </a:cubicBezTo>
                  <a:cubicBezTo>
                    <a:pt x="668" y="1414"/>
                    <a:pt x="768" y="1247"/>
                    <a:pt x="801" y="1147"/>
                  </a:cubicBezTo>
                  <a:cubicBezTo>
                    <a:pt x="868" y="847"/>
                    <a:pt x="1001" y="580"/>
                    <a:pt x="1101" y="313"/>
                  </a:cubicBezTo>
                  <a:cubicBezTo>
                    <a:pt x="1135" y="180"/>
                    <a:pt x="1035" y="46"/>
                    <a:pt x="968" y="13"/>
                  </a:cubicBezTo>
                  <a:cubicBezTo>
                    <a:pt x="937" y="5"/>
                    <a:pt x="903" y="1"/>
                    <a:pt x="870" y="1"/>
                  </a:cubicBezTo>
                  <a:close/>
                </a:path>
              </a:pathLst>
            </a:custGeom>
            <a:solidFill>
              <a:srgbClr val="FFB0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5"/>
            <p:cNvSpPr/>
            <p:nvPr/>
          </p:nvSpPr>
          <p:spPr>
            <a:xfrm flipH="1">
              <a:off x="6064559" y="1842153"/>
              <a:ext cx="24293" cy="75846"/>
            </a:xfrm>
            <a:custGeom>
              <a:avLst/>
              <a:gdLst/>
              <a:ahLst/>
              <a:cxnLst/>
              <a:rect l="l" t="t" r="r" b="b"/>
              <a:pathLst>
                <a:path w="401" h="1252" extrusionOk="0">
                  <a:moveTo>
                    <a:pt x="200" y="1"/>
                  </a:moveTo>
                  <a:cubicBezTo>
                    <a:pt x="67" y="1"/>
                    <a:pt x="0" y="68"/>
                    <a:pt x="0" y="201"/>
                  </a:cubicBezTo>
                  <a:lnTo>
                    <a:pt x="0" y="668"/>
                  </a:lnTo>
                  <a:lnTo>
                    <a:pt x="0" y="768"/>
                  </a:lnTo>
                  <a:lnTo>
                    <a:pt x="0" y="935"/>
                  </a:lnTo>
                  <a:lnTo>
                    <a:pt x="0" y="1068"/>
                  </a:lnTo>
                  <a:cubicBezTo>
                    <a:pt x="0" y="1102"/>
                    <a:pt x="34" y="1168"/>
                    <a:pt x="67" y="1202"/>
                  </a:cubicBezTo>
                  <a:cubicBezTo>
                    <a:pt x="117" y="1235"/>
                    <a:pt x="159" y="1252"/>
                    <a:pt x="200" y="1252"/>
                  </a:cubicBezTo>
                  <a:cubicBezTo>
                    <a:pt x="242" y="1252"/>
                    <a:pt x="284" y="1235"/>
                    <a:pt x="334" y="1202"/>
                  </a:cubicBezTo>
                  <a:cubicBezTo>
                    <a:pt x="367" y="1168"/>
                    <a:pt x="367" y="1102"/>
                    <a:pt x="401" y="1068"/>
                  </a:cubicBezTo>
                  <a:lnTo>
                    <a:pt x="401" y="935"/>
                  </a:lnTo>
                  <a:lnTo>
                    <a:pt x="401" y="768"/>
                  </a:lnTo>
                  <a:lnTo>
                    <a:pt x="401" y="668"/>
                  </a:lnTo>
                  <a:lnTo>
                    <a:pt x="401" y="201"/>
                  </a:lnTo>
                  <a:cubicBezTo>
                    <a:pt x="401" y="68"/>
                    <a:pt x="334" y="1"/>
                    <a:pt x="200" y="1"/>
                  </a:cubicBezTo>
                  <a:close/>
                </a:path>
              </a:pathLst>
            </a:custGeom>
            <a:solidFill>
              <a:srgbClr val="FFB0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5"/>
            <p:cNvSpPr/>
            <p:nvPr/>
          </p:nvSpPr>
          <p:spPr>
            <a:xfrm flipH="1">
              <a:off x="5781651" y="1810773"/>
              <a:ext cx="44526" cy="131095"/>
            </a:xfrm>
            <a:custGeom>
              <a:avLst/>
              <a:gdLst/>
              <a:ahLst/>
              <a:cxnLst/>
              <a:rect l="l" t="t" r="r" b="b"/>
              <a:pathLst>
                <a:path w="735" h="2164" extrusionOk="0">
                  <a:moveTo>
                    <a:pt x="277" y="1"/>
                  </a:moveTo>
                  <a:cubicBezTo>
                    <a:pt x="251" y="1"/>
                    <a:pt x="225" y="6"/>
                    <a:pt x="201" y="19"/>
                  </a:cubicBezTo>
                  <a:cubicBezTo>
                    <a:pt x="34" y="85"/>
                    <a:pt x="1" y="219"/>
                    <a:pt x="1" y="352"/>
                  </a:cubicBezTo>
                  <a:cubicBezTo>
                    <a:pt x="34" y="619"/>
                    <a:pt x="67" y="886"/>
                    <a:pt x="134" y="1186"/>
                  </a:cubicBezTo>
                  <a:cubicBezTo>
                    <a:pt x="134" y="1286"/>
                    <a:pt x="167" y="1453"/>
                    <a:pt x="167" y="1586"/>
                  </a:cubicBezTo>
                  <a:cubicBezTo>
                    <a:pt x="167" y="1686"/>
                    <a:pt x="201" y="1753"/>
                    <a:pt x="201" y="1820"/>
                  </a:cubicBezTo>
                  <a:cubicBezTo>
                    <a:pt x="201" y="1920"/>
                    <a:pt x="234" y="2020"/>
                    <a:pt x="301" y="2087"/>
                  </a:cubicBezTo>
                  <a:cubicBezTo>
                    <a:pt x="315" y="2143"/>
                    <a:pt x="359" y="2164"/>
                    <a:pt x="407" y="2164"/>
                  </a:cubicBezTo>
                  <a:cubicBezTo>
                    <a:pt x="474" y="2164"/>
                    <a:pt x="549" y="2125"/>
                    <a:pt x="568" y="2087"/>
                  </a:cubicBezTo>
                  <a:cubicBezTo>
                    <a:pt x="634" y="1987"/>
                    <a:pt x="668" y="1953"/>
                    <a:pt x="701" y="1887"/>
                  </a:cubicBezTo>
                  <a:cubicBezTo>
                    <a:pt x="701" y="1787"/>
                    <a:pt x="735" y="1720"/>
                    <a:pt x="735" y="1620"/>
                  </a:cubicBezTo>
                  <a:cubicBezTo>
                    <a:pt x="735" y="1453"/>
                    <a:pt x="735" y="1320"/>
                    <a:pt x="701" y="1186"/>
                  </a:cubicBezTo>
                  <a:cubicBezTo>
                    <a:pt x="668" y="853"/>
                    <a:pt x="568" y="552"/>
                    <a:pt x="534" y="219"/>
                  </a:cubicBezTo>
                  <a:cubicBezTo>
                    <a:pt x="507" y="110"/>
                    <a:pt x="391" y="1"/>
                    <a:pt x="277" y="1"/>
                  </a:cubicBezTo>
                  <a:close/>
                </a:path>
              </a:pathLst>
            </a:custGeom>
            <a:solidFill>
              <a:srgbClr val="FFB0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5"/>
            <p:cNvSpPr/>
            <p:nvPr/>
          </p:nvSpPr>
          <p:spPr>
            <a:xfrm flipH="1">
              <a:off x="6159549" y="2066481"/>
              <a:ext cx="38468" cy="88386"/>
            </a:xfrm>
            <a:custGeom>
              <a:avLst/>
              <a:gdLst/>
              <a:ahLst/>
              <a:cxnLst/>
              <a:rect l="l" t="t" r="r" b="b"/>
              <a:pathLst>
                <a:path w="635" h="1459" extrusionOk="0">
                  <a:moveTo>
                    <a:pt x="368" y="1"/>
                  </a:moveTo>
                  <a:cubicBezTo>
                    <a:pt x="201" y="34"/>
                    <a:pt x="101" y="134"/>
                    <a:pt x="101" y="234"/>
                  </a:cubicBezTo>
                  <a:lnTo>
                    <a:pt x="101" y="334"/>
                  </a:lnTo>
                  <a:lnTo>
                    <a:pt x="101" y="368"/>
                  </a:lnTo>
                  <a:lnTo>
                    <a:pt x="101" y="401"/>
                  </a:lnTo>
                  <a:lnTo>
                    <a:pt x="101" y="501"/>
                  </a:lnTo>
                  <a:cubicBezTo>
                    <a:pt x="101" y="568"/>
                    <a:pt x="34" y="668"/>
                    <a:pt x="34" y="734"/>
                  </a:cubicBezTo>
                  <a:cubicBezTo>
                    <a:pt x="1" y="835"/>
                    <a:pt x="1" y="901"/>
                    <a:pt x="1" y="1001"/>
                  </a:cubicBezTo>
                  <a:lnTo>
                    <a:pt x="1" y="1201"/>
                  </a:lnTo>
                  <a:cubicBezTo>
                    <a:pt x="1" y="1268"/>
                    <a:pt x="34" y="1368"/>
                    <a:pt x="134" y="1402"/>
                  </a:cubicBezTo>
                  <a:cubicBezTo>
                    <a:pt x="201" y="1435"/>
                    <a:pt x="268" y="1435"/>
                    <a:pt x="335" y="1435"/>
                  </a:cubicBezTo>
                  <a:cubicBezTo>
                    <a:pt x="317" y="1452"/>
                    <a:pt x="316" y="1458"/>
                    <a:pt x="322" y="1458"/>
                  </a:cubicBezTo>
                  <a:cubicBezTo>
                    <a:pt x="333" y="1458"/>
                    <a:pt x="372" y="1437"/>
                    <a:pt x="382" y="1430"/>
                  </a:cubicBezTo>
                  <a:lnTo>
                    <a:pt x="382" y="1430"/>
                  </a:lnTo>
                  <a:cubicBezTo>
                    <a:pt x="468" y="1398"/>
                    <a:pt x="470" y="1363"/>
                    <a:pt x="501" y="1268"/>
                  </a:cubicBezTo>
                  <a:cubicBezTo>
                    <a:pt x="501" y="1235"/>
                    <a:pt x="535" y="1201"/>
                    <a:pt x="535" y="1168"/>
                  </a:cubicBezTo>
                  <a:cubicBezTo>
                    <a:pt x="601" y="1068"/>
                    <a:pt x="601" y="1001"/>
                    <a:pt x="601" y="868"/>
                  </a:cubicBezTo>
                  <a:cubicBezTo>
                    <a:pt x="635" y="668"/>
                    <a:pt x="635" y="434"/>
                    <a:pt x="635" y="234"/>
                  </a:cubicBezTo>
                  <a:cubicBezTo>
                    <a:pt x="635" y="101"/>
                    <a:pt x="501" y="1"/>
                    <a:pt x="368" y="1"/>
                  </a:cubicBezTo>
                  <a:close/>
                </a:path>
              </a:pathLst>
            </a:custGeom>
            <a:solidFill>
              <a:srgbClr val="FFB0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5"/>
            <p:cNvSpPr/>
            <p:nvPr/>
          </p:nvSpPr>
          <p:spPr>
            <a:xfrm flipH="1">
              <a:off x="5947337" y="2093499"/>
              <a:ext cx="40467" cy="91052"/>
            </a:xfrm>
            <a:custGeom>
              <a:avLst/>
              <a:gdLst/>
              <a:ahLst/>
              <a:cxnLst/>
              <a:rect l="l" t="t" r="r" b="b"/>
              <a:pathLst>
                <a:path w="668" h="1503" extrusionOk="0">
                  <a:moveTo>
                    <a:pt x="250" y="0"/>
                  </a:moveTo>
                  <a:cubicBezTo>
                    <a:pt x="224" y="0"/>
                    <a:pt x="196" y="7"/>
                    <a:pt x="167" y="22"/>
                  </a:cubicBezTo>
                  <a:cubicBezTo>
                    <a:pt x="67" y="55"/>
                    <a:pt x="0" y="188"/>
                    <a:pt x="33" y="288"/>
                  </a:cubicBezTo>
                  <a:cubicBezTo>
                    <a:pt x="134" y="522"/>
                    <a:pt x="167" y="689"/>
                    <a:pt x="167" y="889"/>
                  </a:cubicBezTo>
                  <a:cubicBezTo>
                    <a:pt x="167" y="956"/>
                    <a:pt x="200" y="1089"/>
                    <a:pt x="200" y="1189"/>
                  </a:cubicBezTo>
                  <a:cubicBezTo>
                    <a:pt x="200" y="1222"/>
                    <a:pt x="234" y="1256"/>
                    <a:pt x="234" y="1289"/>
                  </a:cubicBezTo>
                  <a:cubicBezTo>
                    <a:pt x="300" y="1389"/>
                    <a:pt x="334" y="1423"/>
                    <a:pt x="367" y="1456"/>
                  </a:cubicBezTo>
                  <a:cubicBezTo>
                    <a:pt x="412" y="1486"/>
                    <a:pt x="450" y="1502"/>
                    <a:pt x="482" y="1502"/>
                  </a:cubicBezTo>
                  <a:cubicBezTo>
                    <a:pt x="520" y="1502"/>
                    <a:pt x="549" y="1478"/>
                    <a:pt x="567" y="1423"/>
                  </a:cubicBezTo>
                  <a:cubicBezTo>
                    <a:pt x="634" y="1389"/>
                    <a:pt x="634" y="1289"/>
                    <a:pt x="667" y="1222"/>
                  </a:cubicBezTo>
                  <a:lnTo>
                    <a:pt x="667" y="1089"/>
                  </a:lnTo>
                  <a:cubicBezTo>
                    <a:pt x="667" y="956"/>
                    <a:pt x="634" y="856"/>
                    <a:pt x="634" y="755"/>
                  </a:cubicBezTo>
                  <a:cubicBezTo>
                    <a:pt x="567" y="555"/>
                    <a:pt x="534" y="355"/>
                    <a:pt x="467" y="188"/>
                  </a:cubicBezTo>
                  <a:cubicBezTo>
                    <a:pt x="415" y="84"/>
                    <a:pt x="343" y="0"/>
                    <a:pt x="250" y="0"/>
                  </a:cubicBezTo>
                  <a:close/>
                </a:path>
              </a:pathLst>
            </a:custGeom>
            <a:solidFill>
              <a:srgbClr val="FFB0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5"/>
            <p:cNvSpPr/>
            <p:nvPr/>
          </p:nvSpPr>
          <p:spPr>
            <a:xfrm flipH="1">
              <a:off x="5710893" y="2153776"/>
              <a:ext cx="42527" cy="85842"/>
            </a:xfrm>
            <a:custGeom>
              <a:avLst/>
              <a:gdLst/>
              <a:ahLst/>
              <a:cxnLst/>
              <a:rect l="l" t="t" r="r" b="b"/>
              <a:pathLst>
                <a:path w="702" h="1417" extrusionOk="0">
                  <a:moveTo>
                    <a:pt x="289" y="0"/>
                  </a:moveTo>
                  <a:cubicBezTo>
                    <a:pt x="259" y="0"/>
                    <a:pt x="229" y="9"/>
                    <a:pt x="201" y="27"/>
                  </a:cubicBezTo>
                  <a:cubicBezTo>
                    <a:pt x="34" y="61"/>
                    <a:pt x="1" y="127"/>
                    <a:pt x="34" y="261"/>
                  </a:cubicBezTo>
                  <a:cubicBezTo>
                    <a:pt x="101" y="461"/>
                    <a:pt x="134" y="694"/>
                    <a:pt x="201" y="861"/>
                  </a:cubicBezTo>
                  <a:cubicBezTo>
                    <a:pt x="267" y="928"/>
                    <a:pt x="301" y="1061"/>
                    <a:pt x="334" y="1128"/>
                  </a:cubicBezTo>
                  <a:cubicBezTo>
                    <a:pt x="367" y="1195"/>
                    <a:pt x="367" y="1228"/>
                    <a:pt x="434" y="1262"/>
                  </a:cubicBezTo>
                  <a:cubicBezTo>
                    <a:pt x="468" y="1295"/>
                    <a:pt x="468" y="1362"/>
                    <a:pt x="534" y="1395"/>
                  </a:cubicBezTo>
                  <a:cubicBezTo>
                    <a:pt x="562" y="1409"/>
                    <a:pt x="595" y="1417"/>
                    <a:pt x="625" y="1417"/>
                  </a:cubicBezTo>
                  <a:cubicBezTo>
                    <a:pt x="667" y="1417"/>
                    <a:pt x="701" y="1401"/>
                    <a:pt x="701" y="1362"/>
                  </a:cubicBezTo>
                  <a:lnTo>
                    <a:pt x="701" y="1061"/>
                  </a:lnTo>
                  <a:cubicBezTo>
                    <a:pt x="701" y="928"/>
                    <a:pt x="668" y="861"/>
                    <a:pt x="634" y="728"/>
                  </a:cubicBezTo>
                  <a:cubicBezTo>
                    <a:pt x="601" y="528"/>
                    <a:pt x="501" y="294"/>
                    <a:pt x="468" y="127"/>
                  </a:cubicBezTo>
                  <a:cubicBezTo>
                    <a:pt x="444" y="55"/>
                    <a:pt x="367" y="0"/>
                    <a:pt x="289" y="0"/>
                  </a:cubicBezTo>
                  <a:close/>
                </a:path>
              </a:pathLst>
            </a:custGeom>
            <a:solidFill>
              <a:srgbClr val="FFB0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5"/>
            <p:cNvSpPr/>
            <p:nvPr/>
          </p:nvSpPr>
          <p:spPr>
            <a:xfrm flipH="1">
              <a:off x="6206013" y="2330670"/>
              <a:ext cx="52583" cy="102198"/>
            </a:xfrm>
            <a:custGeom>
              <a:avLst/>
              <a:gdLst/>
              <a:ahLst/>
              <a:cxnLst/>
              <a:rect l="l" t="t" r="r" b="b"/>
              <a:pathLst>
                <a:path w="868" h="1687" extrusionOk="0">
                  <a:moveTo>
                    <a:pt x="566" y="1"/>
                  </a:moveTo>
                  <a:cubicBezTo>
                    <a:pt x="458" y="1"/>
                    <a:pt x="361" y="66"/>
                    <a:pt x="334" y="176"/>
                  </a:cubicBezTo>
                  <a:cubicBezTo>
                    <a:pt x="267" y="376"/>
                    <a:pt x="167" y="643"/>
                    <a:pt x="100" y="843"/>
                  </a:cubicBezTo>
                  <a:cubicBezTo>
                    <a:pt x="34" y="977"/>
                    <a:pt x="0" y="1110"/>
                    <a:pt x="0" y="1277"/>
                  </a:cubicBezTo>
                  <a:cubicBezTo>
                    <a:pt x="0" y="1444"/>
                    <a:pt x="0" y="1644"/>
                    <a:pt x="200" y="1677"/>
                  </a:cubicBezTo>
                  <a:cubicBezTo>
                    <a:pt x="220" y="1684"/>
                    <a:pt x="240" y="1686"/>
                    <a:pt x="260" y="1686"/>
                  </a:cubicBezTo>
                  <a:cubicBezTo>
                    <a:pt x="348" y="1686"/>
                    <a:pt x="440" y="1638"/>
                    <a:pt x="467" y="1611"/>
                  </a:cubicBezTo>
                  <a:cubicBezTo>
                    <a:pt x="501" y="1544"/>
                    <a:pt x="534" y="1477"/>
                    <a:pt x="534" y="1444"/>
                  </a:cubicBezTo>
                  <a:lnTo>
                    <a:pt x="667" y="1043"/>
                  </a:lnTo>
                  <a:cubicBezTo>
                    <a:pt x="767" y="810"/>
                    <a:pt x="801" y="610"/>
                    <a:pt x="834" y="343"/>
                  </a:cubicBezTo>
                  <a:cubicBezTo>
                    <a:pt x="868" y="210"/>
                    <a:pt x="801" y="43"/>
                    <a:pt x="634" y="9"/>
                  </a:cubicBezTo>
                  <a:cubicBezTo>
                    <a:pt x="611" y="4"/>
                    <a:pt x="588" y="1"/>
                    <a:pt x="566" y="1"/>
                  </a:cubicBezTo>
                  <a:close/>
                </a:path>
              </a:pathLst>
            </a:custGeom>
            <a:solidFill>
              <a:srgbClr val="FFB0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5"/>
            <p:cNvSpPr/>
            <p:nvPr/>
          </p:nvSpPr>
          <p:spPr>
            <a:xfrm flipH="1">
              <a:off x="6018094" y="2413725"/>
              <a:ext cx="32350" cy="69849"/>
            </a:xfrm>
            <a:custGeom>
              <a:avLst/>
              <a:gdLst/>
              <a:ahLst/>
              <a:cxnLst/>
              <a:rect l="l" t="t" r="r" b="b"/>
              <a:pathLst>
                <a:path w="534" h="1153" extrusionOk="0">
                  <a:moveTo>
                    <a:pt x="193" y="1"/>
                  </a:moveTo>
                  <a:cubicBezTo>
                    <a:pt x="86" y="1"/>
                    <a:pt x="30" y="113"/>
                    <a:pt x="0" y="173"/>
                  </a:cubicBezTo>
                  <a:cubicBezTo>
                    <a:pt x="0" y="340"/>
                    <a:pt x="0" y="506"/>
                    <a:pt x="33" y="673"/>
                  </a:cubicBezTo>
                  <a:cubicBezTo>
                    <a:pt x="33" y="773"/>
                    <a:pt x="67" y="840"/>
                    <a:pt x="100" y="940"/>
                  </a:cubicBezTo>
                  <a:cubicBezTo>
                    <a:pt x="167" y="973"/>
                    <a:pt x="167" y="1007"/>
                    <a:pt x="200" y="1040"/>
                  </a:cubicBezTo>
                  <a:cubicBezTo>
                    <a:pt x="234" y="1107"/>
                    <a:pt x="267" y="1107"/>
                    <a:pt x="334" y="1140"/>
                  </a:cubicBezTo>
                  <a:cubicBezTo>
                    <a:pt x="349" y="1148"/>
                    <a:pt x="369" y="1152"/>
                    <a:pt x="389" y="1152"/>
                  </a:cubicBezTo>
                  <a:cubicBezTo>
                    <a:pt x="456" y="1152"/>
                    <a:pt x="534" y="1109"/>
                    <a:pt x="534" y="1007"/>
                  </a:cubicBezTo>
                  <a:lnTo>
                    <a:pt x="534" y="973"/>
                  </a:lnTo>
                  <a:lnTo>
                    <a:pt x="534" y="840"/>
                  </a:lnTo>
                  <a:cubicBezTo>
                    <a:pt x="534" y="807"/>
                    <a:pt x="534" y="773"/>
                    <a:pt x="500" y="773"/>
                  </a:cubicBezTo>
                  <a:cubicBezTo>
                    <a:pt x="500" y="673"/>
                    <a:pt x="434" y="640"/>
                    <a:pt x="434" y="540"/>
                  </a:cubicBezTo>
                  <a:lnTo>
                    <a:pt x="434" y="506"/>
                  </a:lnTo>
                  <a:lnTo>
                    <a:pt x="434" y="440"/>
                  </a:lnTo>
                  <a:lnTo>
                    <a:pt x="434" y="206"/>
                  </a:lnTo>
                  <a:cubicBezTo>
                    <a:pt x="434" y="106"/>
                    <a:pt x="300" y="6"/>
                    <a:pt x="234" y="6"/>
                  </a:cubicBezTo>
                  <a:cubicBezTo>
                    <a:pt x="219" y="2"/>
                    <a:pt x="205" y="1"/>
                    <a:pt x="193" y="1"/>
                  </a:cubicBezTo>
                  <a:close/>
                </a:path>
              </a:pathLst>
            </a:custGeom>
            <a:solidFill>
              <a:srgbClr val="FFB0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5"/>
            <p:cNvSpPr/>
            <p:nvPr/>
          </p:nvSpPr>
          <p:spPr>
            <a:xfrm flipH="1">
              <a:off x="5787709" y="2419056"/>
              <a:ext cx="56642" cy="103349"/>
            </a:xfrm>
            <a:custGeom>
              <a:avLst/>
              <a:gdLst/>
              <a:ahLst/>
              <a:cxnLst/>
              <a:rect l="l" t="t" r="r" b="b"/>
              <a:pathLst>
                <a:path w="935" h="1706" extrusionOk="0">
                  <a:moveTo>
                    <a:pt x="276" y="0"/>
                  </a:moveTo>
                  <a:cubicBezTo>
                    <a:pt x="251" y="0"/>
                    <a:pt x="225" y="6"/>
                    <a:pt x="201" y="18"/>
                  </a:cubicBezTo>
                  <a:cubicBezTo>
                    <a:pt x="101" y="51"/>
                    <a:pt x="0" y="218"/>
                    <a:pt x="34" y="352"/>
                  </a:cubicBezTo>
                  <a:lnTo>
                    <a:pt x="167" y="952"/>
                  </a:lnTo>
                  <a:cubicBezTo>
                    <a:pt x="201" y="1052"/>
                    <a:pt x="201" y="1186"/>
                    <a:pt x="267" y="1252"/>
                  </a:cubicBezTo>
                  <a:lnTo>
                    <a:pt x="367" y="1519"/>
                  </a:lnTo>
                  <a:cubicBezTo>
                    <a:pt x="434" y="1553"/>
                    <a:pt x="434" y="1586"/>
                    <a:pt x="467" y="1586"/>
                  </a:cubicBezTo>
                  <a:lnTo>
                    <a:pt x="501" y="1619"/>
                  </a:lnTo>
                  <a:cubicBezTo>
                    <a:pt x="564" y="1683"/>
                    <a:pt x="614" y="1706"/>
                    <a:pt x="668" y="1706"/>
                  </a:cubicBezTo>
                  <a:cubicBezTo>
                    <a:pt x="699" y="1706"/>
                    <a:pt x="731" y="1698"/>
                    <a:pt x="768" y="1686"/>
                  </a:cubicBezTo>
                  <a:cubicBezTo>
                    <a:pt x="834" y="1619"/>
                    <a:pt x="934" y="1553"/>
                    <a:pt x="934" y="1452"/>
                  </a:cubicBezTo>
                  <a:lnTo>
                    <a:pt x="934" y="1419"/>
                  </a:lnTo>
                  <a:lnTo>
                    <a:pt x="934" y="1286"/>
                  </a:lnTo>
                  <a:cubicBezTo>
                    <a:pt x="934" y="1219"/>
                    <a:pt x="934" y="1186"/>
                    <a:pt x="868" y="1086"/>
                  </a:cubicBezTo>
                  <a:cubicBezTo>
                    <a:pt x="834" y="1019"/>
                    <a:pt x="801" y="885"/>
                    <a:pt x="768" y="785"/>
                  </a:cubicBezTo>
                  <a:cubicBezTo>
                    <a:pt x="668" y="585"/>
                    <a:pt x="634" y="385"/>
                    <a:pt x="534" y="218"/>
                  </a:cubicBezTo>
                  <a:cubicBezTo>
                    <a:pt x="507" y="109"/>
                    <a:pt x="391" y="0"/>
                    <a:pt x="276" y="0"/>
                  </a:cubicBezTo>
                  <a:close/>
                </a:path>
              </a:pathLst>
            </a:custGeom>
            <a:solidFill>
              <a:srgbClr val="FFB0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5"/>
            <p:cNvSpPr/>
            <p:nvPr/>
          </p:nvSpPr>
          <p:spPr>
            <a:xfrm flipH="1">
              <a:off x="5680603" y="1125916"/>
              <a:ext cx="248620" cy="244380"/>
            </a:xfrm>
            <a:custGeom>
              <a:avLst/>
              <a:gdLst/>
              <a:ahLst/>
              <a:cxnLst/>
              <a:rect l="l" t="t" r="r" b="b"/>
              <a:pathLst>
                <a:path w="4104" h="4034" extrusionOk="0">
                  <a:moveTo>
                    <a:pt x="2103" y="1"/>
                  </a:moveTo>
                  <a:cubicBezTo>
                    <a:pt x="1135" y="1"/>
                    <a:pt x="322" y="761"/>
                    <a:pt x="167" y="1750"/>
                  </a:cubicBezTo>
                  <a:cubicBezTo>
                    <a:pt x="0" y="2851"/>
                    <a:pt x="734" y="3885"/>
                    <a:pt x="1768" y="4018"/>
                  </a:cubicBezTo>
                  <a:cubicBezTo>
                    <a:pt x="1847" y="4028"/>
                    <a:pt x="1925" y="4033"/>
                    <a:pt x="2002" y="4033"/>
                  </a:cubicBezTo>
                  <a:cubicBezTo>
                    <a:pt x="2944" y="4033"/>
                    <a:pt x="3782" y="3299"/>
                    <a:pt x="3937" y="2250"/>
                  </a:cubicBezTo>
                  <a:cubicBezTo>
                    <a:pt x="4103" y="1183"/>
                    <a:pt x="3370" y="149"/>
                    <a:pt x="2335" y="15"/>
                  </a:cubicBezTo>
                  <a:cubicBezTo>
                    <a:pt x="2257" y="6"/>
                    <a:pt x="2180" y="1"/>
                    <a:pt x="2103" y="1"/>
                  </a:cubicBezTo>
                  <a:close/>
                </a:path>
              </a:pathLst>
            </a:custGeom>
            <a:solidFill>
              <a:srgbClr val="2C3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5"/>
            <p:cNvSpPr/>
            <p:nvPr/>
          </p:nvSpPr>
          <p:spPr>
            <a:xfrm flipH="1">
              <a:off x="5723070" y="1213575"/>
              <a:ext cx="80874" cy="83237"/>
            </a:xfrm>
            <a:custGeom>
              <a:avLst/>
              <a:gdLst/>
              <a:ahLst/>
              <a:cxnLst/>
              <a:rect l="l" t="t" r="r" b="b"/>
              <a:pathLst>
                <a:path w="1335" h="1374" extrusionOk="0">
                  <a:moveTo>
                    <a:pt x="712" y="0"/>
                  </a:moveTo>
                  <a:cubicBezTo>
                    <a:pt x="401" y="0"/>
                    <a:pt x="128" y="257"/>
                    <a:pt x="34" y="603"/>
                  </a:cubicBezTo>
                  <a:cubicBezTo>
                    <a:pt x="1" y="970"/>
                    <a:pt x="201" y="1304"/>
                    <a:pt x="601" y="1371"/>
                  </a:cubicBezTo>
                  <a:cubicBezTo>
                    <a:pt x="620" y="1372"/>
                    <a:pt x="639" y="1373"/>
                    <a:pt x="658" y="1373"/>
                  </a:cubicBezTo>
                  <a:cubicBezTo>
                    <a:pt x="971" y="1373"/>
                    <a:pt x="1270" y="1116"/>
                    <a:pt x="1302" y="770"/>
                  </a:cubicBezTo>
                  <a:cubicBezTo>
                    <a:pt x="1335" y="403"/>
                    <a:pt x="1135" y="70"/>
                    <a:pt x="768" y="3"/>
                  </a:cubicBezTo>
                  <a:cubicBezTo>
                    <a:pt x="749" y="1"/>
                    <a:pt x="730" y="0"/>
                    <a:pt x="7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5"/>
            <p:cNvSpPr/>
            <p:nvPr/>
          </p:nvSpPr>
          <p:spPr>
            <a:xfrm flipH="1">
              <a:off x="6169665" y="1078906"/>
              <a:ext cx="695156" cy="377716"/>
            </a:xfrm>
            <a:custGeom>
              <a:avLst/>
              <a:gdLst/>
              <a:ahLst/>
              <a:cxnLst/>
              <a:rect l="l" t="t" r="r" b="b"/>
              <a:pathLst>
                <a:path w="11475" h="6235" extrusionOk="0">
                  <a:moveTo>
                    <a:pt x="3130" y="0"/>
                  </a:moveTo>
                  <a:cubicBezTo>
                    <a:pt x="1480" y="0"/>
                    <a:pt x="181" y="39"/>
                    <a:pt x="134" y="158"/>
                  </a:cubicBezTo>
                  <a:cubicBezTo>
                    <a:pt x="0" y="491"/>
                    <a:pt x="9040" y="5895"/>
                    <a:pt x="9540" y="6195"/>
                  </a:cubicBezTo>
                  <a:cubicBezTo>
                    <a:pt x="9584" y="6222"/>
                    <a:pt x="9631" y="6234"/>
                    <a:pt x="9682" y="6234"/>
                  </a:cubicBezTo>
                  <a:cubicBezTo>
                    <a:pt x="10209" y="6234"/>
                    <a:pt x="11062" y="4839"/>
                    <a:pt x="11275" y="2860"/>
                  </a:cubicBezTo>
                  <a:cubicBezTo>
                    <a:pt x="11475" y="691"/>
                    <a:pt x="10207" y="124"/>
                    <a:pt x="10207" y="124"/>
                  </a:cubicBezTo>
                  <a:cubicBezTo>
                    <a:pt x="10207" y="124"/>
                    <a:pt x="6099" y="0"/>
                    <a:pt x="3130" y="0"/>
                  </a:cubicBezTo>
                  <a:close/>
                </a:path>
              </a:pathLst>
            </a:custGeom>
            <a:solidFill>
              <a:srgbClr val="FAC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5"/>
            <p:cNvSpPr/>
            <p:nvPr/>
          </p:nvSpPr>
          <p:spPr>
            <a:xfrm flipH="1">
              <a:off x="6187839" y="1088417"/>
              <a:ext cx="670924" cy="242562"/>
            </a:xfrm>
            <a:custGeom>
              <a:avLst/>
              <a:gdLst/>
              <a:ahLst/>
              <a:cxnLst/>
              <a:rect l="l" t="t" r="r" b="b"/>
              <a:pathLst>
                <a:path w="11075" h="4004" extrusionOk="0">
                  <a:moveTo>
                    <a:pt x="100" y="1"/>
                  </a:moveTo>
                  <a:cubicBezTo>
                    <a:pt x="34" y="1"/>
                    <a:pt x="0" y="34"/>
                    <a:pt x="0" y="34"/>
                  </a:cubicBezTo>
                  <a:cubicBezTo>
                    <a:pt x="0" y="101"/>
                    <a:pt x="34" y="167"/>
                    <a:pt x="200" y="268"/>
                  </a:cubicBezTo>
                  <a:cubicBezTo>
                    <a:pt x="234" y="301"/>
                    <a:pt x="4904" y="1535"/>
                    <a:pt x="7072" y="2302"/>
                  </a:cubicBezTo>
                  <a:cubicBezTo>
                    <a:pt x="8940" y="2936"/>
                    <a:pt x="10207" y="3603"/>
                    <a:pt x="10908" y="4004"/>
                  </a:cubicBezTo>
                  <a:cubicBezTo>
                    <a:pt x="11008" y="3770"/>
                    <a:pt x="11041" y="3503"/>
                    <a:pt x="11075" y="3203"/>
                  </a:cubicBezTo>
                  <a:cubicBezTo>
                    <a:pt x="10608" y="3003"/>
                    <a:pt x="9874" y="2703"/>
                    <a:pt x="8673" y="2336"/>
                  </a:cubicBezTo>
                  <a:cubicBezTo>
                    <a:pt x="6838" y="1769"/>
                    <a:pt x="1668" y="368"/>
                    <a:pt x="100" y="1"/>
                  </a:cubicBezTo>
                  <a:close/>
                </a:path>
              </a:pathLst>
            </a:custGeom>
            <a:solidFill>
              <a:srgbClr val="5742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3" name="Google Shape;543;p18"/>
          <p:cNvGrpSpPr/>
          <p:nvPr/>
        </p:nvGrpSpPr>
        <p:grpSpPr>
          <a:xfrm flipH="1">
            <a:off x="5629431" y="1119242"/>
            <a:ext cx="3075363" cy="3847986"/>
            <a:chOff x="4187366" y="1494375"/>
            <a:chExt cx="2344921" cy="2934034"/>
          </a:xfrm>
        </p:grpSpPr>
        <p:sp>
          <p:nvSpPr>
            <p:cNvPr id="544" name="Google Shape;544;p18"/>
            <p:cNvSpPr/>
            <p:nvPr/>
          </p:nvSpPr>
          <p:spPr>
            <a:xfrm>
              <a:off x="5003400" y="2761100"/>
              <a:ext cx="363250" cy="1022950"/>
            </a:xfrm>
            <a:custGeom>
              <a:avLst/>
              <a:gdLst/>
              <a:ahLst/>
              <a:cxnLst/>
              <a:rect l="l" t="t" r="r" b="b"/>
              <a:pathLst>
                <a:path w="14530" h="40918" extrusionOk="0">
                  <a:moveTo>
                    <a:pt x="12619" y="1"/>
                  </a:moveTo>
                  <a:cubicBezTo>
                    <a:pt x="12281" y="1"/>
                    <a:pt x="11894" y="37"/>
                    <a:pt x="11459" y="126"/>
                  </a:cubicBezTo>
                  <a:cubicBezTo>
                    <a:pt x="11459" y="126"/>
                    <a:pt x="0" y="18819"/>
                    <a:pt x="7113" y="40856"/>
                  </a:cubicBezTo>
                  <a:cubicBezTo>
                    <a:pt x="7143" y="40856"/>
                    <a:pt x="7143" y="40887"/>
                    <a:pt x="7143" y="40917"/>
                  </a:cubicBezTo>
                  <a:lnTo>
                    <a:pt x="7143" y="40248"/>
                  </a:lnTo>
                  <a:cubicBezTo>
                    <a:pt x="7295" y="35902"/>
                    <a:pt x="8359" y="11980"/>
                    <a:pt x="14529" y="613"/>
                  </a:cubicBezTo>
                  <a:cubicBezTo>
                    <a:pt x="14529" y="613"/>
                    <a:pt x="14286" y="339"/>
                    <a:pt x="13739" y="157"/>
                  </a:cubicBezTo>
                  <a:cubicBezTo>
                    <a:pt x="13457" y="69"/>
                    <a:pt x="13084" y="1"/>
                    <a:pt x="12619" y="1"/>
                  </a:cubicBezTo>
                  <a:close/>
                </a:path>
              </a:pathLst>
            </a:custGeom>
            <a:solidFill>
              <a:srgbClr val="CAEC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18"/>
            <p:cNvSpPr/>
            <p:nvPr/>
          </p:nvSpPr>
          <p:spPr>
            <a:xfrm>
              <a:off x="5003400" y="2761100"/>
              <a:ext cx="343475" cy="1022175"/>
            </a:xfrm>
            <a:custGeom>
              <a:avLst/>
              <a:gdLst/>
              <a:ahLst/>
              <a:cxnLst/>
              <a:rect l="l" t="t" r="r" b="b"/>
              <a:pathLst>
                <a:path w="13739" h="40887" extrusionOk="0">
                  <a:moveTo>
                    <a:pt x="12619" y="1"/>
                  </a:moveTo>
                  <a:cubicBezTo>
                    <a:pt x="12281" y="1"/>
                    <a:pt x="11894" y="37"/>
                    <a:pt x="11459" y="126"/>
                  </a:cubicBezTo>
                  <a:cubicBezTo>
                    <a:pt x="11459" y="126"/>
                    <a:pt x="0" y="18819"/>
                    <a:pt x="7113" y="40887"/>
                  </a:cubicBezTo>
                  <a:lnTo>
                    <a:pt x="7143" y="40279"/>
                  </a:lnTo>
                  <a:cubicBezTo>
                    <a:pt x="7143" y="40279"/>
                    <a:pt x="2584" y="14959"/>
                    <a:pt x="13739" y="157"/>
                  </a:cubicBezTo>
                  <a:cubicBezTo>
                    <a:pt x="13457" y="69"/>
                    <a:pt x="13084" y="1"/>
                    <a:pt x="12619" y="1"/>
                  </a:cubicBezTo>
                  <a:close/>
                </a:path>
              </a:pathLst>
            </a:custGeom>
            <a:solidFill>
              <a:srgbClr val="0044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18"/>
            <p:cNvSpPr/>
            <p:nvPr/>
          </p:nvSpPr>
          <p:spPr>
            <a:xfrm>
              <a:off x="5521650" y="2784750"/>
              <a:ext cx="172500" cy="1016775"/>
            </a:xfrm>
            <a:custGeom>
              <a:avLst/>
              <a:gdLst/>
              <a:ahLst/>
              <a:cxnLst/>
              <a:rect l="l" t="t" r="r" b="b"/>
              <a:pathLst>
                <a:path w="6900" h="40671" extrusionOk="0">
                  <a:moveTo>
                    <a:pt x="1520" y="1"/>
                  </a:moveTo>
                  <a:cubicBezTo>
                    <a:pt x="1003" y="1"/>
                    <a:pt x="456" y="183"/>
                    <a:pt x="0" y="761"/>
                  </a:cubicBezTo>
                  <a:cubicBezTo>
                    <a:pt x="0" y="761"/>
                    <a:pt x="2827" y="7843"/>
                    <a:pt x="3678" y="18998"/>
                  </a:cubicBezTo>
                  <a:cubicBezTo>
                    <a:pt x="4499" y="30184"/>
                    <a:pt x="5714" y="40670"/>
                    <a:pt x="5714" y="40670"/>
                  </a:cubicBezTo>
                  <a:lnTo>
                    <a:pt x="5714" y="40609"/>
                  </a:lnTo>
                  <a:cubicBezTo>
                    <a:pt x="5806" y="39910"/>
                    <a:pt x="6900" y="29333"/>
                    <a:pt x="6140" y="20062"/>
                  </a:cubicBezTo>
                  <a:cubicBezTo>
                    <a:pt x="5319" y="10457"/>
                    <a:pt x="3860" y="2888"/>
                    <a:pt x="2644" y="244"/>
                  </a:cubicBezTo>
                  <a:cubicBezTo>
                    <a:pt x="2644" y="244"/>
                    <a:pt x="2158" y="1"/>
                    <a:pt x="1520" y="1"/>
                  </a:cubicBezTo>
                  <a:close/>
                </a:path>
              </a:pathLst>
            </a:custGeom>
            <a:solidFill>
              <a:srgbClr val="CAEC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18"/>
            <p:cNvSpPr/>
            <p:nvPr/>
          </p:nvSpPr>
          <p:spPr>
            <a:xfrm>
              <a:off x="5521650" y="2784750"/>
              <a:ext cx="176300" cy="1016775"/>
            </a:xfrm>
            <a:custGeom>
              <a:avLst/>
              <a:gdLst/>
              <a:ahLst/>
              <a:cxnLst/>
              <a:rect l="l" t="t" r="r" b="b"/>
              <a:pathLst>
                <a:path w="7052" h="40671" extrusionOk="0">
                  <a:moveTo>
                    <a:pt x="1520" y="1"/>
                  </a:moveTo>
                  <a:cubicBezTo>
                    <a:pt x="1003" y="1"/>
                    <a:pt x="456" y="183"/>
                    <a:pt x="0" y="761"/>
                  </a:cubicBezTo>
                  <a:cubicBezTo>
                    <a:pt x="0" y="761"/>
                    <a:pt x="2827" y="7843"/>
                    <a:pt x="3678" y="18998"/>
                  </a:cubicBezTo>
                  <a:cubicBezTo>
                    <a:pt x="4499" y="30184"/>
                    <a:pt x="5714" y="40670"/>
                    <a:pt x="5714" y="40670"/>
                  </a:cubicBezTo>
                  <a:lnTo>
                    <a:pt x="5714" y="40609"/>
                  </a:lnTo>
                  <a:cubicBezTo>
                    <a:pt x="5775" y="39546"/>
                    <a:pt x="7052" y="17539"/>
                    <a:pt x="1520" y="1"/>
                  </a:cubicBezTo>
                  <a:close/>
                </a:path>
              </a:pathLst>
            </a:custGeom>
            <a:solidFill>
              <a:srgbClr val="0044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18"/>
            <p:cNvSpPr/>
            <p:nvPr/>
          </p:nvSpPr>
          <p:spPr>
            <a:xfrm>
              <a:off x="5384850" y="2947975"/>
              <a:ext cx="174800" cy="1016925"/>
            </a:xfrm>
            <a:custGeom>
              <a:avLst/>
              <a:gdLst/>
              <a:ahLst/>
              <a:cxnLst/>
              <a:rect l="l" t="t" r="r" b="b"/>
              <a:pathLst>
                <a:path w="6992" h="40677" extrusionOk="0">
                  <a:moveTo>
                    <a:pt x="1640" y="1"/>
                  </a:moveTo>
                  <a:cubicBezTo>
                    <a:pt x="1104" y="1"/>
                    <a:pt x="482" y="125"/>
                    <a:pt x="1" y="767"/>
                  </a:cubicBezTo>
                  <a:cubicBezTo>
                    <a:pt x="1" y="767"/>
                    <a:pt x="2828" y="7849"/>
                    <a:pt x="3679" y="19004"/>
                  </a:cubicBezTo>
                  <a:cubicBezTo>
                    <a:pt x="4499" y="30159"/>
                    <a:pt x="5715" y="40676"/>
                    <a:pt x="5715" y="40676"/>
                  </a:cubicBezTo>
                  <a:cubicBezTo>
                    <a:pt x="5715" y="40676"/>
                    <a:pt x="6992" y="29673"/>
                    <a:pt x="6141" y="20038"/>
                  </a:cubicBezTo>
                  <a:cubicBezTo>
                    <a:pt x="5320" y="10402"/>
                    <a:pt x="3861" y="2864"/>
                    <a:pt x="2645" y="189"/>
                  </a:cubicBezTo>
                  <a:cubicBezTo>
                    <a:pt x="2645" y="189"/>
                    <a:pt x="2311" y="37"/>
                    <a:pt x="1855" y="7"/>
                  </a:cubicBezTo>
                  <a:cubicBezTo>
                    <a:pt x="1785" y="3"/>
                    <a:pt x="1713" y="1"/>
                    <a:pt x="1640" y="1"/>
                  </a:cubicBezTo>
                  <a:close/>
                </a:path>
              </a:pathLst>
            </a:custGeom>
            <a:solidFill>
              <a:srgbClr val="19E4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18"/>
            <p:cNvSpPr/>
            <p:nvPr/>
          </p:nvSpPr>
          <p:spPr>
            <a:xfrm>
              <a:off x="5384850" y="2947975"/>
              <a:ext cx="149725" cy="1016925"/>
            </a:xfrm>
            <a:custGeom>
              <a:avLst/>
              <a:gdLst/>
              <a:ahLst/>
              <a:cxnLst/>
              <a:rect l="l" t="t" r="r" b="b"/>
              <a:pathLst>
                <a:path w="5989" h="40677" extrusionOk="0">
                  <a:moveTo>
                    <a:pt x="1640" y="1"/>
                  </a:moveTo>
                  <a:cubicBezTo>
                    <a:pt x="1104" y="1"/>
                    <a:pt x="482" y="125"/>
                    <a:pt x="1" y="767"/>
                  </a:cubicBezTo>
                  <a:cubicBezTo>
                    <a:pt x="1" y="767"/>
                    <a:pt x="2828" y="7849"/>
                    <a:pt x="3679" y="19004"/>
                  </a:cubicBezTo>
                  <a:cubicBezTo>
                    <a:pt x="4499" y="30159"/>
                    <a:pt x="5715" y="40676"/>
                    <a:pt x="5715" y="40676"/>
                  </a:cubicBezTo>
                  <a:cubicBezTo>
                    <a:pt x="5715" y="40676"/>
                    <a:pt x="5989" y="16117"/>
                    <a:pt x="1855" y="7"/>
                  </a:cubicBezTo>
                  <a:cubicBezTo>
                    <a:pt x="1785" y="3"/>
                    <a:pt x="1713" y="1"/>
                    <a:pt x="1640" y="1"/>
                  </a:cubicBezTo>
                  <a:close/>
                </a:path>
              </a:pathLst>
            </a:custGeom>
            <a:solidFill>
              <a:srgbClr val="0044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18"/>
            <p:cNvSpPr/>
            <p:nvPr/>
          </p:nvSpPr>
          <p:spPr>
            <a:xfrm>
              <a:off x="5189575" y="2763000"/>
              <a:ext cx="190750" cy="1298400"/>
            </a:xfrm>
            <a:custGeom>
              <a:avLst/>
              <a:gdLst/>
              <a:ahLst/>
              <a:cxnLst/>
              <a:rect l="l" t="t" r="r" b="b"/>
              <a:pathLst>
                <a:path w="7630" h="51936" extrusionOk="0">
                  <a:moveTo>
                    <a:pt x="6481" y="1"/>
                  </a:moveTo>
                  <a:cubicBezTo>
                    <a:pt x="6075" y="1"/>
                    <a:pt x="5536" y="97"/>
                    <a:pt x="4833" y="385"/>
                  </a:cubicBezTo>
                  <a:cubicBezTo>
                    <a:pt x="4833" y="385"/>
                    <a:pt x="912" y="13941"/>
                    <a:pt x="426" y="25339"/>
                  </a:cubicBezTo>
                  <a:cubicBezTo>
                    <a:pt x="0" y="35309"/>
                    <a:pt x="5502" y="48106"/>
                    <a:pt x="6930" y="51267"/>
                  </a:cubicBezTo>
                  <a:cubicBezTo>
                    <a:pt x="7113" y="51631"/>
                    <a:pt x="7234" y="51905"/>
                    <a:pt x="7265" y="51935"/>
                  </a:cubicBezTo>
                  <a:cubicBezTo>
                    <a:pt x="7143" y="51480"/>
                    <a:pt x="3161" y="37346"/>
                    <a:pt x="4104" y="26130"/>
                  </a:cubicBezTo>
                  <a:cubicBezTo>
                    <a:pt x="4955" y="16555"/>
                    <a:pt x="6961" y="7801"/>
                    <a:pt x="7447" y="2847"/>
                  </a:cubicBezTo>
                  <a:cubicBezTo>
                    <a:pt x="7569" y="1904"/>
                    <a:pt x="7629" y="1053"/>
                    <a:pt x="7599" y="415"/>
                  </a:cubicBezTo>
                  <a:cubicBezTo>
                    <a:pt x="7599" y="415"/>
                    <a:pt x="7323" y="1"/>
                    <a:pt x="6481" y="1"/>
                  </a:cubicBezTo>
                  <a:close/>
                </a:path>
              </a:pathLst>
            </a:custGeom>
            <a:solidFill>
              <a:srgbClr val="19E4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18"/>
            <p:cNvSpPr/>
            <p:nvPr/>
          </p:nvSpPr>
          <p:spPr>
            <a:xfrm>
              <a:off x="5085450" y="2762250"/>
              <a:ext cx="296400" cy="1280900"/>
            </a:xfrm>
            <a:custGeom>
              <a:avLst/>
              <a:gdLst/>
              <a:ahLst/>
              <a:cxnLst/>
              <a:rect l="l" t="t" r="r" b="b"/>
              <a:pathLst>
                <a:path w="11856" h="51236" extrusionOk="0">
                  <a:moveTo>
                    <a:pt x="10690" y="0"/>
                  </a:moveTo>
                  <a:cubicBezTo>
                    <a:pt x="10284" y="0"/>
                    <a:pt x="9742" y="97"/>
                    <a:pt x="9028" y="384"/>
                  </a:cubicBezTo>
                  <a:cubicBezTo>
                    <a:pt x="9028" y="384"/>
                    <a:pt x="5107" y="13941"/>
                    <a:pt x="4621" y="25339"/>
                  </a:cubicBezTo>
                  <a:cubicBezTo>
                    <a:pt x="4195" y="35278"/>
                    <a:pt x="9727" y="48105"/>
                    <a:pt x="11126" y="51236"/>
                  </a:cubicBezTo>
                  <a:cubicBezTo>
                    <a:pt x="11035" y="51023"/>
                    <a:pt x="10974" y="50780"/>
                    <a:pt x="10852" y="50567"/>
                  </a:cubicBezTo>
                  <a:cubicBezTo>
                    <a:pt x="10852" y="50567"/>
                    <a:pt x="1" y="22056"/>
                    <a:pt x="11703" y="2846"/>
                  </a:cubicBezTo>
                  <a:cubicBezTo>
                    <a:pt x="11764" y="1904"/>
                    <a:pt x="11855" y="1053"/>
                    <a:pt x="11794" y="415"/>
                  </a:cubicBezTo>
                  <a:cubicBezTo>
                    <a:pt x="11794" y="415"/>
                    <a:pt x="11532" y="0"/>
                    <a:pt x="10690" y="0"/>
                  </a:cubicBezTo>
                  <a:close/>
                </a:path>
              </a:pathLst>
            </a:custGeom>
            <a:solidFill>
              <a:srgbClr val="0044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18"/>
            <p:cNvSpPr/>
            <p:nvPr/>
          </p:nvSpPr>
          <p:spPr>
            <a:xfrm>
              <a:off x="5336967" y="2810499"/>
              <a:ext cx="304000" cy="1617910"/>
            </a:xfrm>
            <a:custGeom>
              <a:avLst/>
              <a:gdLst/>
              <a:ahLst/>
              <a:cxnLst/>
              <a:rect l="l" t="t" r="r" b="b"/>
              <a:pathLst>
                <a:path w="12160" h="76906" extrusionOk="0">
                  <a:moveTo>
                    <a:pt x="3551" y="1"/>
                  </a:moveTo>
                  <a:cubicBezTo>
                    <a:pt x="3128" y="1"/>
                    <a:pt x="2561" y="187"/>
                    <a:pt x="1825" y="764"/>
                  </a:cubicBezTo>
                  <a:cubicBezTo>
                    <a:pt x="1825" y="764"/>
                    <a:pt x="1" y="21281"/>
                    <a:pt x="1308" y="38212"/>
                  </a:cubicBezTo>
                  <a:cubicBezTo>
                    <a:pt x="2402" y="52558"/>
                    <a:pt x="9393" y="70249"/>
                    <a:pt x="11551" y="75416"/>
                  </a:cubicBezTo>
                  <a:lnTo>
                    <a:pt x="11794" y="75993"/>
                  </a:lnTo>
                  <a:cubicBezTo>
                    <a:pt x="12007" y="76601"/>
                    <a:pt x="12159" y="76905"/>
                    <a:pt x="12159" y="76905"/>
                  </a:cubicBezTo>
                  <a:cubicBezTo>
                    <a:pt x="12159" y="76905"/>
                    <a:pt x="5867" y="55993"/>
                    <a:pt x="5047" y="39032"/>
                  </a:cubicBezTo>
                  <a:cubicBezTo>
                    <a:pt x="4256" y="22041"/>
                    <a:pt x="5350" y="6448"/>
                    <a:pt x="4591" y="491"/>
                  </a:cubicBezTo>
                  <a:cubicBezTo>
                    <a:pt x="4591" y="491"/>
                    <a:pt x="4439" y="278"/>
                    <a:pt x="4104" y="126"/>
                  </a:cubicBezTo>
                  <a:cubicBezTo>
                    <a:pt x="3957" y="52"/>
                    <a:pt x="3774" y="1"/>
                    <a:pt x="3551" y="1"/>
                  </a:cubicBezTo>
                  <a:close/>
                </a:path>
              </a:pathLst>
            </a:custGeom>
            <a:solidFill>
              <a:srgbClr val="19E4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18"/>
            <p:cNvSpPr/>
            <p:nvPr/>
          </p:nvSpPr>
          <p:spPr>
            <a:xfrm>
              <a:off x="5288355" y="2810499"/>
              <a:ext cx="326775" cy="1554135"/>
            </a:xfrm>
            <a:custGeom>
              <a:avLst/>
              <a:gdLst/>
              <a:ahLst/>
              <a:cxnLst/>
              <a:rect l="l" t="t" r="r" b="b"/>
              <a:pathLst>
                <a:path w="13071" h="75416" extrusionOk="0">
                  <a:moveTo>
                    <a:pt x="5078" y="1"/>
                  </a:moveTo>
                  <a:cubicBezTo>
                    <a:pt x="4661" y="1"/>
                    <a:pt x="4100" y="187"/>
                    <a:pt x="3344" y="764"/>
                  </a:cubicBezTo>
                  <a:cubicBezTo>
                    <a:pt x="3344" y="764"/>
                    <a:pt x="1520" y="21281"/>
                    <a:pt x="2827" y="38212"/>
                  </a:cubicBezTo>
                  <a:cubicBezTo>
                    <a:pt x="3922" y="52558"/>
                    <a:pt x="10913" y="70249"/>
                    <a:pt x="13071" y="75416"/>
                  </a:cubicBezTo>
                  <a:cubicBezTo>
                    <a:pt x="11247" y="70887"/>
                    <a:pt x="1" y="41008"/>
                    <a:pt x="5624" y="126"/>
                  </a:cubicBezTo>
                  <a:cubicBezTo>
                    <a:pt x="5477" y="52"/>
                    <a:pt x="5297" y="1"/>
                    <a:pt x="5078" y="1"/>
                  </a:cubicBezTo>
                  <a:close/>
                </a:path>
              </a:pathLst>
            </a:custGeom>
            <a:solidFill>
              <a:srgbClr val="0044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18"/>
            <p:cNvSpPr/>
            <p:nvPr/>
          </p:nvSpPr>
          <p:spPr>
            <a:xfrm>
              <a:off x="5514050" y="2801200"/>
              <a:ext cx="130400" cy="1298200"/>
            </a:xfrm>
            <a:custGeom>
              <a:avLst/>
              <a:gdLst/>
              <a:ahLst/>
              <a:cxnLst/>
              <a:rect l="l" t="t" r="r" b="b"/>
              <a:pathLst>
                <a:path w="5216" h="51928" extrusionOk="0">
                  <a:moveTo>
                    <a:pt x="718" y="0"/>
                  </a:moveTo>
                  <a:cubicBezTo>
                    <a:pt x="480" y="0"/>
                    <a:pt x="317" y="90"/>
                    <a:pt x="213" y="194"/>
                  </a:cubicBezTo>
                  <a:cubicBezTo>
                    <a:pt x="61" y="285"/>
                    <a:pt x="30" y="407"/>
                    <a:pt x="30" y="407"/>
                  </a:cubicBezTo>
                  <a:cubicBezTo>
                    <a:pt x="0" y="4449"/>
                    <a:pt x="1824" y="14723"/>
                    <a:pt x="2584" y="26121"/>
                  </a:cubicBezTo>
                  <a:cubicBezTo>
                    <a:pt x="3294" y="36581"/>
                    <a:pt x="1374" y="49539"/>
                    <a:pt x="1047" y="51649"/>
                  </a:cubicBezTo>
                  <a:lnTo>
                    <a:pt x="1047" y="51649"/>
                  </a:lnTo>
                  <a:cubicBezTo>
                    <a:pt x="1620" y="49570"/>
                    <a:pt x="5216" y="35803"/>
                    <a:pt x="4803" y="25301"/>
                  </a:cubicBezTo>
                  <a:cubicBezTo>
                    <a:pt x="4347" y="13902"/>
                    <a:pt x="1733" y="376"/>
                    <a:pt x="1733" y="376"/>
                  </a:cubicBezTo>
                  <a:cubicBezTo>
                    <a:pt x="1298" y="97"/>
                    <a:pt x="967" y="0"/>
                    <a:pt x="718" y="0"/>
                  </a:cubicBezTo>
                  <a:close/>
                  <a:moveTo>
                    <a:pt x="1047" y="51649"/>
                  </a:moveTo>
                  <a:cubicBezTo>
                    <a:pt x="1029" y="51712"/>
                    <a:pt x="1015" y="51765"/>
                    <a:pt x="1003" y="51806"/>
                  </a:cubicBezTo>
                  <a:lnTo>
                    <a:pt x="1003" y="51897"/>
                  </a:lnTo>
                  <a:lnTo>
                    <a:pt x="1003" y="51927"/>
                  </a:lnTo>
                  <a:cubicBezTo>
                    <a:pt x="1009" y="51890"/>
                    <a:pt x="1024" y="51796"/>
                    <a:pt x="1047" y="51649"/>
                  </a:cubicBezTo>
                  <a:close/>
                </a:path>
              </a:pathLst>
            </a:custGeom>
            <a:solidFill>
              <a:srgbClr val="19E4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18"/>
            <p:cNvSpPr/>
            <p:nvPr/>
          </p:nvSpPr>
          <p:spPr>
            <a:xfrm>
              <a:off x="5514050" y="2806025"/>
              <a:ext cx="170475" cy="1293375"/>
            </a:xfrm>
            <a:custGeom>
              <a:avLst/>
              <a:gdLst/>
              <a:ahLst/>
              <a:cxnLst/>
              <a:rect l="l" t="t" r="r" b="b"/>
              <a:pathLst>
                <a:path w="6819" h="51735" extrusionOk="0">
                  <a:moveTo>
                    <a:pt x="213" y="1"/>
                  </a:moveTo>
                  <a:cubicBezTo>
                    <a:pt x="61" y="92"/>
                    <a:pt x="30" y="214"/>
                    <a:pt x="30" y="214"/>
                  </a:cubicBezTo>
                  <a:cubicBezTo>
                    <a:pt x="0" y="4256"/>
                    <a:pt x="1824" y="14530"/>
                    <a:pt x="2584" y="25928"/>
                  </a:cubicBezTo>
                  <a:cubicBezTo>
                    <a:pt x="3287" y="36282"/>
                    <a:pt x="1412" y="49084"/>
                    <a:pt x="1057" y="51389"/>
                  </a:cubicBezTo>
                  <a:lnTo>
                    <a:pt x="1057" y="51389"/>
                  </a:lnTo>
                  <a:cubicBezTo>
                    <a:pt x="1780" y="48341"/>
                    <a:pt x="6818" y="25272"/>
                    <a:pt x="213" y="1"/>
                  </a:cubicBezTo>
                  <a:close/>
                  <a:moveTo>
                    <a:pt x="1057" y="51389"/>
                  </a:moveTo>
                  <a:cubicBezTo>
                    <a:pt x="1035" y="51482"/>
                    <a:pt x="1017" y="51557"/>
                    <a:pt x="1003" y="51613"/>
                  </a:cubicBezTo>
                  <a:lnTo>
                    <a:pt x="1003" y="51704"/>
                  </a:lnTo>
                  <a:lnTo>
                    <a:pt x="1003" y="51734"/>
                  </a:lnTo>
                  <a:cubicBezTo>
                    <a:pt x="1010" y="51691"/>
                    <a:pt x="1029" y="51574"/>
                    <a:pt x="1057" y="51389"/>
                  </a:cubicBezTo>
                  <a:close/>
                </a:path>
              </a:pathLst>
            </a:custGeom>
            <a:solidFill>
              <a:srgbClr val="0044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18"/>
            <p:cNvSpPr/>
            <p:nvPr/>
          </p:nvSpPr>
          <p:spPr>
            <a:xfrm>
              <a:off x="4187366" y="2481571"/>
              <a:ext cx="2344920" cy="439225"/>
            </a:xfrm>
            <a:custGeom>
              <a:avLst/>
              <a:gdLst/>
              <a:ahLst/>
              <a:cxnLst/>
              <a:rect l="l" t="t" r="r" b="b"/>
              <a:pathLst>
                <a:path w="64683" h="17569" extrusionOk="0">
                  <a:moveTo>
                    <a:pt x="57904" y="0"/>
                  </a:moveTo>
                  <a:cubicBezTo>
                    <a:pt x="56475" y="365"/>
                    <a:pt x="47418" y="1763"/>
                    <a:pt x="43800" y="3283"/>
                  </a:cubicBezTo>
                  <a:cubicBezTo>
                    <a:pt x="42250" y="3921"/>
                    <a:pt x="40275" y="4651"/>
                    <a:pt x="38299" y="5258"/>
                  </a:cubicBezTo>
                  <a:cubicBezTo>
                    <a:pt x="35685" y="6079"/>
                    <a:pt x="33071" y="6778"/>
                    <a:pt x="31277" y="7204"/>
                  </a:cubicBezTo>
                  <a:cubicBezTo>
                    <a:pt x="28116" y="7873"/>
                    <a:pt x="26080" y="7599"/>
                    <a:pt x="22645" y="8024"/>
                  </a:cubicBezTo>
                  <a:cubicBezTo>
                    <a:pt x="20828" y="8254"/>
                    <a:pt x="18421" y="8306"/>
                    <a:pt x="15884" y="8306"/>
                  </a:cubicBezTo>
                  <a:cubicBezTo>
                    <a:pt x="13709" y="8306"/>
                    <a:pt x="11438" y="8268"/>
                    <a:pt x="9362" y="8268"/>
                  </a:cubicBezTo>
                  <a:cubicBezTo>
                    <a:pt x="4803" y="8207"/>
                    <a:pt x="2250" y="7964"/>
                    <a:pt x="2250" y="7964"/>
                  </a:cubicBezTo>
                  <a:cubicBezTo>
                    <a:pt x="0" y="11398"/>
                    <a:pt x="1642" y="13678"/>
                    <a:pt x="1642" y="13678"/>
                  </a:cubicBezTo>
                  <a:cubicBezTo>
                    <a:pt x="1890" y="13642"/>
                    <a:pt x="2399" y="13629"/>
                    <a:pt x="3125" y="13629"/>
                  </a:cubicBezTo>
                  <a:cubicBezTo>
                    <a:pt x="4699" y="13629"/>
                    <a:pt x="7299" y="13688"/>
                    <a:pt x="10517" y="13688"/>
                  </a:cubicBezTo>
                  <a:cubicBezTo>
                    <a:pt x="14524" y="13688"/>
                    <a:pt x="19489" y="13597"/>
                    <a:pt x="24621" y="13192"/>
                  </a:cubicBezTo>
                  <a:cubicBezTo>
                    <a:pt x="27483" y="12967"/>
                    <a:pt x="30336" y="12872"/>
                    <a:pt x="33098" y="12872"/>
                  </a:cubicBezTo>
                  <a:cubicBezTo>
                    <a:pt x="41156" y="12872"/>
                    <a:pt x="48437" y="13675"/>
                    <a:pt x="52919" y="14377"/>
                  </a:cubicBezTo>
                  <a:cubicBezTo>
                    <a:pt x="54561" y="14590"/>
                    <a:pt x="56172" y="14985"/>
                    <a:pt x="57570" y="15350"/>
                  </a:cubicBezTo>
                  <a:cubicBezTo>
                    <a:pt x="61339" y="16383"/>
                    <a:pt x="63983" y="17569"/>
                    <a:pt x="63983" y="17569"/>
                  </a:cubicBezTo>
                  <a:cubicBezTo>
                    <a:pt x="64682" y="17082"/>
                    <a:pt x="64682" y="16474"/>
                    <a:pt x="64682" y="16474"/>
                  </a:cubicBezTo>
                  <a:cubicBezTo>
                    <a:pt x="64682" y="16474"/>
                    <a:pt x="59454" y="12006"/>
                    <a:pt x="56931" y="11520"/>
                  </a:cubicBezTo>
                  <a:cubicBezTo>
                    <a:pt x="54439" y="10912"/>
                    <a:pt x="51035" y="10395"/>
                    <a:pt x="46658" y="9970"/>
                  </a:cubicBezTo>
                  <a:cubicBezTo>
                    <a:pt x="42281" y="9544"/>
                    <a:pt x="39241" y="8815"/>
                    <a:pt x="39241" y="8815"/>
                  </a:cubicBezTo>
                  <a:cubicBezTo>
                    <a:pt x="43345" y="8176"/>
                    <a:pt x="49272" y="4833"/>
                    <a:pt x="52159" y="3860"/>
                  </a:cubicBezTo>
                  <a:cubicBezTo>
                    <a:pt x="55047" y="2857"/>
                    <a:pt x="58086" y="1824"/>
                    <a:pt x="58086" y="1824"/>
                  </a:cubicBezTo>
                  <a:cubicBezTo>
                    <a:pt x="58330" y="882"/>
                    <a:pt x="57904" y="0"/>
                    <a:pt x="5790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18"/>
            <p:cNvSpPr/>
            <p:nvPr/>
          </p:nvSpPr>
          <p:spPr>
            <a:xfrm>
              <a:off x="4187366" y="2612281"/>
              <a:ext cx="2167836" cy="252300"/>
            </a:xfrm>
            <a:custGeom>
              <a:avLst/>
              <a:gdLst/>
              <a:ahLst/>
              <a:cxnLst/>
              <a:rect l="l" t="t" r="r" b="b"/>
              <a:pathLst>
                <a:path w="57571" h="10092" extrusionOk="0">
                  <a:moveTo>
                    <a:pt x="38299" y="0"/>
                  </a:moveTo>
                  <a:lnTo>
                    <a:pt x="38299" y="0"/>
                  </a:lnTo>
                  <a:cubicBezTo>
                    <a:pt x="35685" y="821"/>
                    <a:pt x="33071" y="1520"/>
                    <a:pt x="31278" y="1915"/>
                  </a:cubicBezTo>
                  <a:cubicBezTo>
                    <a:pt x="28117" y="2614"/>
                    <a:pt x="26080" y="2341"/>
                    <a:pt x="22645" y="2766"/>
                  </a:cubicBezTo>
                  <a:cubicBezTo>
                    <a:pt x="20958" y="2979"/>
                    <a:pt x="18770" y="3032"/>
                    <a:pt x="16437" y="3032"/>
                  </a:cubicBezTo>
                  <a:cubicBezTo>
                    <a:pt x="14104" y="3032"/>
                    <a:pt x="11627" y="2979"/>
                    <a:pt x="9363" y="2979"/>
                  </a:cubicBezTo>
                  <a:cubicBezTo>
                    <a:pt x="4803" y="2948"/>
                    <a:pt x="2250" y="2675"/>
                    <a:pt x="2250" y="2675"/>
                  </a:cubicBezTo>
                  <a:cubicBezTo>
                    <a:pt x="1" y="6140"/>
                    <a:pt x="1642" y="8420"/>
                    <a:pt x="1642" y="8420"/>
                  </a:cubicBezTo>
                  <a:cubicBezTo>
                    <a:pt x="1896" y="8383"/>
                    <a:pt x="2408" y="8371"/>
                    <a:pt x="3137" y="8371"/>
                  </a:cubicBezTo>
                  <a:cubicBezTo>
                    <a:pt x="4715" y="8371"/>
                    <a:pt x="7313" y="8429"/>
                    <a:pt x="10527" y="8429"/>
                  </a:cubicBezTo>
                  <a:cubicBezTo>
                    <a:pt x="14531" y="8429"/>
                    <a:pt x="19489" y="8339"/>
                    <a:pt x="24621" y="7933"/>
                  </a:cubicBezTo>
                  <a:cubicBezTo>
                    <a:pt x="27521" y="7705"/>
                    <a:pt x="30411" y="7610"/>
                    <a:pt x="33207" y="7610"/>
                  </a:cubicBezTo>
                  <a:cubicBezTo>
                    <a:pt x="41223" y="7610"/>
                    <a:pt x="48465" y="8398"/>
                    <a:pt x="52950" y="9119"/>
                  </a:cubicBezTo>
                  <a:cubicBezTo>
                    <a:pt x="54561" y="9332"/>
                    <a:pt x="56172" y="9727"/>
                    <a:pt x="57570" y="10091"/>
                  </a:cubicBezTo>
                  <a:cubicBezTo>
                    <a:pt x="54652" y="8146"/>
                    <a:pt x="51126" y="7295"/>
                    <a:pt x="47661" y="6900"/>
                  </a:cubicBezTo>
                  <a:cubicBezTo>
                    <a:pt x="43710" y="6414"/>
                    <a:pt x="39667" y="6414"/>
                    <a:pt x="35776" y="5775"/>
                  </a:cubicBezTo>
                  <a:cubicBezTo>
                    <a:pt x="35320" y="5684"/>
                    <a:pt x="34773" y="5562"/>
                    <a:pt x="34561" y="5167"/>
                  </a:cubicBezTo>
                  <a:cubicBezTo>
                    <a:pt x="34317" y="4651"/>
                    <a:pt x="34652" y="4043"/>
                    <a:pt x="35016" y="3587"/>
                  </a:cubicBezTo>
                  <a:cubicBezTo>
                    <a:pt x="35928" y="2371"/>
                    <a:pt x="37296" y="1246"/>
                    <a:pt x="3829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18"/>
            <p:cNvSpPr/>
            <p:nvPr/>
          </p:nvSpPr>
          <p:spPr>
            <a:xfrm>
              <a:off x="5392450" y="2790375"/>
              <a:ext cx="209750" cy="684650"/>
            </a:xfrm>
            <a:custGeom>
              <a:avLst/>
              <a:gdLst/>
              <a:ahLst/>
              <a:cxnLst/>
              <a:rect l="l" t="t" r="r" b="b"/>
              <a:pathLst>
                <a:path w="8390" h="27386" extrusionOk="0">
                  <a:moveTo>
                    <a:pt x="6950" y="0"/>
                  </a:moveTo>
                  <a:cubicBezTo>
                    <a:pt x="6872" y="0"/>
                    <a:pt x="6794" y="6"/>
                    <a:pt x="6718" y="19"/>
                  </a:cubicBezTo>
                  <a:cubicBezTo>
                    <a:pt x="5350" y="110"/>
                    <a:pt x="3952" y="1630"/>
                    <a:pt x="3679" y="1934"/>
                  </a:cubicBezTo>
                  <a:lnTo>
                    <a:pt x="3557" y="2056"/>
                  </a:lnTo>
                  <a:lnTo>
                    <a:pt x="3527" y="2208"/>
                  </a:lnTo>
                  <a:cubicBezTo>
                    <a:pt x="3496" y="2329"/>
                    <a:pt x="3101" y="3393"/>
                    <a:pt x="2645" y="4943"/>
                  </a:cubicBezTo>
                  <a:cubicBezTo>
                    <a:pt x="2524" y="5369"/>
                    <a:pt x="2372" y="5825"/>
                    <a:pt x="2280" y="6281"/>
                  </a:cubicBezTo>
                  <a:cubicBezTo>
                    <a:pt x="1824" y="7952"/>
                    <a:pt x="1277" y="9958"/>
                    <a:pt x="943" y="11934"/>
                  </a:cubicBezTo>
                  <a:cubicBezTo>
                    <a:pt x="761" y="12876"/>
                    <a:pt x="639" y="13849"/>
                    <a:pt x="548" y="14700"/>
                  </a:cubicBezTo>
                  <a:lnTo>
                    <a:pt x="517" y="15156"/>
                  </a:lnTo>
                  <a:cubicBezTo>
                    <a:pt x="214" y="19107"/>
                    <a:pt x="1" y="22512"/>
                    <a:pt x="517" y="24700"/>
                  </a:cubicBezTo>
                  <a:cubicBezTo>
                    <a:pt x="639" y="25035"/>
                    <a:pt x="700" y="25339"/>
                    <a:pt x="821" y="25612"/>
                  </a:cubicBezTo>
                  <a:cubicBezTo>
                    <a:pt x="973" y="25946"/>
                    <a:pt x="1156" y="26250"/>
                    <a:pt x="1369" y="26524"/>
                  </a:cubicBezTo>
                  <a:lnTo>
                    <a:pt x="1581" y="26767"/>
                  </a:lnTo>
                  <a:cubicBezTo>
                    <a:pt x="1986" y="27172"/>
                    <a:pt x="2535" y="27385"/>
                    <a:pt x="3143" y="27385"/>
                  </a:cubicBezTo>
                  <a:cubicBezTo>
                    <a:pt x="3219" y="27385"/>
                    <a:pt x="3296" y="27382"/>
                    <a:pt x="3375" y="27375"/>
                  </a:cubicBezTo>
                  <a:cubicBezTo>
                    <a:pt x="3709" y="27314"/>
                    <a:pt x="4043" y="27193"/>
                    <a:pt x="4439" y="27071"/>
                  </a:cubicBezTo>
                  <a:cubicBezTo>
                    <a:pt x="6019" y="26372"/>
                    <a:pt x="6809" y="25460"/>
                    <a:pt x="7205" y="24275"/>
                  </a:cubicBezTo>
                  <a:cubicBezTo>
                    <a:pt x="7660" y="22846"/>
                    <a:pt x="7478" y="20931"/>
                    <a:pt x="7205" y="18500"/>
                  </a:cubicBezTo>
                  <a:cubicBezTo>
                    <a:pt x="7083" y="17223"/>
                    <a:pt x="6931" y="15764"/>
                    <a:pt x="6809" y="14062"/>
                  </a:cubicBezTo>
                  <a:cubicBezTo>
                    <a:pt x="6627" y="10232"/>
                    <a:pt x="7053" y="6858"/>
                    <a:pt x="7478" y="4487"/>
                  </a:cubicBezTo>
                  <a:cubicBezTo>
                    <a:pt x="7843" y="2481"/>
                    <a:pt x="8238" y="1265"/>
                    <a:pt x="8208" y="1144"/>
                  </a:cubicBezTo>
                  <a:lnTo>
                    <a:pt x="8390" y="536"/>
                  </a:lnTo>
                  <a:lnTo>
                    <a:pt x="7812" y="232"/>
                  </a:lnTo>
                  <a:cubicBezTo>
                    <a:pt x="7548" y="88"/>
                    <a:pt x="7245" y="0"/>
                    <a:pt x="6950" y="0"/>
                  </a:cubicBezTo>
                  <a:close/>
                </a:path>
              </a:pathLst>
            </a:custGeom>
            <a:solidFill>
              <a:srgbClr val="2930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18"/>
            <p:cNvSpPr/>
            <p:nvPr/>
          </p:nvSpPr>
          <p:spPr>
            <a:xfrm>
              <a:off x="5270875" y="2751325"/>
              <a:ext cx="211275" cy="754600"/>
            </a:xfrm>
            <a:custGeom>
              <a:avLst/>
              <a:gdLst/>
              <a:ahLst/>
              <a:cxnLst/>
              <a:rect l="l" t="t" r="r" b="b"/>
              <a:pathLst>
                <a:path w="8451" h="30184" extrusionOk="0">
                  <a:moveTo>
                    <a:pt x="5320" y="0"/>
                  </a:moveTo>
                  <a:lnTo>
                    <a:pt x="4560" y="1976"/>
                  </a:lnTo>
                  <a:cubicBezTo>
                    <a:pt x="4408" y="2402"/>
                    <a:pt x="821" y="11672"/>
                    <a:pt x="335" y="20305"/>
                  </a:cubicBezTo>
                  <a:cubicBezTo>
                    <a:pt x="0" y="26840"/>
                    <a:pt x="791" y="28603"/>
                    <a:pt x="1520" y="29423"/>
                  </a:cubicBezTo>
                  <a:cubicBezTo>
                    <a:pt x="2159" y="30122"/>
                    <a:pt x="2949" y="30183"/>
                    <a:pt x="3283" y="30183"/>
                  </a:cubicBezTo>
                  <a:lnTo>
                    <a:pt x="3800" y="30183"/>
                  </a:lnTo>
                  <a:cubicBezTo>
                    <a:pt x="4894" y="30062"/>
                    <a:pt x="5715" y="29393"/>
                    <a:pt x="6262" y="28116"/>
                  </a:cubicBezTo>
                  <a:cubicBezTo>
                    <a:pt x="6384" y="27812"/>
                    <a:pt x="6475" y="27478"/>
                    <a:pt x="6566" y="27144"/>
                  </a:cubicBezTo>
                  <a:cubicBezTo>
                    <a:pt x="6687" y="26536"/>
                    <a:pt x="6779" y="25837"/>
                    <a:pt x="6870" y="25077"/>
                  </a:cubicBezTo>
                  <a:cubicBezTo>
                    <a:pt x="6900" y="24712"/>
                    <a:pt x="6931" y="24287"/>
                    <a:pt x="6931" y="23861"/>
                  </a:cubicBezTo>
                  <a:cubicBezTo>
                    <a:pt x="7022" y="20913"/>
                    <a:pt x="7508" y="16505"/>
                    <a:pt x="7903" y="13344"/>
                  </a:cubicBezTo>
                  <a:cubicBezTo>
                    <a:pt x="8146" y="11247"/>
                    <a:pt x="8390" y="9697"/>
                    <a:pt x="8420" y="9484"/>
                  </a:cubicBezTo>
                  <a:cubicBezTo>
                    <a:pt x="8450" y="9332"/>
                    <a:pt x="8450" y="9119"/>
                    <a:pt x="8055" y="7873"/>
                  </a:cubicBezTo>
                  <a:cubicBezTo>
                    <a:pt x="7934" y="7508"/>
                    <a:pt x="7782" y="7083"/>
                    <a:pt x="7599" y="6536"/>
                  </a:cubicBezTo>
                  <a:cubicBezTo>
                    <a:pt x="7235" y="5472"/>
                    <a:pt x="6748" y="4043"/>
                    <a:pt x="6019" y="2037"/>
                  </a:cubicBezTo>
                  <a:lnTo>
                    <a:pt x="5320" y="0"/>
                  </a:lnTo>
                  <a:close/>
                </a:path>
              </a:pathLst>
            </a:custGeom>
            <a:solidFill>
              <a:srgbClr val="2930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18"/>
            <p:cNvSpPr/>
            <p:nvPr/>
          </p:nvSpPr>
          <p:spPr>
            <a:xfrm>
              <a:off x="5401275" y="2812025"/>
              <a:ext cx="191050" cy="644400"/>
            </a:xfrm>
            <a:custGeom>
              <a:avLst/>
              <a:gdLst/>
              <a:ahLst/>
              <a:cxnLst/>
              <a:rect l="l" t="t" r="r" b="b"/>
              <a:pathLst>
                <a:path w="7642" h="25776" extrusionOk="0">
                  <a:moveTo>
                    <a:pt x="6634" y="0"/>
                  </a:moveTo>
                  <a:cubicBezTo>
                    <a:pt x="5479" y="0"/>
                    <a:pt x="3964" y="1676"/>
                    <a:pt x="3964" y="1676"/>
                  </a:cubicBezTo>
                  <a:cubicBezTo>
                    <a:pt x="3964" y="1676"/>
                    <a:pt x="1471" y="8758"/>
                    <a:pt x="1046" y="13956"/>
                  </a:cubicBezTo>
                  <a:cubicBezTo>
                    <a:pt x="660" y="18719"/>
                    <a:pt x="1" y="25776"/>
                    <a:pt x="2794" y="25776"/>
                  </a:cubicBezTo>
                  <a:cubicBezTo>
                    <a:pt x="3084" y="25776"/>
                    <a:pt x="3412" y="25700"/>
                    <a:pt x="3782" y="25536"/>
                  </a:cubicBezTo>
                  <a:cubicBezTo>
                    <a:pt x="7642" y="23834"/>
                    <a:pt x="6092" y="20673"/>
                    <a:pt x="5666" y="13287"/>
                  </a:cubicBezTo>
                  <a:cubicBezTo>
                    <a:pt x="5271" y="5870"/>
                    <a:pt x="7125" y="126"/>
                    <a:pt x="7125" y="126"/>
                  </a:cubicBezTo>
                  <a:cubicBezTo>
                    <a:pt x="6974" y="38"/>
                    <a:pt x="6808" y="0"/>
                    <a:pt x="6634" y="0"/>
                  </a:cubicBezTo>
                  <a:close/>
                </a:path>
              </a:pathLst>
            </a:custGeom>
            <a:solidFill>
              <a:srgbClr val="FFFFFF">
                <a:alpha val="37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18"/>
            <p:cNvSpPr/>
            <p:nvPr/>
          </p:nvSpPr>
          <p:spPr>
            <a:xfrm>
              <a:off x="5286075" y="2808325"/>
              <a:ext cx="176325" cy="677875"/>
            </a:xfrm>
            <a:custGeom>
              <a:avLst/>
              <a:gdLst/>
              <a:ahLst/>
              <a:cxnLst/>
              <a:rect l="l" t="t" r="r" b="b"/>
              <a:pathLst>
                <a:path w="7053" h="27115" extrusionOk="0">
                  <a:moveTo>
                    <a:pt x="4651" y="0"/>
                  </a:moveTo>
                  <a:cubicBezTo>
                    <a:pt x="4651" y="0"/>
                    <a:pt x="973" y="9453"/>
                    <a:pt x="487" y="18055"/>
                  </a:cubicBezTo>
                  <a:cubicBezTo>
                    <a:pt x="0" y="26657"/>
                    <a:pt x="1520" y="27052"/>
                    <a:pt x="2675" y="27113"/>
                  </a:cubicBezTo>
                  <a:cubicBezTo>
                    <a:pt x="2707" y="27114"/>
                    <a:pt x="2740" y="27114"/>
                    <a:pt x="2773" y="27114"/>
                  </a:cubicBezTo>
                  <a:cubicBezTo>
                    <a:pt x="3919" y="27114"/>
                    <a:pt x="5445" y="26544"/>
                    <a:pt x="5563" y="21551"/>
                  </a:cubicBezTo>
                  <a:cubicBezTo>
                    <a:pt x="5684" y="16475"/>
                    <a:pt x="7022" y="7143"/>
                    <a:pt x="7052" y="6991"/>
                  </a:cubicBezTo>
                  <a:cubicBezTo>
                    <a:pt x="7052" y="6839"/>
                    <a:pt x="4651" y="0"/>
                    <a:pt x="4651" y="0"/>
                  </a:cubicBezTo>
                  <a:close/>
                </a:path>
              </a:pathLst>
            </a:custGeom>
            <a:solidFill>
              <a:srgbClr val="FFFFFF">
                <a:alpha val="37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18"/>
            <p:cNvSpPr/>
            <p:nvPr/>
          </p:nvSpPr>
          <p:spPr>
            <a:xfrm>
              <a:off x="5269350" y="2751325"/>
              <a:ext cx="333625" cy="754600"/>
            </a:xfrm>
            <a:custGeom>
              <a:avLst/>
              <a:gdLst/>
              <a:ahLst/>
              <a:cxnLst/>
              <a:rect l="l" t="t" r="r" b="b"/>
              <a:pathLst>
                <a:path w="13345" h="30184" extrusionOk="0">
                  <a:moveTo>
                    <a:pt x="5320" y="0"/>
                  </a:moveTo>
                  <a:lnTo>
                    <a:pt x="4560" y="1976"/>
                  </a:lnTo>
                  <a:cubicBezTo>
                    <a:pt x="4408" y="2402"/>
                    <a:pt x="852" y="11672"/>
                    <a:pt x="335" y="20305"/>
                  </a:cubicBezTo>
                  <a:cubicBezTo>
                    <a:pt x="1" y="26840"/>
                    <a:pt x="821" y="28603"/>
                    <a:pt x="1520" y="29423"/>
                  </a:cubicBezTo>
                  <a:cubicBezTo>
                    <a:pt x="2189" y="30122"/>
                    <a:pt x="2979" y="30183"/>
                    <a:pt x="3314" y="30183"/>
                  </a:cubicBezTo>
                  <a:lnTo>
                    <a:pt x="3800" y="30183"/>
                  </a:lnTo>
                  <a:cubicBezTo>
                    <a:pt x="4894" y="30062"/>
                    <a:pt x="5745" y="29393"/>
                    <a:pt x="6293" y="28116"/>
                  </a:cubicBezTo>
                  <a:lnTo>
                    <a:pt x="6505" y="28360"/>
                  </a:lnTo>
                  <a:cubicBezTo>
                    <a:pt x="6910" y="28765"/>
                    <a:pt x="7459" y="28978"/>
                    <a:pt x="8067" y="28978"/>
                  </a:cubicBezTo>
                  <a:cubicBezTo>
                    <a:pt x="8143" y="28978"/>
                    <a:pt x="8220" y="28974"/>
                    <a:pt x="8299" y="28967"/>
                  </a:cubicBezTo>
                  <a:cubicBezTo>
                    <a:pt x="8633" y="28937"/>
                    <a:pt x="8967" y="28815"/>
                    <a:pt x="9363" y="28664"/>
                  </a:cubicBezTo>
                  <a:cubicBezTo>
                    <a:pt x="10943" y="27964"/>
                    <a:pt x="11733" y="27053"/>
                    <a:pt x="12129" y="25898"/>
                  </a:cubicBezTo>
                  <a:lnTo>
                    <a:pt x="12129" y="25898"/>
                  </a:lnTo>
                  <a:cubicBezTo>
                    <a:pt x="11794" y="26110"/>
                    <a:pt x="11399" y="26293"/>
                    <a:pt x="11034" y="26414"/>
                  </a:cubicBezTo>
                  <a:cubicBezTo>
                    <a:pt x="10609" y="26576"/>
                    <a:pt x="10143" y="26657"/>
                    <a:pt x="9672" y="26657"/>
                  </a:cubicBezTo>
                  <a:cubicBezTo>
                    <a:pt x="9437" y="26657"/>
                    <a:pt x="9200" y="26637"/>
                    <a:pt x="8967" y="26597"/>
                  </a:cubicBezTo>
                  <a:cubicBezTo>
                    <a:pt x="8147" y="26414"/>
                    <a:pt x="7356" y="25837"/>
                    <a:pt x="6961" y="25077"/>
                  </a:cubicBezTo>
                  <a:cubicBezTo>
                    <a:pt x="6809" y="24773"/>
                    <a:pt x="6748" y="24469"/>
                    <a:pt x="6748" y="24135"/>
                  </a:cubicBezTo>
                  <a:cubicBezTo>
                    <a:pt x="6505" y="24439"/>
                    <a:pt x="6323" y="24742"/>
                    <a:pt x="6171" y="25046"/>
                  </a:cubicBezTo>
                  <a:cubicBezTo>
                    <a:pt x="6171" y="25077"/>
                    <a:pt x="6141" y="25107"/>
                    <a:pt x="6141" y="25168"/>
                  </a:cubicBezTo>
                  <a:cubicBezTo>
                    <a:pt x="5928" y="25533"/>
                    <a:pt x="5745" y="25928"/>
                    <a:pt x="5533" y="26293"/>
                  </a:cubicBezTo>
                  <a:lnTo>
                    <a:pt x="5289" y="26627"/>
                  </a:lnTo>
                  <a:cubicBezTo>
                    <a:pt x="4860" y="27193"/>
                    <a:pt x="4143" y="27657"/>
                    <a:pt x="3479" y="27657"/>
                  </a:cubicBezTo>
                  <a:cubicBezTo>
                    <a:pt x="3251" y="27657"/>
                    <a:pt x="3029" y="27602"/>
                    <a:pt x="2827" y="27478"/>
                  </a:cubicBezTo>
                  <a:cubicBezTo>
                    <a:pt x="2037" y="26992"/>
                    <a:pt x="2037" y="25837"/>
                    <a:pt x="2128" y="24894"/>
                  </a:cubicBezTo>
                  <a:cubicBezTo>
                    <a:pt x="2645" y="20366"/>
                    <a:pt x="3496" y="15897"/>
                    <a:pt x="4682" y="11520"/>
                  </a:cubicBezTo>
                  <a:cubicBezTo>
                    <a:pt x="5472" y="11551"/>
                    <a:pt x="5533" y="12767"/>
                    <a:pt x="5897" y="13527"/>
                  </a:cubicBezTo>
                  <a:cubicBezTo>
                    <a:pt x="6049" y="13830"/>
                    <a:pt x="6232" y="14074"/>
                    <a:pt x="6597" y="14104"/>
                  </a:cubicBezTo>
                  <a:lnTo>
                    <a:pt x="6627" y="14104"/>
                  </a:lnTo>
                  <a:cubicBezTo>
                    <a:pt x="6665" y="14112"/>
                    <a:pt x="6703" y="14115"/>
                    <a:pt x="6741" y="14115"/>
                  </a:cubicBezTo>
                  <a:cubicBezTo>
                    <a:pt x="6855" y="14115"/>
                    <a:pt x="6969" y="14081"/>
                    <a:pt x="7083" y="14013"/>
                  </a:cubicBezTo>
                  <a:cubicBezTo>
                    <a:pt x="7356" y="13922"/>
                    <a:pt x="7660" y="13648"/>
                    <a:pt x="7964" y="13314"/>
                  </a:cubicBezTo>
                  <a:cubicBezTo>
                    <a:pt x="9059" y="12037"/>
                    <a:pt x="10335" y="9575"/>
                    <a:pt x="11308" y="7843"/>
                  </a:cubicBezTo>
                  <a:cubicBezTo>
                    <a:pt x="11703" y="7083"/>
                    <a:pt x="12098" y="6444"/>
                    <a:pt x="12372" y="6080"/>
                  </a:cubicBezTo>
                  <a:lnTo>
                    <a:pt x="12402" y="6049"/>
                  </a:lnTo>
                  <a:cubicBezTo>
                    <a:pt x="12767" y="4043"/>
                    <a:pt x="13162" y="2827"/>
                    <a:pt x="13162" y="2797"/>
                  </a:cubicBezTo>
                  <a:lnTo>
                    <a:pt x="13344" y="2189"/>
                  </a:lnTo>
                  <a:lnTo>
                    <a:pt x="12767" y="1824"/>
                  </a:lnTo>
                  <a:cubicBezTo>
                    <a:pt x="12487" y="1671"/>
                    <a:pt x="12164" y="1604"/>
                    <a:pt x="11852" y="1604"/>
                  </a:cubicBezTo>
                  <a:cubicBezTo>
                    <a:pt x="11792" y="1604"/>
                    <a:pt x="11732" y="1607"/>
                    <a:pt x="11673" y="1611"/>
                  </a:cubicBezTo>
                  <a:cubicBezTo>
                    <a:pt x="10305" y="1733"/>
                    <a:pt x="8907" y="3253"/>
                    <a:pt x="8633" y="3557"/>
                  </a:cubicBezTo>
                  <a:lnTo>
                    <a:pt x="8511" y="3648"/>
                  </a:lnTo>
                  <a:lnTo>
                    <a:pt x="8481" y="3800"/>
                  </a:lnTo>
                  <a:cubicBezTo>
                    <a:pt x="8451" y="3922"/>
                    <a:pt x="8055" y="4985"/>
                    <a:pt x="7600" y="6536"/>
                  </a:cubicBezTo>
                  <a:cubicBezTo>
                    <a:pt x="7265" y="5472"/>
                    <a:pt x="6779" y="4043"/>
                    <a:pt x="6049" y="2037"/>
                  </a:cubicBezTo>
                  <a:lnTo>
                    <a:pt x="5320" y="0"/>
                  </a:lnTo>
                  <a:close/>
                </a:path>
              </a:pathLst>
            </a:custGeom>
            <a:solidFill>
              <a:srgbClr val="000A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18"/>
            <p:cNvSpPr/>
            <p:nvPr/>
          </p:nvSpPr>
          <p:spPr>
            <a:xfrm>
              <a:off x="5328625" y="2093150"/>
              <a:ext cx="510675" cy="935550"/>
            </a:xfrm>
            <a:custGeom>
              <a:avLst/>
              <a:gdLst/>
              <a:ahLst/>
              <a:cxnLst/>
              <a:rect l="l" t="t" r="r" b="b"/>
              <a:pathLst>
                <a:path w="20427" h="37422" extrusionOk="0">
                  <a:moveTo>
                    <a:pt x="12092" y="1"/>
                  </a:moveTo>
                  <a:cubicBezTo>
                    <a:pt x="7410" y="1"/>
                    <a:pt x="2613" y="3218"/>
                    <a:pt x="1581" y="6722"/>
                  </a:cubicBezTo>
                  <a:cubicBezTo>
                    <a:pt x="0" y="12194"/>
                    <a:pt x="396" y="19914"/>
                    <a:pt x="2128" y="27057"/>
                  </a:cubicBezTo>
                  <a:cubicBezTo>
                    <a:pt x="3830" y="34170"/>
                    <a:pt x="5046" y="37422"/>
                    <a:pt x="5046" y="37422"/>
                  </a:cubicBezTo>
                  <a:cubicBezTo>
                    <a:pt x="6049" y="35507"/>
                    <a:pt x="7599" y="33410"/>
                    <a:pt x="9302" y="31191"/>
                  </a:cubicBezTo>
                  <a:cubicBezTo>
                    <a:pt x="12372" y="27209"/>
                    <a:pt x="16080" y="22832"/>
                    <a:pt x="18451" y="17969"/>
                  </a:cubicBezTo>
                  <a:cubicBezTo>
                    <a:pt x="20183" y="14473"/>
                    <a:pt x="20426" y="11099"/>
                    <a:pt x="20274" y="8516"/>
                  </a:cubicBezTo>
                  <a:cubicBezTo>
                    <a:pt x="20244" y="8181"/>
                    <a:pt x="20214" y="7877"/>
                    <a:pt x="20153" y="7573"/>
                  </a:cubicBezTo>
                  <a:cubicBezTo>
                    <a:pt x="20153" y="7452"/>
                    <a:pt x="20122" y="7300"/>
                    <a:pt x="20122" y="7178"/>
                  </a:cubicBezTo>
                  <a:cubicBezTo>
                    <a:pt x="19788" y="4990"/>
                    <a:pt x="19180" y="3561"/>
                    <a:pt x="19180" y="3561"/>
                  </a:cubicBezTo>
                  <a:cubicBezTo>
                    <a:pt x="17311" y="1015"/>
                    <a:pt x="14720" y="1"/>
                    <a:pt x="12092" y="1"/>
                  </a:cubicBezTo>
                  <a:close/>
                </a:path>
              </a:pathLst>
            </a:custGeom>
            <a:solidFill>
              <a:srgbClr val="AF2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18"/>
            <p:cNvSpPr/>
            <p:nvPr/>
          </p:nvSpPr>
          <p:spPr>
            <a:xfrm>
              <a:off x="5328625" y="2094350"/>
              <a:ext cx="506125" cy="935875"/>
            </a:xfrm>
            <a:custGeom>
              <a:avLst/>
              <a:gdLst/>
              <a:ahLst/>
              <a:cxnLst/>
              <a:rect l="l" t="t" r="r" b="b"/>
              <a:pathLst>
                <a:path w="20245" h="37435" extrusionOk="0">
                  <a:moveTo>
                    <a:pt x="12094" y="0"/>
                  </a:moveTo>
                  <a:cubicBezTo>
                    <a:pt x="7411" y="0"/>
                    <a:pt x="2613" y="3231"/>
                    <a:pt x="1581" y="6735"/>
                  </a:cubicBezTo>
                  <a:cubicBezTo>
                    <a:pt x="0" y="12206"/>
                    <a:pt x="396" y="19896"/>
                    <a:pt x="2128" y="27039"/>
                  </a:cubicBezTo>
                  <a:cubicBezTo>
                    <a:pt x="3830" y="34152"/>
                    <a:pt x="5046" y="37435"/>
                    <a:pt x="5046" y="37435"/>
                  </a:cubicBezTo>
                  <a:cubicBezTo>
                    <a:pt x="6019" y="35489"/>
                    <a:pt x="7599" y="33392"/>
                    <a:pt x="9302" y="31204"/>
                  </a:cubicBezTo>
                  <a:cubicBezTo>
                    <a:pt x="9150" y="31082"/>
                    <a:pt x="8967" y="30991"/>
                    <a:pt x="8815" y="30900"/>
                  </a:cubicBezTo>
                  <a:cubicBezTo>
                    <a:pt x="6323" y="29258"/>
                    <a:pt x="6080" y="25763"/>
                    <a:pt x="6536" y="22845"/>
                  </a:cubicBezTo>
                  <a:cubicBezTo>
                    <a:pt x="6992" y="20018"/>
                    <a:pt x="7843" y="17252"/>
                    <a:pt x="9119" y="14699"/>
                  </a:cubicBezTo>
                  <a:cubicBezTo>
                    <a:pt x="9210" y="14395"/>
                    <a:pt x="9423" y="14121"/>
                    <a:pt x="9666" y="14030"/>
                  </a:cubicBezTo>
                  <a:cubicBezTo>
                    <a:pt x="9776" y="13981"/>
                    <a:pt x="9890" y="13962"/>
                    <a:pt x="10005" y="13962"/>
                  </a:cubicBezTo>
                  <a:cubicBezTo>
                    <a:pt x="10178" y="13962"/>
                    <a:pt x="10353" y="14006"/>
                    <a:pt x="10517" y="14060"/>
                  </a:cubicBezTo>
                  <a:cubicBezTo>
                    <a:pt x="10974" y="14170"/>
                    <a:pt x="11438" y="14222"/>
                    <a:pt x="11904" y="14222"/>
                  </a:cubicBezTo>
                  <a:cubicBezTo>
                    <a:pt x="13885" y="14222"/>
                    <a:pt x="15885" y="13287"/>
                    <a:pt x="17387" y="11933"/>
                  </a:cubicBezTo>
                  <a:cubicBezTo>
                    <a:pt x="18481" y="10930"/>
                    <a:pt x="19393" y="9775"/>
                    <a:pt x="20244" y="8468"/>
                  </a:cubicBezTo>
                  <a:cubicBezTo>
                    <a:pt x="20214" y="8133"/>
                    <a:pt x="20183" y="7829"/>
                    <a:pt x="20153" y="7556"/>
                  </a:cubicBezTo>
                  <a:cubicBezTo>
                    <a:pt x="20153" y="7434"/>
                    <a:pt x="20122" y="7282"/>
                    <a:pt x="20122" y="7161"/>
                  </a:cubicBezTo>
                  <a:cubicBezTo>
                    <a:pt x="19788" y="4972"/>
                    <a:pt x="19180" y="3574"/>
                    <a:pt x="19180" y="3574"/>
                  </a:cubicBezTo>
                  <a:cubicBezTo>
                    <a:pt x="17312" y="1017"/>
                    <a:pt x="14721" y="0"/>
                    <a:pt x="12094" y="0"/>
                  </a:cubicBezTo>
                  <a:close/>
                </a:path>
              </a:pathLst>
            </a:custGeom>
            <a:solidFill>
              <a:srgbClr val="3A0C00">
                <a:alpha val="40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18"/>
            <p:cNvSpPr/>
            <p:nvPr/>
          </p:nvSpPr>
          <p:spPr>
            <a:xfrm>
              <a:off x="5413725" y="1969475"/>
              <a:ext cx="436200" cy="411075"/>
            </a:xfrm>
            <a:custGeom>
              <a:avLst/>
              <a:gdLst/>
              <a:ahLst/>
              <a:cxnLst/>
              <a:rect l="l" t="t" r="r" b="b"/>
              <a:pathLst>
                <a:path w="17448" h="16443" extrusionOk="0">
                  <a:moveTo>
                    <a:pt x="7601" y="0"/>
                  </a:moveTo>
                  <a:cubicBezTo>
                    <a:pt x="4596" y="0"/>
                    <a:pt x="1764" y="393"/>
                    <a:pt x="1764" y="393"/>
                  </a:cubicBezTo>
                  <a:cubicBezTo>
                    <a:pt x="1764" y="393"/>
                    <a:pt x="1" y="5985"/>
                    <a:pt x="548" y="6867"/>
                  </a:cubicBezTo>
                  <a:cubicBezTo>
                    <a:pt x="702" y="7086"/>
                    <a:pt x="835" y="7167"/>
                    <a:pt x="947" y="7167"/>
                  </a:cubicBezTo>
                  <a:cubicBezTo>
                    <a:pt x="1252" y="7167"/>
                    <a:pt x="1399" y="6563"/>
                    <a:pt x="1399" y="6563"/>
                  </a:cubicBezTo>
                  <a:lnTo>
                    <a:pt x="1399" y="6563"/>
                  </a:lnTo>
                  <a:cubicBezTo>
                    <a:pt x="1399" y="6564"/>
                    <a:pt x="1034" y="10697"/>
                    <a:pt x="1885" y="11001"/>
                  </a:cubicBezTo>
                  <a:cubicBezTo>
                    <a:pt x="1988" y="11039"/>
                    <a:pt x="2082" y="11055"/>
                    <a:pt x="2169" y="11055"/>
                  </a:cubicBezTo>
                  <a:cubicBezTo>
                    <a:pt x="2777" y="11055"/>
                    <a:pt x="3010" y="10241"/>
                    <a:pt x="3010" y="10241"/>
                  </a:cubicBezTo>
                  <a:cubicBezTo>
                    <a:pt x="3010" y="10241"/>
                    <a:pt x="3417" y="13468"/>
                    <a:pt x="4203" y="13468"/>
                  </a:cubicBezTo>
                  <a:cubicBezTo>
                    <a:pt x="4220" y="13468"/>
                    <a:pt x="4238" y="13466"/>
                    <a:pt x="4256" y="13463"/>
                  </a:cubicBezTo>
                  <a:cubicBezTo>
                    <a:pt x="5107" y="13311"/>
                    <a:pt x="5016" y="11792"/>
                    <a:pt x="5016" y="11791"/>
                  </a:cubicBezTo>
                  <a:lnTo>
                    <a:pt x="5016" y="11791"/>
                  </a:lnTo>
                  <a:cubicBezTo>
                    <a:pt x="5016" y="11792"/>
                    <a:pt x="5381" y="13888"/>
                    <a:pt x="6050" y="14010"/>
                  </a:cubicBezTo>
                  <a:cubicBezTo>
                    <a:pt x="6074" y="14013"/>
                    <a:pt x="6098" y="14015"/>
                    <a:pt x="6121" y="14015"/>
                  </a:cubicBezTo>
                  <a:cubicBezTo>
                    <a:pt x="6718" y="14015"/>
                    <a:pt x="6718" y="12916"/>
                    <a:pt x="6718" y="12916"/>
                  </a:cubicBezTo>
                  <a:cubicBezTo>
                    <a:pt x="6718" y="12916"/>
                    <a:pt x="7417" y="15530"/>
                    <a:pt x="8056" y="15530"/>
                  </a:cubicBezTo>
                  <a:cubicBezTo>
                    <a:pt x="8147" y="15530"/>
                    <a:pt x="8208" y="15530"/>
                    <a:pt x="8238" y="15469"/>
                  </a:cubicBezTo>
                  <a:cubicBezTo>
                    <a:pt x="8755" y="15226"/>
                    <a:pt x="8907" y="13919"/>
                    <a:pt x="8907" y="13919"/>
                  </a:cubicBezTo>
                  <a:lnTo>
                    <a:pt x="8907" y="13919"/>
                  </a:lnTo>
                  <a:cubicBezTo>
                    <a:pt x="8907" y="13919"/>
                    <a:pt x="8877" y="16442"/>
                    <a:pt x="9639" y="16442"/>
                  </a:cubicBezTo>
                  <a:cubicBezTo>
                    <a:pt x="9648" y="16442"/>
                    <a:pt x="9657" y="16442"/>
                    <a:pt x="9667" y="16441"/>
                  </a:cubicBezTo>
                  <a:cubicBezTo>
                    <a:pt x="10487" y="16350"/>
                    <a:pt x="11369" y="12643"/>
                    <a:pt x="11369" y="12642"/>
                  </a:cubicBezTo>
                  <a:lnTo>
                    <a:pt x="11369" y="12642"/>
                  </a:lnTo>
                  <a:cubicBezTo>
                    <a:pt x="11369" y="12643"/>
                    <a:pt x="11257" y="14383"/>
                    <a:pt x="12166" y="14383"/>
                  </a:cubicBezTo>
                  <a:cubicBezTo>
                    <a:pt x="12202" y="14383"/>
                    <a:pt x="12241" y="14380"/>
                    <a:pt x="12281" y="14375"/>
                  </a:cubicBezTo>
                  <a:cubicBezTo>
                    <a:pt x="13344" y="14223"/>
                    <a:pt x="14104" y="11305"/>
                    <a:pt x="14104" y="11305"/>
                  </a:cubicBezTo>
                  <a:lnTo>
                    <a:pt x="14104" y="11305"/>
                  </a:lnTo>
                  <a:cubicBezTo>
                    <a:pt x="14104" y="11305"/>
                    <a:pt x="13970" y="12567"/>
                    <a:pt x="14560" y="12567"/>
                  </a:cubicBezTo>
                  <a:cubicBezTo>
                    <a:pt x="14598" y="12567"/>
                    <a:pt x="14638" y="12562"/>
                    <a:pt x="14682" y="12551"/>
                  </a:cubicBezTo>
                  <a:cubicBezTo>
                    <a:pt x="15351" y="12338"/>
                    <a:pt x="15715" y="9663"/>
                    <a:pt x="15715" y="9663"/>
                  </a:cubicBezTo>
                  <a:cubicBezTo>
                    <a:pt x="15715" y="9663"/>
                    <a:pt x="15757" y="10557"/>
                    <a:pt x="16270" y="10557"/>
                  </a:cubicBezTo>
                  <a:cubicBezTo>
                    <a:pt x="16377" y="10557"/>
                    <a:pt x="16505" y="10518"/>
                    <a:pt x="16658" y="10423"/>
                  </a:cubicBezTo>
                  <a:cubicBezTo>
                    <a:pt x="17448" y="9937"/>
                    <a:pt x="16506" y="5347"/>
                    <a:pt x="14804" y="2490"/>
                  </a:cubicBezTo>
                  <a:cubicBezTo>
                    <a:pt x="14652" y="2216"/>
                    <a:pt x="14500" y="1943"/>
                    <a:pt x="14348" y="1730"/>
                  </a:cubicBezTo>
                  <a:cubicBezTo>
                    <a:pt x="13460" y="354"/>
                    <a:pt x="10453" y="0"/>
                    <a:pt x="7601" y="0"/>
                  </a:cubicBezTo>
                  <a:close/>
                </a:path>
              </a:pathLst>
            </a:custGeom>
            <a:solidFill>
              <a:srgbClr val="3CBC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18"/>
            <p:cNvSpPr/>
            <p:nvPr/>
          </p:nvSpPr>
          <p:spPr>
            <a:xfrm>
              <a:off x="5415250" y="1969475"/>
              <a:ext cx="369325" cy="388250"/>
            </a:xfrm>
            <a:custGeom>
              <a:avLst/>
              <a:gdLst/>
              <a:ahLst/>
              <a:cxnLst/>
              <a:rect l="l" t="t" r="r" b="b"/>
              <a:pathLst>
                <a:path w="14773" h="15530" extrusionOk="0">
                  <a:moveTo>
                    <a:pt x="7571" y="0"/>
                  </a:moveTo>
                  <a:cubicBezTo>
                    <a:pt x="4566" y="0"/>
                    <a:pt x="1733" y="393"/>
                    <a:pt x="1733" y="393"/>
                  </a:cubicBezTo>
                  <a:cubicBezTo>
                    <a:pt x="1733" y="393"/>
                    <a:pt x="1" y="5985"/>
                    <a:pt x="517" y="6867"/>
                  </a:cubicBezTo>
                  <a:cubicBezTo>
                    <a:pt x="672" y="7086"/>
                    <a:pt x="807" y="7167"/>
                    <a:pt x="921" y="7167"/>
                  </a:cubicBezTo>
                  <a:cubicBezTo>
                    <a:pt x="1236" y="7167"/>
                    <a:pt x="1399" y="6563"/>
                    <a:pt x="1399" y="6563"/>
                  </a:cubicBezTo>
                  <a:lnTo>
                    <a:pt x="1399" y="6563"/>
                  </a:lnTo>
                  <a:cubicBezTo>
                    <a:pt x="1399" y="6564"/>
                    <a:pt x="1004" y="10697"/>
                    <a:pt x="1855" y="11001"/>
                  </a:cubicBezTo>
                  <a:cubicBezTo>
                    <a:pt x="1957" y="11039"/>
                    <a:pt x="2052" y="11055"/>
                    <a:pt x="2139" y="11055"/>
                  </a:cubicBezTo>
                  <a:cubicBezTo>
                    <a:pt x="2747" y="11055"/>
                    <a:pt x="2979" y="10241"/>
                    <a:pt x="2979" y="10241"/>
                  </a:cubicBezTo>
                  <a:cubicBezTo>
                    <a:pt x="2979" y="10241"/>
                    <a:pt x="3386" y="13468"/>
                    <a:pt x="4200" y="13468"/>
                  </a:cubicBezTo>
                  <a:cubicBezTo>
                    <a:pt x="4219" y="13468"/>
                    <a:pt x="4237" y="13466"/>
                    <a:pt x="4256" y="13463"/>
                  </a:cubicBezTo>
                  <a:cubicBezTo>
                    <a:pt x="5077" y="13311"/>
                    <a:pt x="5016" y="11792"/>
                    <a:pt x="5016" y="11791"/>
                  </a:cubicBezTo>
                  <a:lnTo>
                    <a:pt x="5016" y="11791"/>
                  </a:lnTo>
                  <a:cubicBezTo>
                    <a:pt x="5016" y="11792"/>
                    <a:pt x="5350" y="13888"/>
                    <a:pt x="6019" y="14010"/>
                  </a:cubicBezTo>
                  <a:cubicBezTo>
                    <a:pt x="6045" y="14013"/>
                    <a:pt x="6070" y="14015"/>
                    <a:pt x="6094" y="14015"/>
                  </a:cubicBezTo>
                  <a:cubicBezTo>
                    <a:pt x="6718" y="14015"/>
                    <a:pt x="6718" y="12916"/>
                    <a:pt x="6718" y="12916"/>
                  </a:cubicBezTo>
                  <a:cubicBezTo>
                    <a:pt x="6718" y="12916"/>
                    <a:pt x="7387" y="15530"/>
                    <a:pt x="8055" y="15530"/>
                  </a:cubicBezTo>
                  <a:cubicBezTo>
                    <a:pt x="8116" y="15530"/>
                    <a:pt x="8177" y="15530"/>
                    <a:pt x="8238" y="15469"/>
                  </a:cubicBezTo>
                  <a:cubicBezTo>
                    <a:pt x="8177" y="15438"/>
                    <a:pt x="8177" y="15438"/>
                    <a:pt x="8177" y="15408"/>
                  </a:cubicBezTo>
                  <a:cubicBezTo>
                    <a:pt x="7083" y="12703"/>
                    <a:pt x="6627" y="9754"/>
                    <a:pt x="6870" y="6806"/>
                  </a:cubicBezTo>
                  <a:cubicBezTo>
                    <a:pt x="6931" y="6168"/>
                    <a:pt x="7052" y="5529"/>
                    <a:pt x="7387" y="5104"/>
                  </a:cubicBezTo>
                  <a:lnTo>
                    <a:pt x="7843" y="4770"/>
                  </a:lnTo>
                  <a:cubicBezTo>
                    <a:pt x="8833" y="4100"/>
                    <a:pt x="10075" y="3765"/>
                    <a:pt x="11273" y="3765"/>
                  </a:cubicBezTo>
                  <a:cubicBezTo>
                    <a:pt x="11325" y="3765"/>
                    <a:pt x="11377" y="3765"/>
                    <a:pt x="11429" y="3766"/>
                  </a:cubicBezTo>
                  <a:cubicBezTo>
                    <a:pt x="11485" y="3770"/>
                    <a:pt x="11541" y="3771"/>
                    <a:pt x="11597" y="3771"/>
                  </a:cubicBezTo>
                  <a:cubicBezTo>
                    <a:pt x="12644" y="3771"/>
                    <a:pt x="13763" y="3240"/>
                    <a:pt x="14773" y="2490"/>
                  </a:cubicBezTo>
                  <a:cubicBezTo>
                    <a:pt x="14621" y="2216"/>
                    <a:pt x="14469" y="1943"/>
                    <a:pt x="14317" y="1730"/>
                  </a:cubicBezTo>
                  <a:cubicBezTo>
                    <a:pt x="13429" y="354"/>
                    <a:pt x="10422" y="0"/>
                    <a:pt x="7571" y="0"/>
                  </a:cubicBezTo>
                  <a:close/>
                </a:path>
              </a:pathLst>
            </a:custGeom>
            <a:solidFill>
              <a:srgbClr val="00441F">
                <a:alpha val="36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18"/>
            <p:cNvSpPr/>
            <p:nvPr/>
          </p:nvSpPr>
          <p:spPr>
            <a:xfrm>
              <a:off x="5360550" y="2242200"/>
              <a:ext cx="177825" cy="304275"/>
            </a:xfrm>
            <a:custGeom>
              <a:avLst/>
              <a:gdLst/>
              <a:ahLst/>
              <a:cxnLst/>
              <a:rect l="l" t="t" r="r" b="b"/>
              <a:pathLst>
                <a:path w="7113" h="12171" extrusionOk="0">
                  <a:moveTo>
                    <a:pt x="3161" y="0"/>
                  </a:moveTo>
                  <a:lnTo>
                    <a:pt x="3161" y="0"/>
                  </a:lnTo>
                  <a:cubicBezTo>
                    <a:pt x="243" y="456"/>
                    <a:pt x="0" y="2493"/>
                    <a:pt x="0" y="2645"/>
                  </a:cubicBezTo>
                  <a:lnTo>
                    <a:pt x="0" y="2675"/>
                  </a:lnTo>
                  <a:cubicBezTo>
                    <a:pt x="699" y="7691"/>
                    <a:pt x="2523" y="10335"/>
                    <a:pt x="4073" y="11490"/>
                  </a:cubicBezTo>
                  <a:cubicBezTo>
                    <a:pt x="4721" y="11971"/>
                    <a:pt x="5313" y="12171"/>
                    <a:pt x="5745" y="12171"/>
                  </a:cubicBezTo>
                  <a:cubicBezTo>
                    <a:pt x="6022" y="12171"/>
                    <a:pt x="6234" y="12089"/>
                    <a:pt x="6353" y="11946"/>
                  </a:cubicBezTo>
                  <a:cubicBezTo>
                    <a:pt x="7113" y="10943"/>
                    <a:pt x="7052" y="10274"/>
                    <a:pt x="4863" y="6384"/>
                  </a:cubicBezTo>
                  <a:cubicBezTo>
                    <a:pt x="4043" y="4925"/>
                    <a:pt x="3587" y="3618"/>
                    <a:pt x="3344" y="2645"/>
                  </a:cubicBezTo>
                  <a:cubicBezTo>
                    <a:pt x="2979" y="973"/>
                    <a:pt x="3161" y="1"/>
                    <a:pt x="3161" y="0"/>
                  </a:cubicBezTo>
                  <a:close/>
                </a:path>
              </a:pathLst>
            </a:custGeom>
            <a:solidFill>
              <a:srgbClr val="3CBC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18"/>
            <p:cNvSpPr/>
            <p:nvPr/>
          </p:nvSpPr>
          <p:spPr>
            <a:xfrm>
              <a:off x="5283800" y="2304500"/>
              <a:ext cx="189225" cy="328150"/>
            </a:xfrm>
            <a:custGeom>
              <a:avLst/>
              <a:gdLst/>
              <a:ahLst/>
              <a:cxnLst/>
              <a:rect l="l" t="t" r="r" b="b"/>
              <a:pathLst>
                <a:path w="7569" h="13126" extrusionOk="0">
                  <a:moveTo>
                    <a:pt x="3040" y="1"/>
                  </a:moveTo>
                  <a:cubicBezTo>
                    <a:pt x="3040" y="1"/>
                    <a:pt x="0" y="822"/>
                    <a:pt x="304" y="4712"/>
                  </a:cubicBezTo>
                  <a:lnTo>
                    <a:pt x="304" y="4743"/>
                  </a:lnTo>
                  <a:cubicBezTo>
                    <a:pt x="395" y="5472"/>
                    <a:pt x="547" y="6293"/>
                    <a:pt x="882" y="7235"/>
                  </a:cubicBezTo>
                  <a:cubicBezTo>
                    <a:pt x="912" y="7387"/>
                    <a:pt x="942" y="7539"/>
                    <a:pt x="1034" y="7691"/>
                  </a:cubicBezTo>
                  <a:cubicBezTo>
                    <a:pt x="1064" y="7782"/>
                    <a:pt x="1064" y="7813"/>
                    <a:pt x="1094" y="7904"/>
                  </a:cubicBezTo>
                  <a:cubicBezTo>
                    <a:pt x="1155" y="7965"/>
                    <a:pt x="1186" y="8086"/>
                    <a:pt x="1216" y="8147"/>
                  </a:cubicBezTo>
                  <a:cubicBezTo>
                    <a:pt x="1307" y="8360"/>
                    <a:pt x="1398" y="8572"/>
                    <a:pt x="1490" y="8755"/>
                  </a:cubicBezTo>
                  <a:cubicBezTo>
                    <a:pt x="2097" y="10123"/>
                    <a:pt x="2736" y="11126"/>
                    <a:pt x="3374" y="11794"/>
                  </a:cubicBezTo>
                  <a:cubicBezTo>
                    <a:pt x="3678" y="12159"/>
                    <a:pt x="3982" y="12402"/>
                    <a:pt x="4286" y="12615"/>
                  </a:cubicBezTo>
                  <a:cubicBezTo>
                    <a:pt x="4823" y="12973"/>
                    <a:pt x="5329" y="13125"/>
                    <a:pt x="5761" y="13125"/>
                  </a:cubicBezTo>
                  <a:cubicBezTo>
                    <a:pt x="6283" y="13125"/>
                    <a:pt x="6698" y="12903"/>
                    <a:pt x="6930" y="12554"/>
                  </a:cubicBezTo>
                  <a:cubicBezTo>
                    <a:pt x="7569" y="11612"/>
                    <a:pt x="7082" y="10791"/>
                    <a:pt x="6170" y="9150"/>
                  </a:cubicBezTo>
                  <a:cubicBezTo>
                    <a:pt x="5806" y="8542"/>
                    <a:pt x="5441" y="7843"/>
                    <a:pt x="5015" y="7053"/>
                  </a:cubicBezTo>
                  <a:cubicBezTo>
                    <a:pt x="3617" y="4317"/>
                    <a:pt x="3161" y="974"/>
                    <a:pt x="3040" y="183"/>
                  </a:cubicBezTo>
                  <a:lnTo>
                    <a:pt x="3040" y="153"/>
                  </a:lnTo>
                  <a:lnTo>
                    <a:pt x="3040" y="1"/>
                  </a:lnTo>
                  <a:close/>
                </a:path>
              </a:pathLst>
            </a:custGeom>
            <a:solidFill>
              <a:srgbClr val="3CBC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18"/>
            <p:cNvSpPr/>
            <p:nvPr/>
          </p:nvSpPr>
          <p:spPr>
            <a:xfrm>
              <a:off x="5227550" y="2412425"/>
              <a:ext cx="182400" cy="289100"/>
            </a:xfrm>
            <a:custGeom>
              <a:avLst/>
              <a:gdLst/>
              <a:ahLst/>
              <a:cxnLst/>
              <a:rect l="l" t="t" r="r" b="b"/>
              <a:pathLst>
                <a:path w="7296" h="11564" extrusionOk="0">
                  <a:moveTo>
                    <a:pt x="2493" y="0"/>
                  </a:moveTo>
                  <a:cubicBezTo>
                    <a:pt x="2493" y="0"/>
                    <a:pt x="1" y="1520"/>
                    <a:pt x="214" y="4286"/>
                  </a:cubicBezTo>
                  <a:cubicBezTo>
                    <a:pt x="274" y="4894"/>
                    <a:pt x="426" y="5562"/>
                    <a:pt x="761" y="6262"/>
                  </a:cubicBezTo>
                  <a:cubicBezTo>
                    <a:pt x="1034" y="6839"/>
                    <a:pt x="1338" y="7356"/>
                    <a:pt x="1642" y="7873"/>
                  </a:cubicBezTo>
                  <a:cubicBezTo>
                    <a:pt x="2129" y="8663"/>
                    <a:pt x="2676" y="9362"/>
                    <a:pt x="3192" y="9909"/>
                  </a:cubicBezTo>
                  <a:cubicBezTo>
                    <a:pt x="3253" y="9909"/>
                    <a:pt x="3253" y="9970"/>
                    <a:pt x="3253" y="9970"/>
                  </a:cubicBezTo>
                  <a:cubicBezTo>
                    <a:pt x="3861" y="10578"/>
                    <a:pt x="4408" y="11034"/>
                    <a:pt x="4955" y="11277"/>
                  </a:cubicBezTo>
                  <a:cubicBezTo>
                    <a:pt x="5304" y="11464"/>
                    <a:pt x="5634" y="11563"/>
                    <a:pt x="5926" y="11563"/>
                  </a:cubicBezTo>
                  <a:cubicBezTo>
                    <a:pt x="6297" y="11563"/>
                    <a:pt x="6606" y="11404"/>
                    <a:pt x="6810" y="11064"/>
                  </a:cubicBezTo>
                  <a:cubicBezTo>
                    <a:pt x="6992" y="10760"/>
                    <a:pt x="7113" y="10487"/>
                    <a:pt x="7144" y="10274"/>
                  </a:cubicBezTo>
                  <a:cubicBezTo>
                    <a:pt x="7296" y="9605"/>
                    <a:pt x="6961" y="9149"/>
                    <a:pt x="6323" y="8359"/>
                  </a:cubicBezTo>
                  <a:cubicBezTo>
                    <a:pt x="6262" y="8298"/>
                    <a:pt x="6202" y="8237"/>
                    <a:pt x="6171" y="8176"/>
                  </a:cubicBezTo>
                  <a:cubicBezTo>
                    <a:pt x="6019" y="7933"/>
                    <a:pt x="5806" y="7721"/>
                    <a:pt x="5624" y="7477"/>
                  </a:cubicBezTo>
                  <a:cubicBezTo>
                    <a:pt x="5381" y="7143"/>
                    <a:pt x="5047" y="6778"/>
                    <a:pt x="4773" y="6322"/>
                  </a:cubicBezTo>
                  <a:cubicBezTo>
                    <a:pt x="4317" y="5714"/>
                    <a:pt x="3952" y="5046"/>
                    <a:pt x="3709" y="4438"/>
                  </a:cubicBezTo>
                  <a:cubicBezTo>
                    <a:pt x="3588" y="4255"/>
                    <a:pt x="3496" y="4043"/>
                    <a:pt x="3436" y="3830"/>
                  </a:cubicBezTo>
                  <a:cubicBezTo>
                    <a:pt x="3405" y="3769"/>
                    <a:pt x="3344" y="3648"/>
                    <a:pt x="3314" y="3587"/>
                  </a:cubicBezTo>
                  <a:cubicBezTo>
                    <a:pt x="3284" y="3496"/>
                    <a:pt x="3284" y="3465"/>
                    <a:pt x="3253" y="3374"/>
                  </a:cubicBezTo>
                  <a:cubicBezTo>
                    <a:pt x="2797" y="2097"/>
                    <a:pt x="2585" y="1003"/>
                    <a:pt x="2524" y="426"/>
                  </a:cubicBezTo>
                  <a:lnTo>
                    <a:pt x="2524" y="395"/>
                  </a:lnTo>
                  <a:cubicBezTo>
                    <a:pt x="2493" y="152"/>
                    <a:pt x="2493" y="0"/>
                    <a:pt x="2493" y="0"/>
                  </a:cubicBezTo>
                  <a:close/>
                </a:path>
              </a:pathLst>
            </a:custGeom>
            <a:solidFill>
              <a:srgbClr val="3CBC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18"/>
            <p:cNvSpPr/>
            <p:nvPr/>
          </p:nvSpPr>
          <p:spPr>
            <a:xfrm>
              <a:off x="5188050" y="2518800"/>
              <a:ext cx="164925" cy="245750"/>
            </a:xfrm>
            <a:custGeom>
              <a:avLst/>
              <a:gdLst/>
              <a:ahLst/>
              <a:cxnLst/>
              <a:rect l="l" t="t" r="r" b="b"/>
              <a:pathLst>
                <a:path w="6597" h="9830" extrusionOk="0">
                  <a:moveTo>
                    <a:pt x="1794" y="0"/>
                  </a:moveTo>
                  <a:cubicBezTo>
                    <a:pt x="1702" y="152"/>
                    <a:pt x="0" y="3010"/>
                    <a:pt x="639" y="5168"/>
                  </a:cubicBezTo>
                  <a:cubicBezTo>
                    <a:pt x="760" y="5502"/>
                    <a:pt x="912" y="5897"/>
                    <a:pt x="1095" y="6262"/>
                  </a:cubicBezTo>
                  <a:cubicBezTo>
                    <a:pt x="1672" y="7326"/>
                    <a:pt x="2493" y="8450"/>
                    <a:pt x="3344" y="9119"/>
                  </a:cubicBezTo>
                  <a:cubicBezTo>
                    <a:pt x="3860" y="9565"/>
                    <a:pt x="4394" y="9829"/>
                    <a:pt x="4848" y="9829"/>
                  </a:cubicBezTo>
                  <a:cubicBezTo>
                    <a:pt x="4983" y="9829"/>
                    <a:pt x="5110" y="9806"/>
                    <a:pt x="5228" y="9757"/>
                  </a:cubicBezTo>
                  <a:cubicBezTo>
                    <a:pt x="6231" y="9393"/>
                    <a:pt x="6596" y="8663"/>
                    <a:pt x="6079" y="7478"/>
                  </a:cubicBezTo>
                  <a:cubicBezTo>
                    <a:pt x="5836" y="6961"/>
                    <a:pt x="5441" y="6353"/>
                    <a:pt x="4833" y="5654"/>
                  </a:cubicBezTo>
                  <a:cubicBezTo>
                    <a:pt x="4772" y="5654"/>
                    <a:pt x="4772" y="5624"/>
                    <a:pt x="4772" y="5624"/>
                  </a:cubicBezTo>
                  <a:cubicBezTo>
                    <a:pt x="4165" y="4955"/>
                    <a:pt x="3648" y="4134"/>
                    <a:pt x="3222" y="3344"/>
                  </a:cubicBezTo>
                  <a:cubicBezTo>
                    <a:pt x="2280" y="1611"/>
                    <a:pt x="1794" y="0"/>
                    <a:pt x="1794" y="0"/>
                  </a:cubicBezTo>
                  <a:close/>
                </a:path>
              </a:pathLst>
            </a:custGeom>
            <a:solidFill>
              <a:srgbClr val="3CBC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18"/>
            <p:cNvSpPr/>
            <p:nvPr/>
          </p:nvSpPr>
          <p:spPr>
            <a:xfrm>
              <a:off x="5165250" y="1964050"/>
              <a:ext cx="307025" cy="711975"/>
            </a:xfrm>
            <a:custGeom>
              <a:avLst/>
              <a:gdLst/>
              <a:ahLst/>
              <a:cxnLst/>
              <a:rect l="l" t="t" r="r" b="b"/>
              <a:pathLst>
                <a:path w="12281" h="28479" extrusionOk="0">
                  <a:moveTo>
                    <a:pt x="10297" y="0"/>
                  </a:moveTo>
                  <a:cubicBezTo>
                    <a:pt x="9936" y="0"/>
                    <a:pt x="2634" y="7025"/>
                    <a:pt x="1338" y="14409"/>
                  </a:cubicBezTo>
                  <a:cubicBezTo>
                    <a:pt x="0" y="21856"/>
                    <a:pt x="821" y="26476"/>
                    <a:pt x="1368" y="27662"/>
                  </a:cubicBezTo>
                  <a:cubicBezTo>
                    <a:pt x="1520" y="27996"/>
                    <a:pt x="1703" y="28270"/>
                    <a:pt x="1946" y="28391"/>
                  </a:cubicBezTo>
                  <a:cubicBezTo>
                    <a:pt x="2042" y="28449"/>
                    <a:pt x="2143" y="28478"/>
                    <a:pt x="2249" y="28478"/>
                  </a:cubicBezTo>
                  <a:cubicBezTo>
                    <a:pt x="2639" y="28478"/>
                    <a:pt x="3091" y="28074"/>
                    <a:pt x="3618" y="27236"/>
                  </a:cubicBezTo>
                  <a:cubicBezTo>
                    <a:pt x="3921" y="26780"/>
                    <a:pt x="4073" y="26263"/>
                    <a:pt x="4104" y="25716"/>
                  </a:cubicBezTo>
                  <a:cubicBezTo>
                    <a:pt x="4134" y="25656"/>
                    <a:pt x="4134" y="25564"/>
                    <a:pt x="4134" y="25504"/>
                  </a:cubicBezTo>
                  <a:cubicBezTo>
                    <a:pt x="4225" y="24349"/>
                    <a:pt x="3952" y="23346"/>
                    <a:pt x="3952" y="23345"/>
                  </a:cubicBezTo>
                  <a:lnTo>
                    <a:pt x="3952" y="23345"/>
                  </a:lnTo>
                  <a:cubicBezTo>
                    <a:pt x="3952" y="23345"/>
                    <a:pt x="4036" y="23374"/>
                    <a:pt x="4178" y="23374"/>
                  </a:cubicBezTo>
                  <a:cubicBezTo>
                    <a:pt x="4452" y="23374"/>
                    <a:pt x="4940" y="23268"/>
                    <a:pt x="5441" y="22646"/>
                  </a:cubicBezTo>
                  <a:cubicBezTo>
                    <a:pt x="5654" y="22373"/>
                    <a:pt x="5776" y="21856"/>
                    <a:pt x="5776" y="21279"/>
                  </a:cubicBezTo>
                  <a:cubicBezTo>
                    <a:pt x="5776" y="20154"/>
                    <a:pt x="5472" y="18817"/>
                    <a:pt x="5441" y="18695"/>
                  </a:cubicBezTo>
                  <a:lnTo>
                    <a:pt x="5441" y="18695"/>
                  </a:lnTo>
                  <a:cubicBezTo>
                    <a:pt x="5469" y="18778"/>
                    <a:pt x="5776" y="19318"/>
                    <a:pt x="6478" y="19318"/>
                  </a:cubicBezTo>
                  <a:cubicBezTo>
                    <a:pt x="6544" y="19318"/>
                    <a:pt x="6614" y="19313"/>
                    <a:pt x="6687" y="19303"/>
                  </a:cubicBezTo>
                  <a:cubicBezTo>
                    <a:pt x="6900" y="19272"/>
                    <a:pt x="7143" y="19181"/>
                    <a:pt x="7417" y="19029"/>
                  </a:cubicBezTo>
                  <a:cubicBezTo>
                    <a:pt x="8086" y="18634"/>
                    <a:pt x="8268" y="17418"/>
                    <a:pt x="8268" y="16263"/>
                  </a:cubicBezTo>
                  <a:lnTo>
                    <a:pt x="8268" y="16142"/>
                  </a:lnTo>
                  <a:cubicBezTo>
                    <a:pt x="8268" y="15047"/>
                    <a:pt x="8086" y="14075"/>
                    <a:pt x="8086" y="13953"/>
                  </a:cubicBezTo>
                  <a:lnTo>
                    <a:pt x="8086" y="13953"/>
                  </a:lnTo>
                  <a:cubicBezTo>
                    <a:pt x="8109" y="14047"/>
                    <a:pt x="8384" y="14805"/>
                    <a:pt x="9118" y="14805"/>
                  </a:cubicBezTo>
                  <a:cubicBezTo>
                    <a:pt x="9338" y="14805"/>
                    <a:pt x="9600" y="14737"/>
                    <a:pt x="9909" y="14561"/>
                  </a:cubicBezTo>
                  <a:cubicBezTo>
                    <a:pt x="10365" y="14288"/>
                    <a:pt x="10669" y="13619"/>
                    <a:pt x="10943" y="12768"/>
                  </a:cubicBezTo>
                  <a:cubicBezTo>
                    <a:pt x="11460" y="10974"/>
                    <a:pt x="11581" y="8604"/>
                    <a:pt x="11581" y="8604"/>
                  </a:cubicBezTo>
                  <a:cubicBezTo>
                    <a:pt x="11581" y="8604"/>
                    <a:pt x="12280" y="2524"/>
                    <a:pt x="10669" y="397"/>
                  </a:cubicBezTo>
                  <a:cubicBezTo>
                    <a:pt x="10548" y="245"/>
                    <a:pt x="10457" y="123"/>
                    <a:pt x="10305" y="2"/>
                  </a:cubicBezTo>
                  <a:cubicBezTo>
                    <a:pt x="10303" y="1"/>
                    <a:pt x="10300" y="0"/>
                    <a:pt x="10297" y="0"/>
                  </a:cubicBezTo>
                  <a:close/>
                </a:path>
              </a:pathLst>
            </a:custGeom>
            <a:solidFill>
              <a:srgbClr val="19E4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18"/>
            <p:cNvSpPr/>
            <p:nvPr/>
          </p:nvSpPr>
          <p:spPr>
            <a:xfrm>
              <a:off x="5167525" y="1967850"/>
              <a:ext cx="267500" cy="798825"/>
            </a:xfrm>
            <a:custGeom>
              <a:avLst/>
              <a:gdLst/>
              <a:ahLst/>
              <a:cxnLst/>
              <a:rect l="l" t="t" r="r" b="b"/>
              <a:pathLst>
                <a:path w="10700" h="31953" extrusionOk="0">
                  <a:moveTo>
                    <a:pt x="10298" y="0"/>
                  </a:moveTo>
                  <a:cubicBezTo>
                    <a:pt x="9967" y="0"/>
                    <a:pt x="2664" y="7025"/>
                    <a:pt x="1338" y="14409"/>
                  </a:cubicBezTo>
                  <a:cubicBezTo>
                    <a:pt x="1" y="21856"/>
                    <a:pt x="852" y="26476"/>
                    <a:pt x="1368" y="27662"/>
                  </a:cubicBezTo>
                  <a:cubicBezTo>
                    <a:pt x="1520" y="27996"/>
                    <a:pt x="1733" y="28270"/>
                    <a:pt x="1946" y="28391"/>
                  </a:cubicBezTo>
                  <a:cubicBezTo>
                    <a:pt x="2850" y="30172"/>
                    <a:pt x="4545" y="31953"/>
                    <a:pt x="5716" y="31953"/>
                  </a:cubicBezTo>
                  <a:cubicBezTo>
                    <a:pt x="5844" y="31953"/>
                    <a:pt x="5966" y="31932"/>
                    <a:pt x="6080" y="31887"/>
                  </a:cubicBezTo>
                  <a:cubicBezTo>
                    <a:pt x="7508" y="31309"/>
                    <a:pt x="7660" y="30032"/>
                    <a:pt x="5685" y="27783"/>
                  </a:cubicBezTo>
                  <a:lnTo>
                    <a:pt x="5685" y="27783"/>
                  </a:lnTo>
                  <a:cubicBezTo>
                    <a:pt x="6641" y="28800"/>
                    <a:pt x="7611" y="29398"/>
                    <a:pt x="8337" y="29398"/>
                  </a:cubicBezTo>
                  <a:cubicBezTo>
                    <a:pt x="8718" y="29398"/>
                    <a:pt x="9032" y="29233"/>
                    <a:pt x="9241" y="28877"/>
                  </a:cubicBezTo>
                  <a:cubicBezTo>
                    <a:pt x="9423" y="28573"/>
                    <a:pt x="9545" y="28300"/>
                    <a:pt x="9575" y="28087"/>
                  </a:cubicBezTo>
                  <a:cubicBezTo>
                    <a:pt x="9211" y="27388"/>
                    <a:pt x="8876" y="26719"/>
                    <a:pt x="8572" y="25990"/>
                  </a:cubicBezTo>
                  <a:cubicBezTo>
                    <a:pt x="8511" y="25929"/>
                    <a:pt x="8481" y="25807"/>
                    <a:pt x="8451" y="25716"/>
                  </a:cubicBezTo>
                  <a:cubicBezTo>
                    <a:pt x="7539" y="23649"/>
                    <a:pt x="6931" y="21431"/>
                    <a:pt x="6596" y="19181"/>
                  </a:cubicBezTo>
                  <a:cubicBezTo>
                    <a:pt x="6323" y="17570"/>
                    <a:pt x="6201" y="15959"/>
                    <a:pt x="6232" y="14318"/>
                  </a:cubicBezTo>
                  <a:cubicBezTo>
                    <a:pt x="6323" y="11947"/>
                    <a:pt x="6627" y="9546"/>
                    <a:pt x="7265" y="7266"/>
                  </a:cubicBezTo>
                  <a:cubicBezTo>
                    <a:pt x="7995" y="4591"/>
                    <a:pt x="9059" y="2524"/>
                    <a:pt x="10700" y="366"/>
                  </a:cubicBezTo>
                  <a:cubicBezTo>
                    <a:pt x="10578" y="214"/>
                    <a:pt x="10457" y="123"/>
                    <a:pt x="10305" y="2"/>
                  </a:cubicBezTo>
                  <a:cubicBezTo>
                    <a:pt x="10303" y="1"/>
                    <a:pt x="10301" y="0"/>
                    <a:pt x="10298" y="0"/>
                  </a:cubicBezTo>
                  <a:close/>
                </a:path>
              </a:pathLst>
            </a:custGeom>
            <a:solidFill>
              <a:srgbClr val="00441F">
                <a:alpha val="36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18"/>
            <p:cNvSpPr/>
            <p:nvPr/>
          </p:nvSpPr>
          <p:spPr>
            <a:xfrm>
              <a:off x="5656900" y="2524875"/>
              <a:ext cx="142125" cy="133075"/>
            </a:xfrm>
            <a:custGeom>
              <a:avLst/>
              <a:gdLst/>
              <a:ahLst/>
              <a:cxnLst/>
              <a:rect l="l" t="t" r="r" b="b"/>
              <a:pathLst>
                <a:path w="5685" h="5323" extrusionOk="0">
                  <a:moveTo>
                    <a:pt x="5684" y="1"/>
                  </a:moveTo>
                  <a:lnTo>
                    <a:pt x="5684" y="1"/>
                  </a:lnTo>
                  <a:cubicBezTo>
                    <a:pt x="4955" y="760"/>
                    <a:pt x="3587" y="1308"/>
                    <a:pt x="2432" y="1824"/>
                  </a:cubicBezTo>
                  <a:cubicBezTo>
                    <a:pt x="2280" y="1885"/>
                    <a:pt x="2128" y="1976"/>
                    <a:pt x="2037" y="2037"/>
                  </a:cubicBezTo>
                  <a:cubicBezTo>
                    <a:pt x="882" y="2645"/>
                    <a:pt x="0" y="3344"/>
                    <a:pt x="304" y="4317"/>
                  </a:cubicBezTo>
                  <a:cubicBezTo>
                    <a:pt x="456" y="4864"/>
                    <a:pt x="852" y="5107"/>
                    <a:pt x="1216" y="5229"/>
                  </a:cubicBezTo>
                  <a:cubicBezTo>
                    <a:pt x="1425" y="5298"/>
                    <a:pt x="1638" y="5323"/>
                    <a:pt x="1837" y="5323"/>
                  </a:cubicBezTo>
                  <a:cubicBezTo>
                    <a:pt x="2333" y="5323"/>
                    <a:pt x="2736" y="5168"/>
                    <a:pt x="2736" y="5168"/>
                  </a:cubicBezTo>
                  <a:cubicBezTo>
                    <a:pt x="4013" y="4256"/>
                    <a:pt x="4925" y="2189"/>
                    <a:pt x="5380" y="943"/>
                  </a:cubicBezTo>
                  <a:cubicBezTo>
                    <a:pt x="5563" y="365"/>
                    <a:pt x="5684" y="1"/>
                    <a:pt x="5684" y="1"/>
                  </a:cubicBezTo>
                  <a:close/>
                </a:path>
              </a:pathLst>
            </a:custGeom>
            <a:solidFill>
              <a:srgbClr val="3CBC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18"/>
            <p:cNvSpPr/>
            <p:nvPr/>
          </p:nvSpPr>
          <p:spPr>
            <a:xfrm>
              <a:off x="5666775" y="2442050"/>
              <a:ext cx="145925" cy="136625"/>
            </a:xfrm>
            <a:custGeom>
              <a:avLst/>
              <a:gdLst/>
              <a:ahLst/>
              <a:cxnLst/>
              <a:rect l="l" t="t" r="r" b="b"/>
              <a:pathLst>
                <a:path w="5837" h="5465" extrusionOk="0">
                  <a:moveTo>
                    <a:pt x="5837" y="0"/>
                  </a:moveTo>
                  <a:cubicBezTo>
                    <a:pt x="4286" y="1186"/>
                    <a:pt x="5229" y="578"/>
                    <a:pt x="2797" y="1733"/>
                  </a:cubicBezTo>
                  <a:cubicBezTo>
                    <a:pt x="1642" y="2311"/>
                    <a:pt x="1" y="3314"/>
                    <a:pt x="487" y="4590"/>
                  </a:cubicBezTo>
                  <a:cubicBezTo>
                    <a:pt x="669" y="5137"/>
                    <a:pt x="1095" y="5350"/>
                    <a:pt x="1581" y="5441"/>
                  </a:cubicBezTo>
                  <a:cubicBezTo>
                    <a:pt x="1688" y="5456"/>
                    <a:pt x="1794" y="5464"/>
                    <a:pt x="1908" y="5464"/>
                  </a:cubicBezTo>
                  <a:cubicBezTo>
                    <a:pt x="2022" y="5464"/>
                    <a:pt x="2143" y="5456"/>
                    <a:pt x="2280" y="5441"/>
                  </a:cubicBezTo>
                  <a:cubicBezTo>
                    <a:pt x="2736" y="5350"/>
                    <a:pt x="3223" y="5198"/>
                    <a:pt x="3678" y="4985"/>
                  </a:cubicBezTo>
                  <a:cubicBezTo>
                    <a:pt x="4256" y="4681"/>
                    <a:pt x="4621" y="4438"/>
                    <a:pt x="4894" y="4286"/>
                  </a:cubicBezTo>
                  <a:cubicBezTo>
                    <a:pt x="5806" y="3770"/>
                    <a:pt x="5198" y="3770"/>
                    <a:pt x="5198" y="3770"/>
                  </a:cubicBezTo>
                  <a:lnTo>
                    <a:pt x="5806" y="426"/>
                  </a:lnTo>
                  <a:lnTo>
                    <a:pt x="5837" y="0"/>
                  </a:lnTo>
                  <a:close/>
                </a:path>
              </a:pathLst>
            </a:custGeom>
            <a:solidFill>
              <a:srgbClr val="3CBC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18"/>
            <p:cNvSpPr/>
            <p:nvPr/>
          </p:nvSpPr>
          <p:spPr>
            <a:xfrm>
              <a:off x="5685775" y="2353600"/>
              <a:ext cx="149725" cy="133975"/>
            </a:xfrm>
            <a:custGeom>
              <a:avLst/>
              <a:gdLst/>
              <a:ahLst/>
              <a:cxnLst/>
              <a:rect l="l" t="t" r="r" b="b"/>
              <a:pathLst>
                <a:path w="5989" h="5359" extrusionOk="0">
                  <a:moveTo>
                    <a:pt x="5931" y="0"/>
                  </a:moveTo>
                  <a:cubicBezTo>
                    <a:pt x="5764" y="0"/>
                    <a:pt x="5135" y="146"/>
                    <a:pt x="2827" y="1441"/>
                  </a:cubicBezTo>
                  <a:cubicBezTo>
                    <a:pt x="2584" y="1563"/>
                    <a:pt x="2341" y="1715"/>
                    <a:pt x="2128" y="1836"/>
                  </a:cubicBezTo>
                  <a:cubicBezTo>
                    <a:pt x="1672" y="2079"/>
                    <a:pt x="1277" y="2353"/>
                    <a:pt x="1034" y="2627"/>
                  </a:cubicBezTo>
                  <a:cubicBezTo>
                    <a:pt x="0" y="3569"/>
                    <a:pt x="213" y="4329"/>
                    <a:pt x="730" y="5058"/>
                  </a:cubicBezTo>
                  <a:cubicBezTo>
                    <a:pt x="864" y="5269"/>
                    <a:pt x="1130" y="5359"/>
                    <a:pt x="1468" y="5359"/>
                  </a:cubicBezTo>
                  <a:cubicBezTo>
                    <a:pt x="1667" y="5359"/>
                    <a:pt x="1891" y="5327"/>
                    <a:pt x="2128" y="5271"/>
                  </a:cubicBezTo>
                  <a:cubicBezTo>
                    <a:pt x="3070" y="5058"/>
                    <a:pt x="4286" y="4450"/>
                    <a:pt x="5077" y="3964"/>
                  </a:cubicBezTo>
                  <a:cubicBezTo>
                    <a:pt x="5289" y="3842"/>
                    <a:pt x="5441" y="3721"/>
                    <a:pt x="5593" y="3599"/>
                  </a:cubicBezTo>
                  <a:lnTo>
                    <a:pt x="5928" y="681"/>
                  </a:lnTo>
                  <a:lnTo>
                    <a:pt x="5988" y="13"/>
                  </a:lnTo>
                  <a:cubicBezTo>
                    <a:pt x="5988" y="13"/>
                    <a:pt x="5979" y="0"/>
                    <a:pt x="5931" y="0"/>
                  </a:cubicBezTo>
                  <a:close/>
                </a:path>
              </a:pathLst>
            </a:custGeom>
            <a:solidFill>
              <a:srgbClr val="3CBC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18"/>
            <p:cNvSpPr/>
            <p:nvPr/>
          </p:nvSpPr>
          <p:spPr>
            <a:xfrm>
              <a:off x="5691100" y="2272600"/>
              <a:ext cx="149725" cy="148200"/>
            </a:xfrm>
            <a:custGeom>
              <a:avLst/>
              <a:gdLst/>
              <a:ahLst/>
              <a:cxnLst/>
              <a:rect l="l" t="t" r="r" b="b"/>
              <a:pathLst>
                <a:path w="5989" h="5928" extrusionOk="0">
                  <a:moveTo>
                    <a:pt x="5593" y="0"/>
                  </a:moveTo>
                  <a:cubicBezTo>
                    <a:pt x="5593" y="0"/>
                    <a:pt x="3800" y="1246"/>
                    <a:pt x="2128" y="2523"/>
                  </a:cubicBezTo>
                  <a:cubicBezTo>
                    <a:pt x="1794" y="2736"/>
                    <a:pt x="1520" y="2979"/>
                    <a:pt x="1307" y="3253"/>
                  </a:cubicBezTo>
                  <a:cubicBezTo>
                    <a:pt x="183" y="4377"/>
                    <a:pt x="0" y="5563"/>
                    <a:pt x="730" y="5867"/>
                  </a:cubicBezTo>
                  <a:cubicBezTo>
                    <a:pt x="851" y="5897"/>
                    <a:pt x="1034" y="5927"/>
                    <a:pt x="1216" y="5927"/>
                  </a:cubicBezTo>
                  <a:cubicBezTo>
                    <a:pt x="1368" y="5927"/>
                    <a:pt x="1520" y="5897"/>
                    <a:pt x="1672" y="5867"/>
                  </a:cubicBezTo>
                  <a:cubicBezTo>
                    <a:pt x="3222" y="5471"/>
                    <a:pt x="5016" y="4377"/>
                    <a:pt x="5715" y="3921"/>
                  </a:cubicBezTo>
                  <a:cubicBezTo>
                    <a:pt x="5867" y="3800"/>
                    <a:pt x="5988" y="3739"/>
                    <a:pt x="5988" y="3739"/>
                  </a:cubicBezTo>
                  <a:lnTo>
                    <a:pt x="5593" y="0"/>
                  </a:lnTo>
                  <a:close/>
                </a:path>
              </a:pathLst>
            </a:custGeom>
            <a:solidFill>
              <a:srgbClr val="3CBC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18"/>
            <p:cNvSpPr/>
            <p:nvPr/>
          </p:nvSpPr>
          <p:spPr>
            <a:xfrm>
              <a:off x="5671350" y="1986875"/>
              <a:ext cx="199100" cy="667325"/>
            </a:xfrm>
            <a:custGeom>
              <a:avLst/>
              <a:gdLst/>
              <a:ahLst/>
              <a:cxnLst/>
              <a:rect l="l" t="t" r="r" b="b"/>
              <a:pathLst>
                <a:path w="7964" h="26693" extrusionOk="0">
                  <a:moveTo>
                    <a:pt x="3313" y="1"/>
                  </a:moveTo>
                  <a:lnTo>
                    <a:pt x="3313" y="1"/>
                  </a:lnTo>
                  <a:cubicBezTo>
                    <a:pt x="4763" y="3565"/>
                    <a:pt x="6093" y="11573"/>
                    <a:pt x="6109" y="11612"/>
                  </a:cubicBezTo>
                  <a:lnTo>
                    <a:pt x="6109" y="11612"/>
                  </a:lnTo>
                  <a:cubicBezTo>
                    <a:pt x="3446" y="15085"/>
                    <a:pt x="5994" y="15168"/>
                    <a:pt x="6242" y="15168"/>
                  </a:cubicBezTo>
                  <a:cubicBezTo>
                    <a:pt x="6255" y="15168"/>
                    <a:pt x="6261" y="15168"/>
                    <a:pt x="6261" y="15168"/>
                  </a:cubicBezTo>
                  <a:lnTo>
                    <a:pt x="6261" y="15168"/>
                  </a:lnTo>
                  <a:cubicBezTo>
                    <a:pt x="2863" y="18255"/>
                    <a:pt x="5401" y="18360"/>
                    <a:pt x="5764" y="18360"/>
                  </a:cubicBezTo>
                  <a:cubicBezTo>
                    <a:pt x="5791" y="18360"/>
                    <a:pt x="5806" y="18359"/>
                    <a:pt x="5806" y="18359"/>
                  </a:cubicBezTo>
                  <a:lnTo>
                    <a:pt x="5806" y="18359"/>
                  </a:lnTo>
                  <a:cubicBezTo>
                    <a:pt x="1277" y="21551"/>
                    <a:pt x="4407" y="22280"/>
                    <a:pt x="4407" y="22280"/>
                  </a:cubicBezTo>
                  <a:cubicBezTo>
                    <a:pt x="1" y="24710"/>
                    <a:pt x="1238" y="26693"/>
                    <a:pt x="1996" y="26693"/>
                  </a:cubicBezTo>
                  <a:cubicBezTo>
                    <a:pt x="2054" y="26693"/>
                    <a:pt x="2109" y="26681"/>
                    <a:pt x="2158" y="26657"/>
                  </a:cubicBezTo>
                  <a:cubicBezTo>
                    <a:pt x="2888" y="26384"/>
                    <a:pt x="7417" y="22676"/>
                    <a:pt x="7720" y="14864"/>
                  </a:cubicBezTo>
                  <a:cubicBezTo>
                    <a:pt x="7964" y="7022"/>
                    <a:pt x="3314" y="1"/>
                    <a:pt x="3313" y="1"/>
                  </a:cubicBezTo>
                  <a:close/>
                </a:path>
              </a:pathLst>
            </a:custGeom>
            <a:solidFill>
              <a:srgbClr val="19E4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18"/>
            <p:cNvSpPr/>
            <p:nvPr/>
          </p:nvSpPr>
          <p:spPr>
            <a:xfrm>
              <a:off x="5311150" y="1495125"/>
              <a:ext cx="560075" cy="548800"/>
            </a:xfrm>
            <a:custGeom>
              <a:avLst/>
              <a:gdLst/>
              <a:ahLst/>
              <a:cxnLst/>
              <a:rect l="l" t="t" r="r" b="b"/>
              <a:pathLst>
                <a:path w="22403" h="21952" extrusionOk="0">
                  <a:moveTo>
                    <a:pt x="12148" y="0"/>
                  </a:moveTo>
                  <a:cubicBezTo>
                    <a:pt x="12089" y="0"/>
                    <a:pt x="12032" y="12"/>
                    <a:pt x="11976" y="35"/>
                  </a:cubicBezTo>
                  <a:cubicBezTo>
                    <a:pt x="11642" y="126"/>
                    <a:pt x="11490" y="552"/>
                    <a:pt x="11460" y="1008"/>
                  </a:cubicBezTo>
                  <a:cubicBezTo>
                    <a:pt x="11368" y="1737"/>
                    <a:pt x="11612" y="2558"/>
                    <a:pt x="11612" y="2558"/>
                  </a:cubicBezTo>
                  <a:cubicBezTo>
                    <a:pt x="11612" y="2558"/>
                    <a:pt x="9342" y="482"/>
                    <a:pt x="7966" y="482"/>
                  </a:cubicBezTo>
                  <a:cubicBezTo>
                    <a:pt x="7798" y="482"/>
                    <a:pt x="7644" y="513"/>
                    <a:pt x="7508" y="582"/>
                  </a:cubicBezTo>
                  <a:cubicBezTo>
                    <a:pt x="6232" y="1251"/>
                    <a:pt x="7356" y="3166"/>
                    <a:pt x="7356" y="3166"/>
                  </a:cubicBezTo>
                  <a:cubicBezTo>
                    <a:pt x="7356" y="3166"/>
                    <a:pt x="6839" y="3075"/>
                    <a:pt x="6140" y="2953"/>
                  </a:cubicBezTo>
                  <a:cubicBezTo>
                    <a:pt x="5564" y="2876"/>
                    <a:pt x="4852" y="2805"/>
                    <a:pt x="4169" y="2805"/>
                  </a:cubicBezTo>
                  <a:cubicBezTo>
                    <a:pt x="3232" y="2805"/>
                    <a:pt x="2350" y="2939"/>
                    <a:pt x="1946" y="3378"/>
                  </a:cubicBezTo>
                  <a:cubicBezTo>
                    <a:pt x="973" y="4473"/>
                    <a:pt x="2554" y="5415"/>
                    <a:pt x="2675" y="5506"/>
                  </a:cubicBezTo>
                  <a:cubicBezTo>
                    <a:pt x="2614" y="5475"/>
                    <a:pt x="2084" y="5328"/>
                    <a:pt x="1537" y="5328"/>
                  </a:cubicBezTo>
                  <a:cubicBezTo>
                    <a:pt x="1004" y="5328"/>
                    <a:pt x="454" y="5468"/>
                    <a:pt x="304" y="5993"/>
                  </a:cubicBezTo>
                  <a:cubicBezTo>
                    <a:pt x="0" y="7056"/>
                    <a:pt x="1277" y="7056"/>
                    <a:pt x="1794" y="7816"/>
                  </a:cubicBezTo>
                  <a:cubicBezTo>
                    <a:pt x="2341" y="8576"/>
                    <a:pt x="3283" y="9032"/>
                    <a:pt x="2858" y="11920"/>
                  </a:cubicBezTo>
                  <a:cubicBezTo>
                    <a:pt x="2493" y="14503"/>
                    <a:pt x="1763" y="16844"/>
                    <a:pt x="3557" y="19063"/>
                  </a:cubicBezTo>
                  <a:lnTo>
                    <a:pt x="3587" y="19093"/>
                  </a:lnTo>
                  <a:cubicBezTo>
                    <a:pt x="3587" y="19123"/>
                    <a:pt x="3617" y="19184"/>
                    <a:pt x="3648" y="19215"/>
                  </a:cubicBezTo>
                  <a:cubicBezTo>
                    <a:pt x="3952" y="19701"/>
                    <a:pt x="2979" y="20795"/>
                    <a:pt x="3435" y="21160"/>
                  </a:cubicBezTo>
                  <a:cubicBezTo>
                    <a:pt x="3552" y="21247"/>
                    <a:pt x="3716" y="21281"/>
                    <a:pt x="3898" y="21281"/>
                  </a:cubicBezTo>
                  <a:cubicBezTo>
                    <a:pt x="4474" y="21281"/>
                    <a:pt x="5228" y="20947"/>
                    <a:pt x="5228" y="20947"/>
                  </a:cubicBezTo>
                  <a:cubicBezTo>
                    <a:pt x="5228" y="20947"/>
                    <a:pt x="5624" y="21677"/>
                    <a:pt x="6292" y="21677"/>
                  </a:cubicBezTo>
                  <a:cubicBezTo>
                    <a:pt x="6931" y="21677"/>
                    <a:pt x="7721" y="21038"/>
                    <a:pt x="7721" y="21038"/>
                  </a:cubicBezTo>
                  <a:cubicBezTo>
                    <a:pt x="7721" y="21038"/>
                    <a:pt x="7873" y="21555"/>
                    <a:pt x="8815" y="21707"/>
                  </a:cubicBezTo>
                  <a:cubicBezTo>
                    <a:pt x="8900" y="21720"/>
                    <a:pt x="8986" y="21726"/>
                    <a:pt x="9070" y="21726"/>
                  </a:cubicBezTo>
                  <a:cubicBezTo>
                    <a:pt x="9946" y="21726"/>
                    <a:pt x="10730" y="21069"/>
                    <a:pt x="10730" y="21069"/>
                  </a:cubicBezTo>
                  <a:cubicBezTo>
                    <a:pt x="10730" y="21069"/>
                    <a:pt x="11338" y="21920"/>
                    <a:pt x="12098" y="21950"/>
                  </a:cubicBezTo>
                  <a:cubicBezTo>
                    <a:pt x="12112" y="21951"/>
                    <a:pt x="12125" y="21951"/>
                    <a:pt x="12139" y="21951"/>
                  </a:cubicBezTo>
                  <a:cubicBezTo>
                    <a:pt x="12861" y="21951"/>
                    <a:pt x="13739" y="21190"/>
                    <a:pt x="13739" y="21190"/>
                  </a:cubicBezTo>
                  <a:cubicBezTo>
                    <a:pt x="13739" y="21190"/>
                    <a:pt x="14376" y="21772"/>
                    <a:pt x="15254" y="21772"/>
                  </a:cubicBezTo>
                  <a:cubicBezTo>
                    <a:pt x="15295" y="21772"/>
                    <a:pt x="15338" y="21771"/>
                    <a:pt x="15381" y="21768"/>
                  </a:cubicBezTo>
                  <a:cubicBezTo>
                    <a:pt x="15897" y="21677"/>
                    <a:pt x="16262" y="21312"/>
                    <a:pt x="16718" y="20917"/>
                  </a:cubicBezTo>
                  <a:cubicBezTo>
                    <a:pt x="17113" y="20613"/>
                    <a:pt x="17539" y="20248"/>
                    <a:pt x="18025" y="20126"/>
                  </a:cubicBezTo>
                  <a:cubicBezTo>
                    <a:pt x="18055" y="20126"/>
                    <a:pt x="18086" y="20096"/>
                    <a:pt x="18086" y="20096"/>
                  </a:cubicBezTo>
                  <a:cubicBezTo>
                    <a:pt x="19302" y="19853"/>
                    <a:pt x="20183" y="19275"/>
                    <a:pt x="20821" y="18303"/>
                  </a:cubicBezTo>
                  <a:cubicBezTo>
                    <a:pt x="21065" y="17968"/>
                    <a:pt x="21247" y="17573"/>
                    <a:pt x="21399" y="17117"/>
                  </a:cubicBezTo>
                  <a:cubicBezTo>
                    <a:pt x="21794" y="16053"/>
                    <a:pt x="22007" y="14686"/>
                    <a:pt x="22128" y="12984"/>
                  </a:cubicBezTo>
                  <a:cubicBezTo>
                    <a:pt x="22402" y="9458"/>
                    <a:pt x="19271" y="5841"/>
                    <a:pt x="17600" y="4321"/>
                  </a:cubicBezTo>
                  <a:cubicBezTo>
                    <a:pt x="15928" y="2831"/>
                    <a:pt x="16414" y="491"/>
                    <a:pt x="15016" y="278"/>
                  </a:cubicBezTo>
                  <a:cubicBezTo>
                    <a:pt x="14970" y="272"/>
                    <a:pt x="14926" y="269"/>
                    <a:pt x="14884" y="269"/>
                  </a:cubicBezTo>
                  <a:cubicBezTo>
                    <a:pt x="13657" y="269"/>
                    <a:pt x="14226" y="2771"/>
                    <a:pt x="14226" y="2771"/>
                  </a:cubicBezTo>
                  <a:cubicBezTo>
                    <a:pt x="14226" y="2771"/>
                    <a:pt x="13069" y="0"/>
                    <a:pt x="12148" y="0"/>
                  </a:cubicBezTo>
                  <a:close/>
                </a:path>
              </a:pathLst>
            </a:custGeom>
            <a:solidFill>
              <a:srgbClr val="3CBC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18"/>
            <p:cNvSpPr/>
            <p:nvPr/>
          </p:nvSpPr>
          <p:spPr>
            <a:xfrm>
              <a:off x="5596100" y="1494375"/>
              <a:ext cx="275125" cy="458325"/>
            </a:xfrm>
            <a:custGeom>
              <a:avLst/>
              <a:gdLst/>
              <a:ahLst/>
              <a:cxnLst/>
              <a:rect l="l" t="t" r="r" b="b"/>
              <a:pathLst>
                <a:path w="11005" h="18333" extrusionOk="0">
                  <a:moveTo>
                    <a:pt x="719" y="0"/>
                  </a:moveTo>
                  <a:cubicBezTo>
                    <a:pt x="661" y="0"/>
                    <a:pt x="604" y="11"/>
                    <a:pt x="548" y="35"/>
                  </a:cubicBezTo>
                  <a:cubicBezTo>
                    <a:pt x="214" y="126"/>
                    <a:pt x="62" y="551"/>
                    <a:pt x="1" y="1007"/>
                  </a:cubicBezTo>
                  <a:cubicBezTo>
                    <a:pt x="80" y="998"/>
                    <a:pt x="159" y="992"/>
                    <a:pt x="239" y="992"/>
                  </a:cubicBezTo>
                  <a:cubicBezTo>
                    <a:pt x="433" y="992"/>
                    <a:pt x="627" y="1030"/>
                    <a:pt x="821" y="1159"/>
                  </a:cubicBezTo>
                  <a:cubicBezTo>
                    <a:pt x="1825" y="1889"/>
                    <a:pt x="1794" y="3530"/>
                    <a:pt x="3192" y="3925"/>
                  </a:cubicBezTo>
                  <a:cubicBezTo>
                    <a:pt x="3162" y="3317"/>
                    <a:pt x="3192" y="2709"/>
                    <a:pt x="3314" y="2101"/>
                  </a:cubicBezTo>
                  <a:cubicBezTo>
                    <a:pt x="5077" y="4594"/>
                    <a:pt x="7721" y="7208"/>
                    <a:pt x="8937" y="10004"/>
                  </a:cubicBezTo>
                  <a:cubicBezTo>
                    <a:pt x="10092" y="12679"/>
                    <a:pt x="9940" y="15506"/>
                    <a:pt x="9423" y="18333"/>
                  </a:cubicBezTo>
                  <a:cubicBezTo>
                    <a:pt x="9667" y="17998"/>
                    <a:pt x="9849" y="17603"/>
                    <a:pt x="10001" y="17147"/>
                  </a:cubicBezTo>
                  <a:cubicBezTo>
                    <a:pt x="10396" y="16083"/>
                    <a:pt x="10609" y="14716"/>
                    <a:pt x="10730" y="13014"/>
                  </a:cubicBezTo>
                  <a:cubicBezTo>
                    <a:pt x="11004" y="9488"/>
                    <a:pt x="7873" y="5871"/>
                    <a:pt x="6171" y="4320"/>
                  </a:cubicBezTo>
                  <a:cubicBezTo>
                    <a:pt x="4499" y="2831"/>
                    <a:pt x="4986" y="491"/>
                    <a:pt x="3587" y="278"/>
                  </a:cubicBezTo>
                  <a:cubicBezTo>
                    <a:pt x="3541" y="272"/>
                    <a:pt x="3497" y="269"/>
                    <a:pt x="3456" y="269"/>
                  </a:cubicBezTo>
                  <a:cubicBezTo>
                    <a:pt x="2229" y="269"/>
                    <a:pt x="2797" y="2770"/>
                    <a:pt x="2797" y="2770"/>
                  </a:cubicBezTo>
                  <a:cubicBezTo>
                    <a:pt x="2797" y="2770"/>
                    <a:pt x="1641" y="0"/>
                    <a:pt x="719" y="0"/>
                  </a:cubicBezTo>
                  <a:close/>
                </a:path>
              </a:pathLst>
            </a:custGeom>
            <a:solidFill>
              <a:srgbClr val="FFFF3B">
                <a:alpha val="43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18"/>
            <p:cNvSpPr/>
            <p:nvPr/>
          </p:nvSpPr>
          <p:spPr>
            <a:xfrm>
              <a:off x="5311150" y="1565225"/>
              <a:ext cx="417975" cy="478700"/>
            </a:xfrm>
            <a:custGeom>
              <a:avLst/>
              <a:gdLst/>
              <a:ahLst/>
              <a:cxnLst/>
              <a:rect l="l" t="t" r="r" b="b"/>
              <a:pathLst>
                <a:path w="16719" h="19148" extrusionOk="0">
                  <a:moveTo>
                    <a:pt x="4169" y="1"/>
                  </a:moveTo>
                  <a:cubicBezTo>
                    <a:pt x="3232" y="1"/>
                    <a:pt x="2350" y="135"/>
                    <a:pt x="1946" y="574"/>
                  </a:cubicBezTo>
                  <a:cubicBezTo>
                    <a:pt x="973" y="1669"/>
                    <a:pt x="2554" y="2611"/>
                    <a:pt x="2675" y="2702"/>
                  </a:cubicBezTo>
                  <a:cubicBezTo>
                    <a:pt x="2614" y="2671"/>
                    <a:pt x="2084" y="2524"/>
                    <a:pt x="1537" y="2524"/>
                  </a:cubicBezTo>
                  <a:cubicBezTo>
                    <a:pt x="1004" y="2524"/>
                    <a:pt x="454" y="2664"/>
                    <a:pt x="304" y="3189"/>
                  </a:cubicBezTo>
                  <a:cubicBezTo>
                    <a:pt x="0" y="4252"/>
                    <a:pt x="1277" y="4252"/>
                    <a:pt x="1794" y="5012"/>
                  </a:cubicBezTo>
                  <a:cubicBezTo>
                    <a:pt x="2341" y="5772"/>
                    <a:pt x="3283" y="6228"/>
                    <a:pt x="2858" y="9116"/>
                  </a:cubicBezTo>
                  <a:cubicBezTo>
                    <a:pt x="2493" y="11699"/>
                    <a:pt x="1763" y="14040"/>
                    <a:pt x="3557" y="16259"/>
                  </a:cubicBezTo>
                  <a:lnTo>
                    <a:pt x="3587" y="16289"/>
                  </a:lnTo>
                  <a:cubicBezTo>
                    <a:pt x="3587" y="16319"/>
                    <a:pt x="3617" y="16380"/>
                    <a:pt x="3648" y="16411"/>
                  </a:cubicBezTo>
                  <a:cubicBezTo>
                    <a:pt x="3952" y="16897"/>
                    <a:pt x="2979" y="17991"/>
                    <a:pt x="3435" y="18356"/>
                  </a:cubicBezTo>
                  <a:cubicBezTo>
                    <a:pt x="3552" y="18443"/>
                    <a:pt x="3716" y="18477"/>
                    <a:pt x="3898" y="18477"/>
                  </a:cubicBezTo>
                  <a:cubicBezTo>
                    <a:pt x="4474" y="18477"/>
                    <a:pt x="5228" y="18143"/>
                    <a:pt x="5228" y="18143"/>
                  </a:cubicBezTo>
                  <a:cubicBezTo>
                    <a:pt x="5228" y="18143"/>
                    <a:pt x="5624" y="18873"/>
                    <a:pt x="6292" y="18873"/>
                  </a:cubicBezTo>
                  <a:cubicBezTo>
                    <a:pt x="6931" y="18873"/>
                    <a:pt x="7721" y="18234"/>
                    <a:pt x="7721" y="18234"/>
                  </a:cubicBezTo>
                  <a:cubicBezTo>
                    <a:pt x="7721" y="18234"/>
                    <a:pt x="7873" y="18751"/>
                    <a:pt x="8815" y="18903"/>
                  </a:cubicBezTo>
                  <a:cubicBezTo>
                    <a:pt x="8900" y="18916"/>
                    <a:pt x="8986" y="18922"/>
                    <a:pt x="9070" y="18922"/>
                  </a:cubicBezTo>
                  <a:cubicBezTo>
                    <a:pt x="9946" y="18922"/>
                    <a:pt x="10730" y="18265"/>
                    <a:pt x="10730" y="18265"/>
                  </a:cubicBezTo>
                  <a:cubicBezTo>
                    <a:pt x="10730" y="18265"/>
                    <a:pt x="11338" y="19116"/>
                    <a:pt x="12098" y="19146"/>
                  </a:cubicBezTo>
                  <a:cubicBezTo>
                    <a:pt x="12112" y="19147"/>
                    <a:pt x="12125" y="19147"/>
                    <a:pt x="12139" y="19147"/>
                  </a:cubicBezTo>
                  <a:cubicBezTo>
                    <a:pt x="12861" y="19147"/>
                    <a:pt x="13739" y="18386"/>
                    <a:pt x="13739" y="18386"/>
                  </a:cubicBezTo>
                  <a:cubicBezTo>
                    <a:pt x="13739" y="18386"/>
                    <a:pt x="14376" y="18968"/>
                    <a:pt x="15254" y="18968"/>
                  </a:cubicBezTo>
                  <a:cubicBezTo>
                    <a:pt x="15295" y="18968"/>
                    <a:pt x="15338" y="18967"/>
                    <a:pt x="15381" y="18964"/>
                  </a:cubicBezTo>
                  <a:cubicBezTo>
                    <a:pt x="15897" y="18873"/>
                    <a:pt x="16262" y="18508"/>
                    <a:pt x="16718" y="18113"/>
                  </a:cubicBezTo>
                  <a:cubicBezTo>
                    <a:pt x="14590" y="17900"/>
                    <a:pt x="12402" y="17201"/>
                    <a:pt x="11490" y="15651"/>
                  </a:cubicBezTo>
                  <a:cubicBezTo>
                    <a:pt x="11186" y="15164"/>
                    <a:pt x="9849" y="14404"/>
                    <a:pt x="9636" y="11517"/>
                  </a:cubicBezTo>
                  <a:cubicBezTo>
                    <a:pt x="9545" y="10757"/>
                    <a:pt x="9210" y="10028"/>
                    <a:pt x="9180" y="9268"/>
                  </a:cubicBezTo>
                  <a:cubicBezTo>
                    <a:pt x="9058" y="7596"/>
                    <a:pt x="8663" y="5955"/>
                    <a:pt x="7994" y="4404"/>
                  </a:cubicBezTo>
                  <a:cubicBezTo>
                    <a:pt x="7417" y="3097"/>
                    <a:pt x="6687" y="1851"/>
                    <a:pt x="6232" y="514"/>
                  </a:cubicBezTo>
                  <a:cubicBezTo>
                    <a:pt x="6201" y="423"/>
                    <a:pt x="6171" y="301"/>
                    <a:pt x="6140" y="149"/>
                  </a:cubicBezTo>
                  <a:cubicBezTo>
                    <a:pt x="5564" y="72"/>
                    <a:pt x="4852" y="1"/>
                    <a:pt x="4169" y="1"/>
                  </a:cubicBezTo>
                  <a:close/>
                </a:path>
              </a:pathLst>
            </a:custGeom>
            <a:solidFill>
              <a:srgbClr val="00441F">
                <a:alpha val="36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18"/>
            <p:cNvSpPr/>
            <p:nvPr/>
          </p:nvSpPr>
          <p:spPr>
            <a:xfrm>
              <a:off x="5634100" y="1834500"/>
              <a:ext cx="74500" cy="71200"/>
            </a:xfrm>
            <a:custGeom>
              <a:avLst/>
              <a:gdLst/>
              <a:ahLst/>
              <a:cxnLst/>
              <a:rect l="l" t="t" r="r" b="b"/>
              <a:pathLst>
                <a:path w="2980" h="2848" extrusionOk="0">
                  <a:moveTo>
                    <a:pt x="1541" y="0"/>
                  </a:moveTo>
                  <a:cubicBezTo>
                    <a:pt x="1474" y="0"/>
                    <a:pt x="1406" y="6"/>
                    <a:pt x="1338" y="16"/>
                  </a:cubicBezTo>
                  <a:cubicBezTo>
                    <a:pt x="578" y="77"/>
                    <a:pt x="1" y="807"/>
                    <a:pt x="92" y="1567"/>
                  </a:cubicBezTo>
                  <a:cubicBezTo>
                    <a:pt x="150" y="2290"/>
                    <a:pt x="813" y="2848"/>
                    <a:pt x="1532" y="2848"/>
                  </a:cubicBezTo>
                  <a:cubicBezTo>
                    <a:pt x="1568" y="2848"/>
                    <a:pt x="1605" y="2846"/>
                    <a:pt x="1642" y="2843"/>
                  </a:cubicBezTo>
                  <a:cubicBezTo>
                    <a:pt x="2402" y="2752"/>
                    <a:pt x="2979" y="2023"/>
                    <a:pt x="2888" y="1263"/>
                  </a:cubicBezTo>
                  <a:cubicBezTo>
                    <a:pt x="2833" y="543"/>
                    <a:pt x="2223" y="0"/>
                    <a:pt x="15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18"/>
            <p:cNvSpPr/>
            <p:nvPr/>
          </p:nvSpPr>
          <p:spPr>
            <a:xfrm>
              <a:off x="5753400" y="1909550"/>
              <a:ext cx="164725" cy="77350"/>
            </a:xfrm>
            <a:custGeom>
              <a:avLst/>
              <a:gdLst/>
              <a:ahLst/>
              <a:cxnLst/>
              <a:rect l="l" t="t" r="r" b="b"/>
              <a:pathLst>
                <a:path w="6589" h="3094" extrusionOk="0">
                  <a:moveTo>
                    <a:pt x="2069" y="0"/>
                  </a:moveTo>
                  <a:cubicBezTo>
                    <a:pt x="1539" y="0"/>
                    <a:pt x="938" y="166"/>
                    <a:pt x="487" y="692"/>
                  </a:cubicBezTo>
                  <a:cubicBezTo>
                    <a:pt x="365" y="844"/>
                    <a:pt x="305" y="966"/>
                    <a:pt x="244" y="1118"/>
                  </a:cubicBezTo>
                  <a:cubicBezTo>
                    <a:pt x="1" y="1938"/>
                    <a:pt x="761" y="2942"/>
                    <a:pt x="2189" y="3063"/>
                  </a:cubicBezTo>
                  <a:cubicBezTo>
                    <a:pt x="2422" y="3084"/>
                    <a:pt x="2673" y="3093"/>
                    <a:pt x="2934" y="3093"/>
                  </a:cubicBezTo>
                  <a:cubicBezTo>
                    <a:pt x="4579" y="3093"/>
                    <a:pt x="6588" y="2718"/>
                    <a:pt x="6536" y="2455"/>
                  </a:cubicBezTo>
                  <a:cubicBezTo>
                    <a:pt x="6384" y="2121"/>
                    <a:pt x="3831" y="480"/>
                    <a:pt x="2919" y="145"/>
                  </a:cubicBezTo>
                  <a:cubicBezTo>
                    <a:pt x="2698" y="64"/>
                    <a:pt x="2397" y="0"/>
                    <a:pt x="2069" y="0"/>
                  </a:cubicBezTo>
                  <a:close/>
                </a:path>
              </a:pathLst>
            </a:custGeom>
            <a:solidFill>
              <a:srgbClr val="FFA5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18"/>
            <p:cNvSpPr/>
            <p:nvPr/>
          </p:nvSpPr>
          <p:spPr>
            <a:xfrm>
              <a:off x="5759475" y="1910675"/>
              <a:ext cx="157325" cy="60675"/>
            </a:xfrm>
            <a:custGeom>
              <a:avLst/>
              <a:gdLst/>
              <a:ahLst/>
              <a:cxnLst/>
              <a:rect l="l" t="t" r="r" b="b"/>
              <a:pathLst>
                <a:path w="6293" h="2427" extrusionOk="0">
                  <a:moveTo>
                    <a:pt x="1832" y="1"/>
                  </a:moveTo>
                  <a:cubicBezTo>
                    <a:pt x="1300" y="1"/>
                    <a:pt x="696" y="162"/>
                    <a:pt x="244" y="708"/>
                  </a:cubicBezTo>
                  <a:cubicBezTo>
                    <a:pt x="122" y="860"/>
                    <a:pt x="62" y="951"/>
                    <a:pt x="1" y="1103"/>
                  </a:cubicBezTo>
                  <a:cubicBezTo>
                    <a:pt x="214" y="1346"/>
                    <a:pt x="700" y="1711"/>
                    <a:pt x="1825" y="2076"/>
                  </a:cubicBezTo>
                  <a:cubicBezTo>
                    <a:pt x="2827" y="2365"/>
                    <a:pt x="4237" y="2426"/>
                    <a:pt x="5302" y="2426"/>
                  </a:cubicBezTo>
                  <a:cubicBezTo>
                    <a:pt x="5690" y="2426"/>
                    <a:pt x="6033" y="2418"/>
                    <a:pt x="6293" y="2410"/>
                  </a:cubicBezTo>
                  <a:cubicBezTo>
                    <a:pt x="6141" y="2076"/>
                    <a:pt x="3588" y="435"/>
                    <a:pt x="2676" y="131"/>
                  </a:cubicBezTo>
                  <a:cubicBezTo>
                    <a:pt x="2456" y="61"/>
                    <a:pt x="2158" y="1"/>
                    <a:pt x="1832" y="1"/>
                  </a:cubicBezTo>
                  <a:close/>
                </a:path>
              </a:pathLst>
            </a:custGeom>
            <a:solidFill>
              <a:srgbClr val="FFB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18"/>
            <p:cNvSpPr/>
            <p:nvPr/>
          </p:nvSpPr>
          <p:spPr>
            <a:xfrm>
              <a:off x="5271625" y="2705725"/>
              <a:ext cx="81350" cy="58825"/>
            </a:xfrm>
            <a:custGeom>
              <a:avLst/>
              <a:gdLst/>
              <a:ahLst/>
              <a:cxnLst/>
              <a:rect l="l" t="t" r="r" b="b"/>
              <a:pathLst>
                <a:path w="3254" h="2353" extrusionOk="0">
                  <a:moveTo>
                    <a:pt x="2736" y="1"/>
                  </a:moveTo>
                  <a:lnTo>
                    <a:pt x="2736" y="1"/>
                  </a:lnTo>
                  <a:cubicBezTo>
                    <a:pt x="2159" y="578"/>
                    <a:pt x="1521" y="1065"/>
                    <a:pt x="791" y="1369"/>
                  </a:cubicBezTo>
                  <a:cubicBezTo>
                    <a:pt x="548" y="1490"/>
                    <a:pt x="244" y="1581"/>
                    <a:pt x="1" y="1642"/>
                  </a:cubicBezTo>
                  <a:cubicBezTo>
                    <a:pt x="517" y="2088"/>
                    <a:pt x="1051" y="2352"/>
                    <a:pt x="1505" y="2352"/>
                  </a:cubicBezTo>
                  <a:cubicBezTo>
                    <a:pt x="1640" y="2352"/>
                    <a:pt x="1767" y="2329"/>
                    <a:pt x="1885" y="2280"/>
                  </a:cubicBezTo>
                  <a:cubicBezTo>
                    <a:pt x="2888" y="1916"/>
                    <a:pt x="3253" y="1186"/>
                    <a:pt x="2736" y="1"/>
                  </a:cubicBezTo>
                  <a:close/>
                </a:path>
              </a:pathLst>
            </a:custGeom>
            <a:solidFill>
              <a:srgbClr val="FFFF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18"/>
            <p:cNvSpPr/>
            <p:nvPr/>
          </p:nvSpPr>
          <p:spPr>
            <a:xfrm>
              <a:off x="5351425" y="2621375"/>
              <a:ext cx="57775" cy="80150"/>
            </a:xfrm>
            <a:custGeom>
              <a:avLst/>
              <a:gdLst/>
              <a:ahLst/>
              <a:cxnLst/>
              <a:rect l="l" t="t" r="r" b="b"/>
              <a:pathLst>
                <a:path w="2311" h="3206" extrusionOk="0">
                  <a:moveTo>
                    <a:pt x="1338" y="1"/>
                  </a:moveTo>
                  <a:cubicBezTo>
                    <a:pt x="1247" y="1"/>
                    <a:pt x="1125" y="92"/>
                    <a:pt x="1095" y="153"/>
                  </a:cubicBezTo>
                  <a:cubicBezTo>
                    <a:pt x="882" y="426"/>
                    <a:pt x="1064" y="852"/>
                    <a:pt x="1064" y="1186"/>
                  </a:cubicBezTo>
                  <a:cubicBezTo>
                    <a:pt x="1095" y="1764"/>
                    <a:pt x="669" y="2250"/>
                    <a:pt x="274" y="2676"/>
                  </a:cubicBezTo>
                  <a:cubicBezTo>
                    <a:pt x="152" y="2736"/>
                    <a:pt x="61" y="2858"/>
                    <a:pt x="0" y="2919"/>
                  </a:cubicBezTo>
                  <a:cubicBezTo>
                    <a:pt x="349" y="3106"/>
                    <a:pt x="679" y="3205"/>
                    <a:pt x="971" y="3205"/>
                  </a:cubicBezTo>
                  <a:cubicBezTo>
                    <a:pt x="1342" y="3205"/>
                    <a:pt x="1651" y="3046"/>
                    <a:pt x="1855" y="2706"/>
                  </a:cubicBezTo>
                  <a:cubicBezTo>
                    <a:pt x="2037" y="2402"/>
                    <a:pt x="2158" y="2129"/>
                    <a:pt x="2189" y="1916"/>
                  </a:cubicBezTo>
                  <a:cubicBezTo>
                    <a:pt x="2310" y="1308"/>
                    <a:pt x="1976" y="852"/>
                    <a:pt x="1338" y="1"/>
                  </a:cubicBezTo>
                  <a:close/>
                </a:path>
              </a:pathLst>
            </a:custGeom>
            <a:solidFill>
              <a:srgbClr val="FFFF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18"/>
            <p:cNvSpPr/>
            <p:nvPr/>
          </p:nvSpPr>
          <p:spPr>
            <a:xfrm>
              <a:off x="5390925" y="2533225"/>
              <a:ext cx="82100" cy="99425"/>
            </a:xfrm>
            <a:custGeom>
              <a:avLst/>
              <a:gdLst/>
              <a:ahLst/>
              <a:cxnLst/>
              <a:rect l="l" t="t" r="r" b="b"/>
              <a:pathLst>
                <a:path w="3284" h="3977" extrusionOk="0">
                  <a:moveTo>
                    <a:pt x="1885" y="1"/>
                  </a:moveTo>
                  <a:cubicBezTo>
                    <a:pt x="2493" y="1338"/>
                    <a:pt x="1551" y="3162"/>
                    <a:pt x="123" y="3405"/>
                  </a:cubicBezTo>
                  <a:cubicBezTo>
                    <a:pt x="92" y="3466"/>
                    <a:pt x="62" y="3466"/>
                    <a:pt x="1" y="3466"/>
                  </a:cubicBezTo>
                  <a:cubicBezTo>
                    <a:pt x="538" y="3824"/>
                    <a:pt x="1044" y="3976"/>
                    <a:pt x="1476" y="3976"/>
                  </a:cubicBezTo>
                  <a:cubicBezTo>
                    <a:pt x="1998" y="3976"/>
                    <a:pt x="2413" y="3754"/>
                    <a:pt x="2645" y="3405"/>
                  </a:cubicBezTo>
                  <a:cubicBezTo>
                    <a:pt x="3284" y="2463"/>
                    <a:pt x="2828" y="1642"/>
                    <a:pt x="1885" y="1"/>
                  </a:cubicBezTo>
                  <a:close/>
                </a:path>
              </a:pathLst>
            </a:custGeom>
            <a:solidFill>
              <a:srgbClr val="FFFF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18"/>
            <p:cNvSpPr/>
            <p:nvPr/>
          </p:nvSpPr>
          <p:spPr>
            <a:xfrm>
              <a:off x="5441850" y="2308300"/>
              <a:ext cx="96525" cy="238175"/>
            </a:xfrm>
            <a:custGeom>
              <a:avLst/>
              <a:gdLst/>
              <a:ahLst/>
              <a:cxnLst/>
              <a:rect l="l" t="t" r="r" b="b"/>
              <a:pathLst>
                <a:path w="3861" h="9527" extrusionOk="0">
                  <a:moveTo>
                    <a:pt x="92" y="1"/>
                  </a:moveTo>
                  <a:cubicBezTo>
                    <a:pt x="0" y="244"/>
                    <a:pt x="31" y="639"/>
                    <a:pt x="304" y="1217"/>
                  </a:cubicBezTo>
                  <a:cubicBezTo>
                    <a:pt x="1216" y="3132"/>
                    <a:pt x="1915" y="5077"/>
                    <a:pt x="2128" y="7235"/>
                  </a:cubicBezTo>
                  <a:cubicBezTo>
                    <a:pt x="2159" y="7539"/>
                    <a:pt x="2159" y="7843"/>
                    <a:pt x="2037" y="8116"/>
                  </a:cubicBezTo>
                  <a:cubicBezTo>
                    <a:pt x="1855" y="8572"/>
                    <a:pt x="1368" y="8755"/>
                    <a:pt x="821" y="8846"/>
                  </a:cubicBezTo>
                  <a:cubicBezTo>
                    <a:pt x="1469" y="9327"/>
                    <a:pt x="2061" y="9527"/>
                    <a:pt x="2493" y="9527"/>
                  </a:cubicBezTo>
                  <a:cubicBezTo>
                    <a:pt x="2770" y="9527"/>
                    <a:pt x="2982" y="9445"/>
                    <a:pt x="3101" y="9302"/>
                  </a:cubicBezTo>
                  <a:cubicBezTo>
                    <a:pt x="3861" y="8299"/>
                    <a:pt x="3800" y="7630"/>
                    <a:pt x="1611" y="3740"/>
                  </a:cubicBezTo>
                  <a:cubicBezTo>
                    <a:pt x="791" y="2281"/>
                    <a:pt x="335" y="974"/>
                    <a:pt x="92" y="1"/>
                  </a:cubicBezTo>
                  <a:close/>
                </a:path>
              </a:pathLst>
            </a:custGeom>
            <a:solidFill>
              <a:srgbClr val="FFFF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18"/>
            <p:cNvSpPr/>
            <p:nvPr/>
          </p:nvSpPr>
          <p:spPr>
            <a:xfrm>
              <a:off x="5656900" y="2484600"/>
              <a:ext cx="81325" cy="171000"/>
            </a:xfrm>
            <a:custGeom>
              <a:avLst/>
              <a:gdLst/>
              <a:ahLst/>
              <a:cxnLst/>
              <a:rect l="l" t="t" r="r" b="b"/>
              <a:pathLst>
                <a:path w="3253" h="6840" extrusionOk="0">
                  <a:moveTo>
                    <a:pt x="3253" y="1"/>
                  </a:moveTo>
                  <a:cubicBezTo>
                    <a:pt x="2067" y="578"/>
                    <a:pt x="426" y="1551"/>
                    <a:pt x="912" y="2827"/>
                  </a:cubicBezTo>
                  <a:cubicBezTo>
                    <a:pt x="1125" y="3344"/>
                    <a:pt x="1520" y="3587"/>
                    <a:pt x="2037" y="3648"/>
                  </a:cubicBezTo>
                  <a:cubicBezTo>
                    <a:pt x="882" y="4256"/>
                    <a:pt x="0" y="4955"/>
                    <a:pt x="304" y="5928"/>
                  </a:cubicBezTo>
                  <a:cubicBezTo>
                    <a:pt x="456" y="6475"/>
                    <a:pt x="852" y="6718"/>
                    <a:pt x="1216" y="6840"/>
                  </a:cubicBezTo>
                  <a:cubicBezTo>
                    <a:pt x="821" y="5624"/>
                    <a:pt x="1520" y="4043"/>
                    <a:pt x="2827" y="3678"/>
                  </a:cubicBezTo>
                  <a:cubicBezTo>
                    <a:pt x="2797" y="3678"/>
                    <a:pt x="2797" y="3648"/>
                    <a:pt x="2736" y="3648"/>
                  </a:cubicBezTo>
                  <a:cubicBezTo>
                    <a:pt x="2645" y="3618"/>
                    <a:pt x="2523" y="3527"/>
                    <a:pt x="2432" y="3466"/>
                  </a:cubicBezTo>
                  <a:cubicBezTo>
                    <a:pt x="2037" y="3040"/>
                    <a:pt x="1946" y="2280"/>
                    <a:pt x="2128" y="1703"/>
                  </a:cubicBezTo>
                  <a:cubicBezTo>
                    <a:pt x="2371" y="1095"/>
                    <a:pt x="2858" y="578"/>
                    <a:pt x="3253" y="1"/>
                  </a:cubicBezTo>
                  <a:close/>
                </a:path>
              </a:pathLst>
            </a:custGeom>
            <a:solidFill>
              <a:srgbClr val="FFFF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18"/>
            <p:cNvSpPr/>
            <p:nvPr/>
          </p:nvSpPr>
          <p:spPr>
            <a:xfrm>
              <a:off x="5685025" y="2353900"/>
              <a:ext cx="66875" cy="133675"/>
            </a:xfrm>
            <a:custGeom>
              <a:avLst/>
              <a:gdLst/>
              <a:ahLst/>
              <a:cxnLst/>
              <a:rect l="l" t="t" r="r" b="b"/>
              <a:pathLst>
                <a:path w="2675" h="5347" extrusionOk="0">
                  <a:moveTo>
                    <a:pt x="1581" y="1"/>
                  </a:moveTo>
                  <a:lnTo>
                    <a:pt x="1581" y="1"/>
                  </a:lnTo>
                  <a:cubicBezTo>
                    <a:pt x="486" y="1125"/>
                    <a:pt x="304" y="2311"/>
                    <a:pt x="1003" y="2615"/>
                  </a:cubicBezTo>
                  <a:cubicBezTo>
                    <a:pt x="0" y="3557"/>
                    <a:pt x="213" y="4317"/>
                    <a:pt x="699" y="5046"/>
                  </a:cubicBezTo>
                  <a:cubicBezTo>
                    <a:pt x="852" y="5257"/>
                    <a:pt x="1113" y="5347"/>
                    <a:pt x="1453" y="5347"/>
                  </a:cubicBezTo>
                  <a:cubicBezTo>
                    <a:pt x="1653" y="5347"/>
                    <a:pt x="1880" y="5315"/>
                    <a:pt x="2128" y="5259"/>
                  </a:cubicBezTo>
                  <a:cubicBezTo>
                    <a:pt x="2158" y="5198"/>
                    <a:pt x="2219" y="5107"/>
                    <a:pt x="2280" y="5046"/>
                  </a:cubicBezTo>
                  <a:cubicBezTo>
                    <a:pt x="1520" y="5016"/>
                    <a:pt x="973" y="4134"/>
                    <a:pt x="1186" y="3405"/>
                  </a:cubicBezTo>
                  <a:cubicBezTo>
                    <a:pt x="1246" y="3101"/>
                    <a:pt x="1337" y="2858"/>
                    <a:pt x="1550" y="2645"/>
                  </a:cubicBezTo>
                  <a:cubicBezTo>
                    <a:pt x="1824" y="2311"/>
                    <a:pt x="2219" y="2037"/>
                    <a:pt x="2675" y="1885"/>
                  </a:cubicBezTo>
                  <a:lnTo>
                    <a:pt x="2675" y="1885"/>
                  </a:lnTo>
                  <a:cubicBezTo>
                    <a:pt x="2643" y="1891"/>
                    <a:pt x="2610" y="1893"/>
                    <a:pt x="2578" y="1893"/>
                  </a:cubicBezTo>
                  <a:cubicBezTo>
                    <a:pt x="2429" y="1893"/>
                    <a:pt x="2283" y="1839"/>
                    <a:pt x="2158" y="1764"/>
                  </a:cubicBezTo>
                  <a:cubicBezTo>
                    <a:pt x="1611" y="1460"/>
                    <a:pt x="1337" y="639"/>
                    <a:pt x="1581" y="1"/>
                  </a:cubicBezTo>
                  <a:close/>
                </a:path>
              </a:pathLst>
            </a:custGeom>
            <a:solidFill>
              <a:srgbClr val="FFFF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18"/>
            <p:cNvSpPr/>
            <p:nvPr/>
          </p:nvSpPr>
          <p:spPr>
            <a:xfrm>
              <a:off x="5634100" y="1833900"/>
              <a:ext cx="72225" cy="70400"/>
            </a:xfrm>
            <a:custGeom>
              <a:avLst/>
              <a:gdLst/>
              <a:ahLst/>
              <a:cxnLst/>
              <a:rect l="l" t="t" r="r" b="b"/>
              <a:pathLst>
                <a:path w="2889" h="2816" extrusionOk="0">
                  <a:moveTo>
                    <a:pt x="1460" y="1"/>
                  </a:moveTo>
                  <a:cubicBezTo>
                    <a:pt x="761" y="1"/>
                    <a:pt x="148" y="578"/>
                    <a:pt x="92" y="1287"/>
                  </a:cubicBezTo>
                  <a:cubicBezTo>
                    <a:pt x="1" y="2047"/>
                    <a:pt x="608" y="2746"/>
                    <a:pt x="1368" y="2806"/>
                  </a:cubicBezTo>
                  <a:cubicBezTo>
                    <a:pt x="1419" y="2813"/>
                    <a:pt x="1470" y="2815"/>
                    <a:pt x="1520" y="2815"/>
                  </a:cubicBezTo>
                  <a:cubicBezTo>
                    <a:pt x="2219" y="2815"/>
                    <a:pt x="2831" y="2239"/>
                    <a:pt x="2888" y="1530"/>
                  </a:cubicBezTo>
                  <a:cubicBezTo>
                    <a:pt x="2888" y="1256"/>
                    <a:pt x="2827" y="952"/>
                    <a:pt x="2675" y="679"/>
                  </a:cubicBezTo>
                  <a:cubicBezTo>
                    <a:pt x="2554" y="800"/>
                    <a:pt x="2432" y="952"/>
                    <a:pt x="2341" y="1074"/>
                  </a:cubicBezTo>
                  <a:cubicBezTo>
                    <a:pt x="2219" y="1195"/>
                    <a:pt x="2098" y="1347"/>
                    <a:pt x="1946" y="1408"/>
                  </a:cubicBezTo>
                  <a:cubicBezTo>
                    <a:pt x="1913" y="1415"/>
                    <a:pt x="1878" y="1418"/>
                    <a:pt x="1841" y="1418"/>
                  </a:cubicBezTo>
                  <a:cubicBezTo>
                    <a:pt x="1709" y="1418"/>
                    <a:pt x="1568" y="1369"/>
                    <a:pt x="1520" y="1226"/>
                  </a:cubicBezTo>
                  <a:cubicBezTo>
                    <a:pt x="1520" y="1135"/>
                    <a:pt x="1520" y="1104"/>
                    <a:pt x="1581" y="1043"/>
                  </a:cubicBezTo>
                  <a:cubicBezTo>
                    <a:pt x="1672" y="770"/>
                    <a:pt x="1855" y="314"/>
                    <a:pt x="2098" y="132"/>
                  </a:cubicBezTo>
                  <a:cubicBezTo>
                    <a:pt x="1946" y="71"/>
                    <a:pt x="1794" y="10"/>
                    <a:pt x="1612" y="10"/>
                  </a:cubicBezTo>
                  <a:cubicBezTo>
                    <a:pt x="1561" y="4"/>
                    <a:pt x="1510" y="1"/>
                    <a:pt x="1460" y="1"/>
                  </a:cubicBezTo>
                  <a:close/>
                </a:path>
              </a:pathLst>
            </a:custGeom>
            <a:solidFill>
              <a:srgbClr val="0C0C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1" name="Google Shape;591;p18"/>
          <p:cNvSpPr txBox="1">
            <a:spLocks noGrp="1"/>
          </p:cNvSpPr>
          <p:nvPr>
            <p:ph type="title"/>
          </p:nvPr>
        </p:nvSpPr>
        <p:spPr>
          <a:xfrm>
            <a:off x="448975" y="410350"/>
            <a:ext cx="8237700" cy="24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dirty="0" smtClean="0"/>
              <a:t>Bird Safari</a:t>
            </a:r>
            <a:endParaRPr dirty="0"/>
          </a:p>
        </p:txBody>
      </p:sp>
      <p:sp>
        <p:nvSpPr>
          <p:cNvPr id="616" name="Google Shape;616;p18"/>
          <p:cNvSpPr/>
          <p:nvPr/>
        </p:nvSpPr>
        <p:spPr>
          <a:xfrm flipH="1">
            <a:off x="7210560" y="2553150"/>
            <a:ext cx="184200" cy="1842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7" name="Google Shape;617;p18"/>
          <p:cNvSpPr/>
          <p:nvPr/>
        </p:nvSpPr>
        <p:spPr>
          <a:xfrm flipH="1">
            <a:off x="7005585" y="3889550"/>
            <a:ext cx="184200" cy="184200"/>
          </a:xfrm>
          <a:prstGeom prst="ellipse">
            <a:avLst/>
          </a:prstGeom>
          <a:solidFill>
            <a:schemeClr val="accent3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8" name="Google Shape;618;p18"/>
          <p:cNvSpPr/>
          <p:nvPr/>
        </p:nvSpPr>
        <p:spPr>
          <a:xfrm flipH="1">
            <a:off x="6950160" y="3237250"/>
            <a:ext cx="184200" cy="184200"/>
          </a:xfrm>
          <a:prstGeom prst="ellipse">
            <a:avLst/>
          </a:prstGeom>
          <a:solidFill>
            <a:schemeClr val="accent4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9" name="Google Shape;619;p18"/>
          <p:cNvSpPr/>
          <p:nvPr/>
        </p:nvSpPr>
        <p:spPr>
          <a:xfrm flipH="1">
            <a:off x="6821385" y="2584950"/>
            <a:ext cx="184200" cy="184200"/>
          </a:xfrm>
          <a:prstGeom prst="ellipse">
            <a:avLst/>
          </a:prstGeom>
          <a:solidFill>
            <a:schemeClr val="accent2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0" name="Google Shape;620;p18"/>
          <p:cNvSpPr/>
          <p:nvPr/>
        </p:nvSpPr>
        <p:spPr>
          <a:xfrm flipH="1">
            <a:off x="7077210" y="1981675"/>
            <a:ext cx="184200" cy="184200"/>
          </a:xfrm>
          <a:prstGeom prst="ellipse">
            <a:avLst/>
          </a:prstGeom>
          <a:solidFill>
            <a:schemeClr val="dk2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1" name="Google Shape;621;p18"/>
          <p:cNvSpPr/>
          <p:nvPr/>
        </p:nvSpPr>
        <p:spPr>
          <a:xfrm flipH="1">
            <a:off x="7124835" y="1136750"/>
            <a:ext cx="184200" cy="184200"/>
          </a:xfrm>
          <a:prstGeom prst="ellipse">
            <a:avLst/>
          </a:prstGeom>
          <a:solidFill>
            <a:schemeClr val="lt2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DCA7556-F55A-D74D-F0C8-FC100C880CBB}"/>
              </a:ext>
            </a:extLst>
          </p:cNvPr>
          <p:cNvSpPr txBox="1"/>
          <p:nvPr/>
        </p:nvSpPr>
        <p:spPr>
          <a:xfrm>
            <a:off x="637902" y="1311449"/>
            <a:ext cx="4991530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/>
              <a:t>Idea that lead to the concept:</a:t>
            </a:r>
          </a:p>
          <a:p>
            <a:pPr lvl="3"/>
            <a:r>
              <a:rPr lang="en-US" sz="1600" dirty="0"/>
              <a:t>I have always been keenly interested in different birds species. It came as a great opportunity for me to put my hobbies and skill together! </a:t>
            </a:r>
          </a:p>
          <a:p>
            <a:pPr lvl="3">
              <a:lnSpc>
                <a:spcPct val="150000"/>
              </a:lnSpc>
            </a:pPr>
            <a:r>
              <a:rPr lang="en-US" sz="2000" b="1" dirty="0"/>
              <a:t>Functionality:</a:t>
            </a:r>
          </a:p>
          <a:p>
            <a:pPr lvl="3"/>
            <a:r>
              <a:rPr lang="en-US" sz="1600" dirty="0"/>
              <a:t>This webpage displays information about birds like bird image, bird facts and its locality.</a:t>
            </a:r>
          </a:p>
          <a:p>
            <a:pPr lvl="3">
              <a:lnSpc>
                <a:spcPct val="150000"/>
              </a:lnSpc>
            </a:pPr>
            <a:r>
              <a:rPr lang="en-US" sz="2000" b="1" dirty="0"/>
              <a:t>Components Used:</a:t>
            </a:r>
          </a:p>
          <a:p>
            <a:pPr marL="171450" lvl="3" indent="-171450">
              <a:buFont typeface="Arial" panose="020B0604020202020204" pitchFamily="34" charset="0"/>
              <a:buChar char="•"/>
            </a:pPr>
            <a:r>
              <a:rPr lang="en-US" sz="1600" dirty="0"/>
              <a:t>HTML</a:t>
            </a:r>
          </a:p>
          <a:p>
            <a:pPr marL="171450" lvl="3" indent="-171450">
              <a:buFont typeface="Arial" panose="020B0604020202020204" pitchFamily="34" charset="0"/>
              <a:buChar char="•"/>
            </a:pPr>
            <a:r>
              <a:rPr lang="en-US" sz="1600" dirty="0"/>
              <a:t>CSS</a:t>
            </a:r>
          </a:p>
          <a:p>
            <a:pPr marL="171450" lvl="3" indent="-171450">
              <a:buFont typeface="Arial" panose="020B0604020202020204" pitchFamily="34" charset="0"/>
              <a:buChar char="•"/>
            </a:pPr>
            <a:r>
              <a:rPr lang="en-US" sz="1600" dirty="0" err="1"/>
              <a:t>Bootstrape</a:t>
            </a:r>
            <a:endParaRPr lang="en-IN" sz="1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7"/>
          <p:cNvSpPr txBox="1">
            <a:spLocks noGrp="1"/>
          </p:cNvSpPr>
          <p:nvPr>
            <p:ph type="title"/>
          </p:nvPr>
        </p:nvSpPr>
        <p:spPr>
          <a:xfrm>
            <a:off x="448975" y="410350"/>
            <a:ext cx="8237700" cy="24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dirty="0" smtClean="0"/>
              <a:t>Bird Safari</a:t>
            </a:r>
            <a:endParaRPr dirty="0"/>
          </a:p>
        </p:txBody>
      </p:sp>
      <p:graphicFrame>
        <p:nvGraphicFramePr>
          <p:cNvPr id="221" name="Google Shape;221;p17"/>
          <p:cNvGraphicFramePr/>
          <p:nvPr>
            <p:extLst>
              <p:ext uri="{D42A27DB-BD31-4B8C-83A1-F6EECF244321}">
                <p14:modId xmlns:p14="http://schemas.microsoft.com/office/powerpoint/2010/main" val="2451267981"/>
              </p:ext>
            </p:extLst>
          </p:nvPr>
        </p:nvGraphicFramePr>
        <p:xfrm>
          <a:off x="457200" y="1616169"/>
          <a:ext cx="8229600" cy="2584249"/>
        </p:xfrm>
        <a:graphic>
          <a:graphicData uri="http://schemas.openxmlformats.org/drawingml/2006/table">
            <a:tbl>
              <a:tblPr>
                <a:noFill/>
                <a:tableStyleId>{DD0AC515-B7EA-4811-B0E9-8CAFAC690CE4}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5609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chemeClr val="dk2"/>
                          </a:solidFill>
                          <a:latin typeface="Fira Sans Extra Condensed Medium"/>
                          <a:ea typeface="Fira Sans Extra Condensed Medium"/>
                          <a:cs typeface="Fira Sans Extra Condensed Medium"/>
                          <a:sym typeface="Fira Sans Extra Condensed Medium"/>
                        </a:rPr>
                        <a:t>Merits</a:t>
                      </a:r>
                      <a:endParaRPr sz="2000" dirty="0"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chemeClr val="lt2"/>
                          </a:solidFill>
                          <a:latin typeface="Fira Sans Extra Condensed Medium"/>
                          <a:ea typeface="Fira Sans Extra Condensed Medium"/>
                          <a:cs typeface="Fira Sans Extra Condensed Medium"/>
                          <a:sym typeface="Fira Sans Extra Condensed Medium"/>
                        </a:rPr>
                        <a:t>Demerits</a:t>
                      </a:r>
                      <a:endParaRPr sz="2000" dirty="0">
                        <a:solidFill>
                          <a:schemeClr val="lt2"/>
                        </a:solidFill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chemeClr val="accent1"/>
                          </a:solidFill>
                          <a:latin typeface="Fira Sans Extra Condensed Medium"/>
                          <a:ea typeface="Fira Sans Extra Condensed Medium"/>
                          <a:cs typeface="Fira Sans Extra Condensed Medium"/>
                          <a:sym typeface="Fira Sans Extra Condensed Medium"/>
                        </a:rPr>
                        <a:t>Future Scope</a:t>
                      </a:r>
                      <a:endParaRPr sz="2000" dirty="0">
                        <a:solidFill>
                          <a:schemeClr val="accent1"/>
                        </a:solidFill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chemeClr val="accent2"/>
                          </a:solidFill>
                          <a:latin typeface="Fira Sans Extra Condensed Medium"/>
                          <a:ea typeface="Fira Sans Extra Condensed Medium"/>
                          <a:cs typeface="Fira Sans Extra Condensed Medium"/>
                          <a:sym typeface="Fira Sans Extra Condensed Medium"/>
                        </a:rPr>
                        <a:t>References</a:t>
                      </a:r>
                      <a:endParaRPr sz="1600" dirty="0">
                        <a:solidFill>
                          <a:schemeClr val="accent2"/>
                        </a:solidFill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64075">
                <a:tc>
                  <a:txBody>
                    <a:bodyPr/>
                    <a:lstStyle/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" sz="1200" dirty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User friendly Interface</a:t>
                      </a:r>
                    </a:p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Responsive</a:t>
                      </a: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71450" lvl="0" indent="-17145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" sz="1200" dirty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Limited data</a:t>
                      </a:r>
                      <a:endParaRPr sz="1200"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71450" lvl="0" indent="-17145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" sz="1200" dirty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Add data for more species</a:t>
                      </a:r>
                      <a:endParaRPr sz="1200"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Google</a:t>
                      </a:r>
                      <a:endParaRPr sz="1200"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640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rgbClr val="FFFFFF"/>
                        </a:solidFill>
                        <a:latin typeface="Fira Sans Extra Condensed Medium"/>
                        <a:ea typeface="Fira Sans Extra Condensed Medium"/>
                        <a:cs typeface="Fira Sans Extra Condensed Medium"/>
                        <a:sym typeface="Fira Sans Extra Condensed Medium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222" name="Google Shape;222;p17"/>
          <p:cNvGrpSpPr/>
          <p:nvPr/>
        </p:nvGrpSpPr>
        <p:grpSpPr>
          <a:xfrm>
            <a:off x="1050750" y="3319678"/>
            <a:ext cx="885574" cy="1018026"/>
            <a:chOff x="1759250" y="914750"/>
            <a:chExt cx="1622525" cy="1865200"/>
          </a:xfrm>
        </p:grpSpPr>
        <p:sp>
          <p:nvSpPr>
            <p:cNvPr id="223" name="Google Shape;223;p17"/>
            <p:cNvSpPr/>
            <p:nvPr/>
          </p:nvSpPr>
          <p:spPr>
            <a:xfrm>
              <a:off x="2316825" y="2367675"/>
              <a:ext cx="55900" cy="204925"/>
            </a:xfrm>
            <a:custGeom>
              <a:avLst/>
              <a:gdLst/>
              <a:ahLst/>
              <a:cxnLst/>
              <a:rect l="l" t="t" r="r" b="b"/>
              <a:pathLst>
                <a:path w="2236" h="8197" extrusionOk="0">
                  <a:moveTo>
                    <a:pt x="1927" y="0"/>
                  </a:moveTo>
                  <a:cubicBezTo>
                    <a:pt x="1843" y="0"/>
                    <a:pt x="1753" y="44"/>
                    <a:pt x="1702" y="146"/>
                  </a:cubicBezTo>
                  <a:cubicBezTo>
                    <a:pt x="1702" y="146"/>
                    <a:pt x="1668" y="246"/>
                    <a:pt x="1602" y="479"/>
                  </a:cubicBezTo>
                  <a:cubicBezTo>
                    <a:pt x="1568" y="679"/>
                    <a:pt x="1435" y="980"/>
                    <a:pt x="1335" y="1347"/>
                  </a:cubicBezTo>
                  <a:cubicBezTo>
                    <a:pt x="1135" y="2047"/>
                    <a:pt x="901" y="3014"/>
                    <a:pt x="668" y="4015"/>
                  </a:cubicBezTo>
                  <a:cubicBezTo>
                    <a:pt x="468" y="4983"/>
                    <a:pt x="301" y="5983"/>
                    <a:pt x="167" y="6717"/>
                  </a:cubicBezTo>
                  <a:cubicBezTo>
                    <a:pt x="101" y="7084"/>
                    <a:pt x="101" y="7418"/>
                    <a:pt x="67" y="7651"/>
                  </a:cubicBezTo>
                  <a:cubicBezTo>
                    <a:pt x="1" y="7851"/>
                    <a:pt x="1" y="7985"/>
                    <a:pt x="1" y="7985"/>
                  </a:cubicBezTo>
                  <a:cubicBezTo>
                    <a:pt x="1" y="8051"/>
                    <a:pt x="101" y="8151"/>
                    <a:pt x="167" y="8185"/>
                  </a:cubicBezTo>
                  <a:cubicBezTo>
                    <a:pt x="199" y="8193"/>
                    <a:pt x="230" y="8197"/>
                    <a:pt x="260" y="8197"/>
                  </a:cubicBezTo>
                  <a:cubicBezTo>
                    <a:pt x="358" y="8197"/>
                    <a:pt x="442" y="8153"/>
                    <a:pt x="468" y="8051"/>
                  </a:cubicBezTo>
                  <a:cubicBezTo>
                    <a:pt x="468" y="8051"/>
                    <a:pt x="501" y="7918"/>
                    <a:pt x="601" y="7718"/>
                  </a:cubicBezTo>
                  <a:cubicBezTo>
                    <a:pt x="634" y="7518"/>
                    <a:pt x="768" y="7217"/>
                    <a:pt x="834" y="6851"/>
                  </a:cubicBezTo>
                  <a:cubicBezTo>
                    <a:pt x="1068" y="6150"/>
                    <a:pt x="1301" y="5183"/>
                    <a:pt x="1502" y="4182"/>
                  </a:cubicBezTo>
                  <a:cubicBezTo>
                    <a:pt x="1735" y="3215"/>
                    <a:pt x="1902" y="2214"/>
                    <a:pt x="2002" y="1480"/>
                  </a:cubicBezTo>
                  <a:cubicBezTo>
                    <a:pt x="2102" y="1080"/>
                    <a:pt x="2102" y="746"/>
                    <a:pt x="2135" y="546"/>
                  </a:cubicBezTo>
                  <a:cubicBezTo>
                    <a:pt x="2169" y="346"/>
                    <a:pt x="2169" y="212"/>
                    <a:pt x="2169" y="212"/>
                  </a:cubicBezTo>
                  <a:cubicBezTo>
                    <a:pt x="2235" y="146"/>
                    <a:pt x="2135" y="12"/>
                    <a:pt x="2002" y="12"/>
                  </a:cubicBezTo>
                  <a:cubicBezTo>
                    <a:pt x="1978" y="4"/>
                    <a:pt x="1953" y="0"/>
                    <a:pt x="1927" y="0"/>
                  </a:cubicBezTo>
                  <a:close/>
                </a:path>
              </a:pathLst>
            </a:custGeom>
            <a:solidFill>
              <a:srgbClr val="3A43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17"/>
            <p:cNvSpPr/>
            <p:nvPr/>
          </p:nvSpPr>
          <p:spPr>
            <a:xfrm>
              <a:off x="2321000" y="2562275"/>
              <a:ext cx="30875" cy="68875"/>
            </a:xfrm>
            <a:custGeom>
              <a:avLst/>
              <a:gdLst/>
              <a:ahLst/>
              <a:cxnLst/>
              <a:rect l="l" t="t" r="r" b="b"/>
              <a:pathLst>
                <a:path w="1235" h="2755" extrusionOk="0">
                  <a:moveTo>
                    <a:pt x="267" y="1"/>
                  </a:moveTo>
                  <a:cubicBezTo>
                    <a:pt x="234" y="1"/>
                    <a:pt x="167" y="1"/>
                    <a:pt x="134" y="67"/>
                  </a:cubicBezTo>
                  <a:cubicBezTo>
                    <a:pt x="0" y="134"/>
                    <a:pt x="0" y="301"/>
                    <a:pt x="100" y="401"/>
                  </a:cubicBezTo>
                  <a:cubicBezTo>
                    <a:pt x="100" y="401"/>
                    <a:pt x="134" y="434"/>
                    <a:pt x="134" y="468"/>
                  </a:cubicBezTo>
                  <a:cubicBezTo>
                    <a:pt x="134" y="501"/>
                    <a:pt x="167" y="601"/>
                    <a:pt x="234" y="668"/>
                  </a:cubicBezTo>
                  <a:cubicBezTo>
                    <a:pt x="234" y="768"/>
                    <a:pt x="234" y="801"/>
                    <a:pt x="267" y="834"/>
                  </a:cubicBezTo>
                  <a:cubicBezTo>
                    <a:pt x="267" y="901"/>
                    <a:pt x="301" y="968"/>
                    <a:pt x="301" y="1001"/>
                  </a:cubicBezTo>
                  <a:cubicBezTo>
                    <a:pt x="301" y="1068"/>
                    <a:pt x="301" y="1135"/>
                    <a:pt x="334" y="1168"/>
                  </a:cubicBezTo>
                  <a:cubicBezTo>
                    <a:pt x="334" y="1268"/>
                    <a:pt x="401" y="1301"/>
                    <a:pt x="401" y="1402"/>
                  </a:cubicBezTo>
                  <a:cubicBezTo>
                    <a:pt x="401" y="1468"/>
                    <a:pt x="434" y="1502"/>
                    <a:pt x="434" y="1602"/>
                  </a:cubicBezTo>
                  <a:lnTo>
                    <a:pt x="434" y="1802"/>
                  </a:lnTo>
                  <a:cubicBezTo>
                    <a:pt x="434" y="1902"/>
                    <a:pt x="467" y="1969"/>
                    <a:pt x="467" y="2002"/>
                  </a:cubicBezTo>
                  <a:lnTo>
                    <a:pt x="467" y="2169"/>
                  </a:lnTo>
                  <a:cubicBezTo>
                    <a:pt x="467" y="2402"/>
                    <a:pt x="501" y="2569"/>
                    <a:pt x="501" y="2569"/>
                  </a:cubicBezTo>
                  <a:lnTo>
                    <a:pt x="501" y="2602"/>
                  </a:lnTo>
                  <a:cubicBezTo>
                    <a:pt x="501" y="2636"/>
                    <a:pt x="567" y="2669"/>
                    <a:pt x="601" y="2736"/>
                  </a:cubicBezTo>
                  <a:cubicBezTo>
                    <a:pt x="634" y="2747"/>
                    <a:pt x="671" y="2754"/>
                    <a:pt x="709" y="2754"/>
                  </a:cubicBezTo>
                  <a:cubicBezTo>
                    <a:pt x="786" y="2754"/>
                    <a:pt x="868" y="2725"/>
                    <a:pt x="934" y="2636"/>
                  </a:cubicBezTo>
                  <a:cubicBezTo>
                    <a:pt x="934" y="2636"/>
                    <a:pt x="1001" y="2469"/>
                    <a:pt x="1101" y="2235"/>
                  </a:cubicBezTo>
                  <a:cubicBezTo>
                    <a:pt x="1134" y="2135"/>
                    <a:pt x="1168" y="2102"/>
                    <a:pt x="1168" y="2002"/>
                  </a:cubicBezTo>
                  <a:cubicBezTo>
                    <a:pt x="1235" y="1935"/>
                    <a:pt x="1235" y="1835"/>
                    <a:pt x="1235" y="1768"/>
                  </a:cubicBezTo>
                  <a:lnTo>
                    <a:pt x="1235" y="1502"/>
                  </a:lnTo>
                  <a:cubicBezTo>
                    <a:pt x="1235" y="1435"/>
                    <a:pt x="1168" y="1301"/>
                    <a:pt x="1168" y="1235"/>
                  </a:cubicBezTo>
                  <a:cubicBezTo>
                    <a:pt x="1134" y="1101"/>
                    <a:pt x="1134" y="1001"/>
                    <a:pt x="1101" y="935"/>
                  </a:cubicBezTo>
                  <a:lnTo>
                    <a:pt x="968" y="701"/>
                  </a:lnTo>
                  <a:cubicBezTo>
                    <a:pt x="968" y="601"/>
                    <a:pt x="901" y="568"/>
                    <a:pt x="834" y="468"/>
                  </a:cubicBezTo>
                  <a:lnTo>
                    <a:pt x="667" y="301"/>
                  </a:lnTo>
                  <a:cubicBezTo>
                    <a:pt x="601" y="267"/>
                    <a:pt x="534" y="234"/>
                    <a:pt x="501" y="167"/>
                  </a:cubicBezTo>
                  <a:cubicBezTo>
                    <a:pt x="467" y="134"/>
                    <a:pt x="434" y="134"/>
                    <a:pt x="401" y="101"/>
                  </a:cubicBezTo>
                  <a:cubicBezTo>
                    <a:pt x="301" y="67"/>
                    <a:pt x="267" y="67"/>
                    <a:pt x="267" y="67"/>
                  </a:cubicBezTo>
                  <a:lnTo>
                    <a:pt x="267" y="1"/>
                  </a:lnTo>
                  <a:close/>
                </a:path>
              </a:pathLst>
            </a:custGeom>
            <a:solidFill>
              <a:srgbClr val="3A43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17"/>
            <p:cNvSpPr/>
            <p:nvPr/>
          </p:nvSpPr>
          <p:spPr>
            <a:xfrm>
              <a:off x="2319325" y="2559775"/>
              <a:ext cx="76750" cy="56800"/>
            </a:xfrm>
            <a:custGeom>
              <a:avLst/>
              <a:gdLst/>
              <a:ahLst/>
              <a:cxnLst/>
              <a:rect l="l" t="t" r="r" b="b"/>
              <a:pathLst>
                <a:path w="3070" h="2272" extrusionOk="0">
                  <a:moveTo>
                    <a:pt x="734" y="0"/>
                  </a:moveTo>
                  <a:cubicBezTo>
                    <a:pt x="568" y="34"/>
                    <a:pt x="401" y="67"/>
                    <a:pt x="334" y="67"/>
                  </a:cubicBezTo>
                  <a:cubicBezTo>
                    <a:pt x="201" y="134"/>
                    <a:pt x="167" y="134"/>
                    <a:pt x="167" y="134"/>
                  </a:cubicBezTo>
                  <a:cubicBezTo>
                    <a:pt x="67" y="167"/>
                    <a:pt x="34" y="201"/>
                    <a:pt x="1" y="301"/>
                  </a:cubicBezTo>
                  <a:cubicBezTo>
                    <a:pt x="1" y="401"/>
                    <a:pt x="34" y="534"/>
                    <a:pt x="167" y="568"/>
                  </a:cubicBezTo>
                  <a:lnTo>
                    <a:pt x="201" y="568"/>
                  </a:lnTo>
                  <a:cubicBezTo>
                    <a:pt x="201" y="568"/>
                    <a:pt x="301" y="568"/>
                    <a:pt x="368" y="634"/>
                  </a:cubicBezTo>
                  <a:cubicBezTo>
                    <a:pt x="468" y="668"/>
                    <a:pt x="568" y="668"/>
                    <a:pt x="734" y="701"/>
                  </a:cubicBezTo>
                  <a:cubicBezTo>
                    <a:pt x="835" y="701"/>
                    <a:pt x="901" y="734"/>
                    <a:pt x="1001" y="734"/>
                  </a:cubicBezTo>
                  <a:cubicBezTo>
                    <a:pt x="1068" y="801"/>
                    <a:pt x="1168" y="834"/>
                    <a:pt x="1235" y="834"/>
                  </a:cubicBezTo>
                  <a:cubicBezTo>
                    <a:pt x="1335" y="834"/>
                    <a:pt x="1402" y="868"/>
                    <a:pt x="1502" y="901"/>
                  </a:cubicBezTo>
                  <a:lnTo>
                    <a:pt x="1735" y="1035"/>
                  </a:lnTo>
                  <a:cubicBezTo>
                    <a:pt x="1835" y="1068"/>
                    <a:pt x="1869" y="1135"/>
                    <a:pt x="1969" y="1168"/>
                  </a:cubicBezTo>
                  <a:cubicBezTo>
                    <a:pt x="2035" y="1235"/>
                    <a:pt x="2135" y="1235"/>
                    <a:pt x="2169" y="1335"/>
                  </a:cubicBezTo>
                  <a:cubicBezTo>
                    <a:pt x="2302" y="1468"/>
                    <a:pt x="2369" y="1568"/>
                    <a:pt x="2469" y="1702"/>
                  </a:cubicBezTo>
                  <a:cubicBezTo>
                    <a:pt x="2536" y="1802"/>
                    <a:pt x="2569" y="1902"/>
                    <a:pt x="2636" y="2002"/>
                  </a:cubicBezTo>
                  <a:cubicBezTo>
                    <a:pt x="2669" y="2069"/>
                    <a:pt x="2669" y="2135"/>
                    <a:pt x="2669" y="2135"/>
                  </a:cubicBezTo>
                  <a:cubicBezTo>
                    <a:pt x="2669" y="2185"/>
                    <a:pt x="2743" y="2271"/>
                    <a:pt x="2794" y="2271"/>
                  </a:cubicBezTo>
                  <a:cubicBezTo>
                    <a:pt x="2812" y="2271"/>
                    <a:pt x="2827" y="2261"/>
                    <a:pt x="2836" y="2235"/>
                  </a:cubicBezTo>
                  <a:cubicBezTo>
                    <a:pt x="2969" y="2235"/>
                    <a:pt x="3036" y="2169"/>
                    <a:pt x="3036" y="2035"/>
                  </a:cubicBezTo>
                  <a:cubicBezTo>
                    <a:pt x="3036" y="2041"/>
                    <a:pt x="3037" y="2044"/>
                    <a:pt x="3039" y="2044"/>
                  </a:cubicBezTo>
                  <a:cubicBezTo>
                    <a:pt x="3047" y="2044"/>
                    <a:pt x="3069" y="1979"/>
                    <a:pt x="3069" y="1868"/>
                  </a:cubicBezTo>
                  <a:cubicBezTo>
                    <a:pt x="3069" y="1802"/>
                    <a:pt x="3069" y="1635"/>
                    <a:pt x="3036" y="1401"/>
                  </a:cubicBezTo>
                  <a:cubicBezTo>
                    <a:pt x="3003" y="1335"/>
                    <a:pt x="2969" y="1235"/>
                    <a:pt x="2903" y="1135"/>
                  </a:cubicBezTo>
                  <a:cubicBezTo>
                    <a:pt x="2836" y="1001"/>
                    <a:pt x="2803" y="868"/>
                    <a:pt x="2703" y="801"/>
                  </a:cubicBezTo>
                  <a:cubicBezTo>
                    <a:pt x="2636" y="668"/>
                    <a:pt x="2502" y="568"/>
                    <a:pt x="2402" y="501"/>
                  </a:cubicBezTo>
                  <a:cubicBezTo>
                    <a:pt x="2302" y="467"/>
                    <a:pt x="2202" y="334"/>
                    <a:pt x="2069" y="301"/>
                  </a:cubicBezTo>
                  <a:cubicBezTo>
                    <a:pt x="1869" y="167"/>
                    <a:pt x="1635" y="67"/>
                    <a:pt x="1368" y="34"/>
                  </a:cubicBezTo>
                  <a:cubicBezTo>
                    <a:pt x="1168" y="0"/>
                    <a:pt x="901" y="0"/>
                    <a:pt x="734" y="0"/>
                  </a:cubicBezTo>
                  <a:close/>
                </a:path>
              </a:pathLst>
            </a:custGeom>
            <a:solidFill>
              <a:srgbClr val="3A43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7"/>
            <p:cNvSpPr/>
            <p:nvPr/>
          </p:nvSpPr>
          <p:spPr>
            <a:xfrm>
              <a:off x="2320150" y="2549350"/>
              <a:ext cx="100100" cy="46000"/>
            </a:xfrm>
            <a:custGeom>
              <a:avLst/>
              <a:gdLst/>
              <a:ahLst/>
              <a:cxnLst/>
              <a:rect l="l" t="t" r="r" b="b"/>
              <a:pathLst>
                <a:path w="4004" h="1840" extrusionOk="0">
                  <a:moveTo>
                    <a:pt x="1827" y="1"/>
                  </a:moveTo>
                  <a:cubicBezTo>
                    <a:pt x="1685" y="1"/>
                    <a:pt x="1552" y="17"/>
                    <a:pt x="1435" y="51"/>
                  </a:cubicBezTo>
                  <a:cubicBezTo>
                    <a:pt x="1168" y="51"/>
                    <a:pt x="968" y="117"/>
                    <a:pt x="768" y="151"/>
                  </a:cubicBezTo>
                  <a:cubicBezTo>
                    <a:pt x="668" y="151"/>
                    <a:pt x="601" y="217"/>
                    <a:pt x="501" y="251"/>
                  </a:cubicBezTo>
                  <a:cubicBezTo>
                    <a:pt x="435" y="284"/>
                    <a:pt x="335" y="284"/>
                    <a:pt x="301" y="317"/>
                  </a:cubicBezTo>
                  <a:cubicBezTo>
                    <a:pt x="168" y="384"/>
                    <a:pt x="134" y="417"/>
                    <a:pt x="134" y="417"/>
                  </a:cubicBezTo>
                  <a:cubicBezTo>
                    <a:pt x="34" y="451"/>
                    <a:pt x="1" y="551"/>
                    <a:pt x="1" y="618"/>
                  </a:cubicBezTo>
                  <a:cubicBezTo>
                    <a:pt x="1" y="751"/>
                    <a:pt x="101" y="818"/>
                    <a:pt x="201" y="818"/>
                  </a:cubicBezTo>
                  <a:lnTo>
                    <a:pt x="368" y="818"/>
                  </a:lnTo>
                  <a:cubicBezTo>
                    <a:pt x="501" y="818"/>
                    <a:pt x="668" y="784"/>
                    <a:pt x="835" y="784"/>
                  </a:cubicBezTo>
                  <a:lnTo>
                    <a:pt x="1802" y="784"/>
                  </a:lnTo>
                  <a:cubicBezTo>
                    <a:pt x="1936" y="784"/>
                    <a:pt x="2036" y="784"/>
                    <a:pt x="2136" y="818"/>
                  </a:cubicBezTo>
                  <a:cubicBezTo>
                    <a:pt x="2203" y="884"/>
                    <a:pt x="2336" y="884"/>
                    <a:pt x="2436" y="918"/>
                  </a:cubicBezTo>
                  <a:cubicBezTo>
                    <a:pt x="2536" y="918"/>
                    <a:pt x="2636" y="951"/>
                    <a:pt x="2703" y="985"/>
                  </a:cubicBezTo>
                  <a:lnTo>
                    <a:pt x="2970" y="1118"/>
                  </a:lnTo>
                  <a:cubicBezTo>
                    <a:pt x="3036" y="1151"/>
                    <a:pt x="3103" y="1218"/>
                    <a:pt x="3170" y="1251"/>
                  </a:cubicBezTo>
                  <a:cubicBezTo>
                    <a:pt x="3237" y="1351"/>
                    <a:pt x="3370" y="1452"/>
                    <a:pt x="3437" y="1518"/>
                  </a:cubicBezTo>
                  <a:cubicBezTo>
                    <a:pt x="3470" y="1618"/>
                    <a:pt x="3503" y="1652"/>
                    <a:pt x="3503" y="1652"/>
                  </a:cubicBezTo>
                  <a:cubicBezTo>
                    <a:pt x="3503" y="1756"/>
                    <a:pt x="3585" y="1840"/>
                    <a:pt x="3700" y="1840"/>
                  </a:cubicBezTo>
                  <a:cubicBezTo>
                    <a:pt x="3732" y="1840"/>
                    <a:pt x="3767" y="1833"/>
                    <a:pt x="3804" y="1818"/>
                  </a:cubicBezTo>
                  <a:cubicBezTo>
                    <a:pt x="3937" y="1818"/>
                    <a:pt x="4004" y="1718"/>
                    <a:pt x="3970" y="1585"/>
                  </a:cubicBezTo>
                  <a:cubicBezTo>
                    <a:pt x="3970" y="1585"/>
                    <a:pt x="3970" y="1485"/>
                    <a:pt x="3937" y="1385"/>
                  </a:cubicBezTo>
                  <a:cubicBezTo>
                    <a:pt x="3870" y="1251"/>
                    <a:pt x="3804" y="1085"/>
                    <a:pt x="3670" y="884"/>
                  </a:cubicBezTo>
                  <a:cubicBezTo>
                    <a:pt x="3537" y="651"/>
                    <a:pt x="3337" y="484"/>
                    <a:pt x="3103" y="317"/>
                  </a:cubicBezTo>
                  <a:cubicBezTo>
                    <a:pt x="2936" y="284"/>
                    <a:pt x="2803" y="217"/>
                    <a:pt x="2670" y="151"/>
                  </a:cubicBezTo>
                  <a:cubicBezTo>
                    <a:pt x="2536" y="84"/>
                    <a:pt x="2369" y="51"/>
                    <a:pt x="2269" y="51"/>
                  </a:cubicBezTo>
                  <a:cubicBezTo>
                    <a:pt x="2119" y="17"/>
                    <a:pt x="1969" y="1"/>
                    <a:pt x="1827" y="1"/>
                  </a:cubicBezTo>
                  <a:close/>
                </a:path>
              </a:pathLst>
            </a:custGeom>
            <a:solidFill>
              <a:srgbClr val="3A43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7"/>
            <p:cNvSpPr/>
            <p:nvPr/>
          </p:nvSpPr>
          <p:spPr>
            <a:xfrm>
              <a:off x="2619550" y="2347950"/>
              <a:ext cx="23375" cy="209350"/>
            </a:xfrm>
            <a:custGeom>
              <a:avLst/>
              <a:gdLst/>
              <a:ahLst/>
              <a:cxnLst/>
              <a:rect l="l" t="t" r="r" b="b"/>
              <a:pathLst>
                <a:path w="935" h="8374" extrusionOk="0">
                  <a:moveTo>
                    <a:pt x="234" y="1"/>
                  </a:moveTo>
                  <a:cubicBezTo>
                    <a:pt x="134" y="1"/>
                    <a:pt x="0" y="101"/>
                    <a:pt x="0" y="201"/>
                  </a:cubicBezTo>
                  <a:lnTo>
                    <a:pt x="0" y="534"/>
                  </a:lnTo>
                  <a:lnTo>
                    <a:pt x="0" y="1468"/>
                  </a:lnTo>
                  <a:cubicBezTo>
                    <a:pt x="0" y="2202"/>
                    <a:pt x="0" y="3203"/>
                    <a:pt x="67" y="4204"/>
                  </a:cubicBezTo>
                  <a:cubicBezTo>
                    <a:pt x="100" y="5204"/>
                    <a:pt x="234" y="6205"/>
                    <a:pt x="334" y="6972"/>
                  </a:cubicBezTo>
                  <a:cubicBezTo>
                    <a:pt x="367" y="7339"/>
                    <a:pt x="400" y="7673"/>
                    <a:pt x="434" y="7873"/>
                  </a:cubicBezTo>
                  <a:cubicBezTo>
                    <a:pt x="434" y="8107"/>
                    <a:pt x="501" y="8207"/>
                    <a:pt x="501" y="8207"/>
                  </a:cubicBezTo>
                  <a:cubicBezTo>
                    <a:pt x="534" y="8307"/>
                    <a:pt x="634" y="8373"/>
                    <a:pt x="701" y="8373"/>
                  </a:cubicBezTo>
                  <a:cubicBezTo>
                    <a:pt x="834" y="8373"/>
                    <a:pt x="934" y="8307"/>
                    <a:pt x="934" y="8173"/>
                  </a:cubicBezTo>
                  <a:lnTo>
                    <a:pt x="934" y="7840"/>
                  </a:lnTo>
                  <a:lnTo>
                    <a:pt x="934" y="6939"/>
                  </a:lnTo>
                  <a:cubicBezTo>
                    <a:pt x="934" y="6172"/>
                    <a:pt x="934" y="5171"/>
                    <a:pt x="867" y="4170"/>
                  </a:cubicBezTo>
                  <a:cubicBezTo>
                    <a:pt x="834" y="3170"/>
                    <a:pt x="701" y="2169"/>
                    <a:pt x="634" y="1435"/>
                  </a:cubicBezTo>
                  <a:cubicBezTo>
                    <a:pt x="567" y="1035"/>
                    <a:pt x="534" y="701"/>
                    <a:pt x="501" y="501"/>
                  </a:cubicBezTo>
                  <a:cubicBezTo>
                    <a:pt x="501" y="301"/>
                    <a:pt x="434" y="168"/>
                    <a:pt x="434" y="168"/>
                  </a:cubicBezTo>
                  <a:cubicBezTo>
                    <a:pt x="434" y="101"/>
                    <a:pt x="367" y="1"/>
                    <a:pt x="234" y="1"/>
                  </a:cubicBezTo>
                  <a:close/>
                </a:path>
              </a:pathLst>
            </a:custGeom>
            <a:solidFill>
              <a:srgbClr val="3A43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7"/>
            <p:cNvSpPr/>
            <p:nvPr/>
          </p:nvSpPr>
          <p:spPr>
            <a:xfrm>
              <a:off x="2601200" y="2540600"/>
              <a:ext cx="50900" cy="53800"/>
            </a:xfrm>
            <a:custGeom>
              <a:avLst/>
              <a:gdLst/>
              <a:ahLst/>
              <a:cxnLst/>
              <a:rect l="l" t="t" r="r" b="b"/>
              <a:pathLst>
                <a:path w="2036" h="2152" extrusionOk="0">
                  <a:moveTo>
                    <a:pt x="1702" y="0"/>
                  </a:moveTo>
                  <a:cubicBezTo>
                    <a:pt x="1568" y="0"/>
                    <a:pt x="1468" y="0"/>
                    <a:pt x="1301" y="67"/>
                  </a:cubicBezTo>
                  <a:cubicBezTo>
                    <a:pt x="1134" y="100"/>
                    <a:pt x="968" y="134"/>
                    <a:pt x="868" y="267"/>
                  </a:cubicBezTo>
                  <a:cubicBezTo>
                    <a:pt x="768" y="300"/>
                    <a:pt x="701" y="334"/>
                    <a:pt x="634" y="434"/>
                  </a:cubicBezTo>
                  <a:cubicBezTo>
                    <a:pt x="601" y="501"/>
                    <a:pt x="534" y="567"/>
                    <a:pt x="467" y="634"/>
                  </a:cubicBezTo>
                  <a:cubicBezTo>
                    <a:pt x="401" y="667"/>
                    <a:pt x="334" y="767"/>
                    <a:pt x="301" y="834"/>
                  </a:cubicBezTo>
                  <a:lnTo>
                    <a:pt x="167" y="1101"/>
                  </a:lnTo>
                  <a:cubicBezTo>
                    <a:pt x="100" y="1234"/>
                    <a:pt x="67" y="1401"/>
                    <a:pt x="67" y="1501"/>
                  </a:cubicBezTo>
                  <a:cubicBezTo>
                    <a:pt x="0" y="1768"/>
                    <a:pt x="0" y="1935"/>
                    <a:pt x="0" y="1935"/>
                  </a:cubicBezTo>
                  <a:cubicBezTo>
                    <a:pt x="0" y="2002"/>
                    <a:pt x="67" y="2068"/>
                    <a:pt x="100" y="2102"/>
                  </a:cubicBezTo>
                  <a:cubicBezTo>
                    <a:pt x="134" y="2135"/>
                    <a:pt x="192" y="2152"/>
                    <a:pt x="255" y="2152"/>
                  </a:cubicBezTo>
                  <a:cubicBezTo>
                    <a:pt x="317" y="2152"/>
                    <a:pt x="384" y="2135"/>
                    <a:pt x="434" y="2102"/>
                  </a:cubicBezTo>
                  <a:lnTo>
                    <a:pt x="467" y="2068"/>
                  </a:lnTo>
                  <a:cubicBezTo>
                    <a:pt x="467" y="2068"/>
                    <a:pt x="567" y="1935"/>
                    <a:pt x="667" y="1768"/>
                  </a:cubicBezTo>
                  <a:cubicBezTo>
                    <a:pt x="734" y="1668"/>
                    <a:pt x="734" y="1635"/>
                    <a:pt x="768" y="1601"/>
                  </a:cubicBezTo>
                  <a:cubicBezTo>
                    <a:pt x="801" y="1501"/>
                    <a:pt x="834" y="1468"/>
                    <a:pt x="901" y="1435"/>
                  </a:cubicBezTo>
                  <a:cubicBezTo>
                    <a:pt x="968" y="1335"/>
                    <a:pt x="1001" y="1234"/>
                    <a:pt x="1101" y="1134"/>
                  </a:cubicBezTo>
                  <a:lnTo>
                    <a:pt x="1235" y="1001"/>
                  </a:lnTo>
                  <a:lnTo>
                    <a:pt x="1368" y="901"/>
                  </a:lnTo>
                  <a:lnTo>
                    <a:pt x="1468" y="767"/>
                  </a:lnTo>
                  <a:cubicBezTo>
                    <a:pt x="1535" y="767"/>
                    <a:pt x="1568" y="734"/>
                    <a:pt x="1601" y="667"/>
                  </a:cubicBezTo>
                  <a:cubicBezTo>
                    <a:pt x="1702" y="634"/>
                    <a:pt x="1735" y="601"/>
                    <a:pt x="1768" y="567"/>
                  </a:cubicBezTo>
                  <a:cubicBezTo>
                    <a:pt x="1802" y="501"/>
                    <a:pt x="1868" y="501"/>
                    <a:pt x="1868" y="501"/>
                  </a:cubicBezTo>
                  <a:cubicBezTo>
                    <a:pt x="1902" y="501"/>
                    <a:pt x="1935" y="467"/>
                    <a:pt x="1935" y="401"/>
                  </a:cubicBezTo>
                  <a:cubicBezTo>
                    <a:pt x="2035" y="300"/>
                    <a:pt x="1968" y="167"/>
                    <a:pt x="1902" y="100"/>
                  </a:cubicBezTo>
                  <a:lnTo>
                    <a:pt x="1802" y="67"/>
                  </a:lnTo>
                  <a:cubicBezTo>
                    <a:pt x="1802" y="67"/>
                    <a:pt x="1768" y="0"/>
                    <a:pt x="1702" y="0"/>
                  </a:cubicBezTo>
                  <a:close/>
                </a:path>
              </a:pathLst>
            </a:custGeom>
            <a:solidFill>
              <a:srgbClr val="3A43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17"/>
            <p:cNvSpPr/>
            <p:nvPr/>
          </p:nvSpPr>
          <p:spPr>
            <a:xfrm>
              <a:off x="2635375" y="2544775"/>
              <a:ext cx="56750" cy="52350"/>
            </a:xfrm>
            <a:custGeom>
              <a:avLst/>
              <a:gdLst/>
              <a:ahLst/>
              <a:cxnLst/>
              <a:rect l="l" t="t" r="r" b="b"/>
              <a:pathLst>
                <a:path w="2270" h="2094" extrusionOk="0">
                  <a:moveTo>
                    <a:pt x="234" y="0"/>
                  </a:moveTo>
                  <a:cubicBezTo>
                    <a:pt x="168" y="0"/>
                    <a:pt x="101" y="67"/>
                    <a:pt x="68" y="100"/>
                  </a:cubicBezTo>
                  <a:cubicBezTo>
                    <a:pt x="1" y="234"/>
                    <a:pt x="34" y="334"/>
                    <a:pt x="101" y="434"/>
                  </a:cubicBezTo>
                  <a:lnTo>
                    <a:pt x="168" y="467"/>
                  </a:lnTo>
                  <a:cubicBezTo>
                    <a:pt x="168" y="467"/>
                    <a:pt x="201" y="467"/>
                    <a:pt x="234" y="500"/>
                  </a:cubicBezTo>
                  <a:cubicBezTo>
                    <a:pt x="335" y="567"/>
                    <a:pt x="368" y="634"/>
                    <a:pt x="435" y="667"/>
                  </a:cubicBezTo>
                  <a:lnTo>
                    <a:pt x="701" y="934"/>
                  </a:lnTo>
                  <a:lnTo>
                    <a:pt x="1002" y="1234"/>
                  </a:lnTo>
                  <a:lnTo>
                    <a:pt x="1569" y="1801"/>
                  </a:lnTo>
                  <a:cubicBezTo>
                    <a:pt x="1736" y="1968"/>
                    <a:pt x="1869" y="2068"/>
                    <a:pt x="1869" y="2068"/>
                  </a:cubicBezTo>
                  <a:cubicBezTo>
                    <a:pt x="1886" y="2085"/>
                    <a:pt x="1902" y="2093"/>
                    <a:pt x="1927" y="2093"/>
                  </a:cubicBezTo>
                  <a:cubicBezTo>
                    <a:pt x="1952" y="2093"/>
                    <a:pt x="1986" y="2085"/>
                    <a:pt x="2036" y="2068"/>
                  </a:cubicBezTo>
                  <a:cubicBezTo>
                    <a:pt x="2203" y="2001"/>
                    <a:pt x="2269" y="1901"/>
                    <a:pt x="2236" y="1768"/>
                  </a:cubicBezTo>
                  <a:cubicBezTo>
                    <a:pt x="2236" y="1768"/>
                    <a:pt x="2236" y="1601"/>
                    <a:pt x="2102" y="1334"/>
                  </a:cubicBezTo>
                  <a:cubicBezTo>
                    <a:pt x="2069" y="1234"/>
                    <a:pt x="2002" y="1101"/>
                    <a:pt x="1902" y="967"/>
                  </a:cubicBezTo>
                  <a:cubicBezTo>
                    <a:pt x="1836" y="834"/>
                    <a:pt x="1702" y="734"/>
                    <a:pt x="1569" y="600"/>
                  </a:cubicBezTo>
                  <a:cubicBezTo>
                    <a:pt x="1435" y="467"/>
                    <a:pt x="1335" y="334"/>
                    <a:pt x="1168" y="267"/>
                  </a:cubicBezTo>
                  <a:cubicBezTo>
                    <a:pt x="1002" y="167"/>
                    <a:pt x="835" y="100"/>
                    <a:pt x="701" y="67"/>
                  </a:cubicBezTo>
                  <a:cubicBezTo>
                    <a:pt x="568" y="0"/>
                    <a:pt x="435" y="0"/>
                    <a:pt x="368" y="0"/>
                  </a:cubicBezTo>
                  <a:close/>
                </a:path>
              </a:pathLst>
            </a:custGeom>
            <a:solidFill>
              <a:srgbClr val="3A43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7"/>
            <p:cNvSpPr/>
            <p:nvPr/>
          </p:nvSpPr>
          <p:spPr>
            <a:xfrm>
              <a:off x="2632875" y="2514750"/>
              <a:ext cx="104275" cy="40350"/>
            </a:xfrm>
            <a:custGeom>
              <a:avLst/>
              <a:gdLst/>
              <a:ahLst/>
              <a:cxnLst/>
              <a:rect l="l" t="t" r="r" b="b"/>
              <a:pathLst>
                <a:path w="4171" h="1614" extrusionOk="0">
                  <a:moveTo>
                    <a:pt x="2369" y="0"/>
                  </a:moveTo>
                  <a:cubicBezTo>
                    <a:pt x="2202" y="0"/>
                    <a:pt x="2036" y="0"/>
                    <a:pt x="1936" y="34"/>
                  </a:cubicBezTo>
                  <a:cubicBezTo>
                    <a:pt x="1802" y="100"/>
                    <a:pt x="1635" y="134"/>
                    <a:pt x="1502" y="167"/>
                  </a:cubicBezTo>
                  <a:cubicBezTo>
                    <a:pt x="1369" y="200"/>
                    <a:pt x="1268" y="267"/>
                    <a:pt x="1135" y="334"/>
                  </a:cubicBezTo>
                  <a:cubicBezTo>
                    <a:pt x="1002" y="434"/>
                    <a:pt x="868" y="467"/>
                    <a:pt x="801" y="534"/>
                  </a:cubicBezTo>
                  <a:cubicBezTo>
                    <a:pt x="701" y="634"/>
                    <a:pt x="635" y="667"/>
                    <a:pt x="535" y="767"/>
                  </a:cubicBezTo>
                  <a:lnTo>
                    <a:pt x="334" y="968"/>
                  </a:lnTo>
                  <a:cubicBezTo>
                    <a:pt x="301" y="1034"/>
                    <a:pt x="268" y="1101"/>
                    <a:pt x="201" y="1134"/>
                  </a:cubicBezTo>
                  <a:lnTo>
                    <a:pt x="101" y="1268"/>
                  </a:lnTo>
                  <a:cubicBezTo>
                    <a:pt x="1" y="1334"/>
                    <a:pt x="1" y="1435"/>
                    <a:pt x="34" y="1501"/>
                  </a:cubicBezTo>
                  <a:cubicBezTo>
                    <a:pt x="84" y="1576"/>
                    <a:pt x="153" y="1614"/>
                    <a:pt x="241" y="1614"/>
                  </a:cubicBezTo>
                  <a:cubicBezTo>
                    <a:pt x="270" y="1614"/>
                    <a:pt x="301" y="1610"/>
                    <a:pt x="334" y="1601"/>
                  </a:cubicBezTo>
                  <a:lnTo>
                    <a:pt x="501" y="1501"/>
                  </a:lnTo>
                  <a:cubicBezTo>
                    <a:pt x="601" y="1468"/>
                    <a:pt x="701" y="1368"/>
                    <a:pt x="868" y="1301"/>
                  </a:cubicBezTo>
                  <a:lnTo>
                    <a:pt x="1135" y="1168"/>
                  </a:lnTo>
                  <a:cubicBezTo>
                    <a:pt x="1202" y="1134"/>
                    <a:pt x="1335" y="1101"/>
                    <a:pt x="1435" y="1034"/>
                  </a:cubicBezTo>
                  <a:cubicBezTo>
                    <a:pt x="1502" y="968"/>
                    <a:pt x="1569" y="968"/>
                    <a:pt x="1702" y="934"/>
                  </a:cubicBezTo>
                  <a:cubicBezTo>
                    <a:pt x="1836" y="867"/>
                    <a:pt x="1936" y="834"/>
                    <a:pt x="2036" y="834"/>
                  </a:cubicBezTo>
                  <a:cubicBezTo>
                    <a:pt x="2136" y="801"/>
                    <a:pt x="2269" y="801"/>
                    <a:pt x="2336" y="801"/>
                  </a:cubicBezTo>
                  <a:lnTo>
                    <a:pt x="2636" y="801"/>
                  </a:lnTo>
                  <a:cubicBezTo>
                    <a:pt x="2736" y="801"/>
                    <a:pt x="2836" y="801"/>
                    <a:pt x="2903" y="834"/>
                  </a:cubicBezTo>
                  <a:cubicBezTo>
                    <a:pt x="3003" y="867"/>
                    <a:pt x="3070" y="867"/>
                    <a:pt x="3170" y="934"/>
                  </a:cubicBezTo>
                  <a:cubicBezTo>
                    <a:pt x="3337" y="968"/>
                    <a:pt x="3470" y="1034"/>
                    <a:pt x="3537" y="1101"/>
                  </a:cubicBezTo>
                  <a:cubicBezTo>
                    <a:pt x="3637" y="1134"/>
                    <a:pt x="3670" y="1168"/>
                    <a:pt x="3670" y="1168"/>
                  </a:cubicBezTo>
                  <a:cubicBezTo>
                    <a:pt x="3724" y="1221"/>
                    <a:pt x="3777" y="1256"/>
                    <a:pt x="3841" y="1256"/>
                  </a:cubicBezTo>
                  <a:cubicBezTo>
                    <a:pt x="3896" y="1256"/>
                    <a:pt x="3960" y="1230"/>
                    <a:pt x="4037" y="1168"/>
                  </a:cubicBezTo>
                  <a:cubicBezTo>
                    <a:pt x="4137" y="1134"/>
                    <a:pt x="4171" y="968"/>
                    <a:pt x="4104" y="867"/>
                  </a:cubicBezTo>
                  <a:lnTo>
                    <a:pt x="4104" y="867"/>
                  </a:lnTo>
                  <a:cubicBezTo>
                    <a:pt x="4104" y="882"/>
                    <a:pt x="4101" y="889"/>
                    <a:pt x="4095" y="889"/>
                  </a:cubicBezTo>
                  <a:cubicBezTo>
                    <a:pt x="4075" y="889"/>
                    <a:pt x="4022" y="805"/>
                    <a:pt x="3970" y="701"/>
                  </a:cubicBezTo>
                  <a:cubicBezTo>
                    <a:pt x="3870" y="634"/>
                    <a:pt x="3770" y="467"/>
                    <a:pt x="3603" y="334"/>
                  </a:cubicBezTo>
                  <a:cubicBezTo>
                    <a:pt x="3470" y="300"/>
                    <a:pt x="3370" y="200"/>
                    <a:pt x="3270" y="167"/>
                  </a:cubicBezTo>
                  <a:cubicBezTo>
                    <a:pt x="3136" y="134"/>
                    <a:pt x="2970" y="100"/>
                    <a:pt x="2836" y="34"/>
                  </a:cubicBezTo>
                  <a:cubicBezTo>
                    <a:pt x="2669" y="0"/>
                    <a:pt x="2536" y="0"/>
                    <a:pt x="2369" y="0"/>
                  </a:cubicBezTo>
                  <a:close/>
                </a:path>
              </a:pathLst>
            </a:custGeom>
            <a:solidFill>
              <a:srgbClr val="3A43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17"/>
            <p:cNvSpPr/>
            <p:nvPr/>
          </p:nvSpPr>
          <p:spPr>
            <a:xfrm>
              <a:off x="2642050" y="2534375"/>
              <a:ext cx="86750" cy="41475"/>
            </a:xfrm>
            <a:custGeom>
              <a:avLst/>
              <a:gdLst/>
              <a:ahLst/>
              <a:cxnLst/>
              <a:rect l="l" t="t" r="r" b="b"/>
              <a:pathLst>
                <a:path w="3470" h="1659" extrusionOk="0">
                  <a:moveTo>
                    <a:pt x="1171" y="1"/>
                  </a:moveTo>
                  <a:cubicBezTo>
                    <a:pt x="1087" y="1"/>
                    <a:pt x="1013" y="16"/>
                    <a:pt x="968" y="16"/>
                  </a:cubicBezTo>
                  <a:cubicBezTo>
                    <a:pt x="835" y="16"/>
                    <a:pt x="768" y="49"/>
                    <a:pt x="668" y="49"/>
                  </a:cubicBezTo>
                  <a:cubicBezTo>
                    <a:pt x="501" y="82"/>
                    <a:pt x="334" y="149"/>
                    <a:pt x="268" y="183"/>
                  </a:cubicBezTo>
                  <a:cubicBezTo>
                    <a:pt x="168" y="216"/>
                    <a:pt x="134" y="249"/>
                    <a:pt x="134" y="249"/>
                  </a:cubicBezTo>
                  <a:cubicBezTo>
                    <a:pt x="34" y="316"/>
                    <a:pt x="1" y="349"/>
                    <a:pt x="1" y="416"/>
                  </a:cubicBezTo>
                  <a:cubicBezTo>
                    <a:pt x="1" y="549"/>
                    <a:pt x="101" y="683"/>
                    <a:pt x="201" y="683"/>
                  </a:cubicBezTo>
                  <a:lnTo>
                    <a:pt x="368" y="683"/>
                  </a:lnTo>
                  <a:cubicBezTo>
                    <a:pt x="501" y="716"/>
                    <a:pt x="635" y="716"/>
                    <a:pt x="768" y="716"/>
                  </a:cubicBezTo>
                  <a:cubicBezTo>
                    <a:pt x="835" y="750"/>
                    <a:pt x="935" y="750"/>
                    <a:pt x="1002" y="750"/>
                  </a:cubicBezTo>
                  <a:cubicBezTo>
                    <a:pt x="1102" y="750"/>
                    <a:pt x="1168" y="816"/>
                    <a:pt x="1268" y="816"/>
                  </a:cubicBezTo>
                  <a:cubicBezTo>
                    <a:pt x="1469" y="850"/>
                    <a:pt x="1635" y="883"/>
                    <a:pt x="1802" y="916"/>
                  </a:cubicBezTo>
                  <a:cubicBezTo>
                    <a:pt x="2169" y="1050"/>
                    <a:pt x="2503" y="1217"/>
                    <a:pt x="2769" y="1350"/>
                  </a:cubicBezTo>
                  <a:lnTo>
                    <a:pt x="3103" y="1517"/>
                  </a:lnTo>
                  <a:cubicBezTo>
                    <a:pt x="3170" y="1550"/>
                    <a:pt x="3236" y="1584"/>
                    <a:pt x="3236" y="1584"/>
                  </a:cubicBezTo>
                  <a:cubicBezTo>
                    <a:pt x="3270" y="1634"/>
                    <a:pt x="3328" y="1659"/>
                    <a:pt x="3362" y="1659"/>
                  </a:cubicBezTo>
                  <a:cubicBezTo>
                    <a:pt x="3395" y="1659"/>
                    <a:pt x="3403" y="1634"/>
                    <a:pt x="3337" y="1584"/>
                  </a:cubicBezTo>
                  <a:cubicBezTo>
                    <a:pt x="3470" y="1550"/>
                    <a:pt x="3470" y="1383"/>
                    <a:pt x="3370" y="1317"/>
                  </a:cubicBezTo>
                  <a:lnTo>
                    <a:pt x="3303" y="1150"/>
                  </a:lnTo>
                  <a:cubicBezTo>
                    <a:pt x="3270" y="1050"/>
                    <a:pt x="3170" y="916"/>
                    <a:pt x="3070" y="816"/>
                  </a:cubicBezTo>
                  <a:cubicBezTo>
                    <a:pt x="2936" y="683"/>
                    <a:pt x="2803" y="549"/>
                    <a:pt x="2603" y="416"/>
                  </a:cubicBezTo>
                  <a:cubicBezTo>
                    <a:pt x="2503" y="383"/>
                    <a:pt x="2436" y="316"/>
                    <a:pt x="2302" y="249"/>
                  </a:cubicBezTo>
                  <a:cubicBezTo>
                    <a:pt x="2169" y="216"/>
                    <a:pt x="2102" y="183"/>
                    <a:pt x="1969" y="149"/>
                  </a:cubicBezTo>
                  <a:cubicBezTo>
                    <a:pt x="1869" y="82"/>
                    <a:pt x="1769" y="82"/>
                    <a:pt x="1635" y="49"/>
                  </a:cubicBezTo>
                  <a:cubicBezTo>
                    <a:pt x="1535" y="16"/>
                    <a:pt x="1435" y="16"/>
                    <a:pt x="1302" y="16"/>
                  </a:cubicBezTo>
                  <a:cubicBezTo>
                    <a:pt x="1257" y="5"/>
                    <a:pt x="1213" y="1"/>
                    <a:pt x="1171" y="1"/>
                  </a:cubicBezTo>
                  <a:close/>
                </a:path>
              </a:pathLst>
            </a:custGeom>
            <a:solidFill>
              <a:srgbClr val="3A43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17"/>
            <p:cNvSpPr/>
            <p:nvPr/>
          </p:nvSpPr>
          <p:spPr>
            <a:xfrm>
              <a:off x="2264300" y="2559775"/>
              <a:ext cx="73400" cy="42025"/>
            </a:xfrm>
            <a:custGeom>
              <a:avLst/>
              <a:gdLst/>
              <a:ahLst/>
              <a:cxnLst/>
              <a:rect l="l" t="t" r="r" b="b"/>
              <a:pathLst>
                <a:path w="2936" h="1681" extrusionOk="0">
                  <a:moveTo>
                    <a:pt x="1735" y="0"/>
                  </a:moveTo>
                  <a:cubicBezTo>
                    <a:pt x="1668" y="0"/>
                    <a:pt x="1534" y="0"/>
                    <a:pt x="1434" y="34"/>
                  </a:cubicBezTo>
                  <a:cubicBezTo>
                    <a:pt x="1368" y="34"/>
                    <a:pt x="1234" y="67"/>
                    <a:pt x="1168" y="101"/>
                  </a:cubicBezTo>
                  <a:cubicBezTo>
                    <a:pt x="934" y="201"/>
                    <a:pt x="767" y="334"/>
                    <a:pt x="600" y="467"/>
                  </a:cubicBezTo>
                  <a:cubicBezTo>
                    <a:pt x="434" y="568"/>
                    <a:pt x="334" y="701"/>
                    <a:pt x="234" y="834"/>
                  </a:cubicBezTo>
                  <a:cubicBezTo>
                    <a:pt x="167" y="968"/>
                    <a:pt x="100" y="1068"/>
                    <a:pt x="67" y="1168"/>
                  </a:cubicBezTo>
                  <a:cubicBezTo>
                    <a:pt x="33" y="1235"/>
                    <a:pt x="33" y="1301"/>
                    <a:pt x="33" y="1301"/>
                  </a:cubicBezTo>
                  <a:cubicBezTo>
                    <a:pt x="0" y="1368"/>
                    <a:pt x="0" y="1535"/>
                    <a:pt x="67" y="1668"/>
                  </a:cubicBezTo>
                  <a:cubicBezTo>
                    <a:pt x="92" y="1677"/>
                    <a:pt x="117" y="1681"/>
                    <a:pt x="142" y="1681"/>
                  </a:cubicBezTo>
                  <a:cubicBezTo>
                    <a:pt x="217" y="1681"/>
                    <a:pt x="292" y="1643"/>
                    <a:pt x="367" y="1568"/>
                  </a:cubicBezTo>
                  <a:cubicBezTo>
                    <a:pt x="367" y="1535"/>
                    <a:pt x="400" y="1535"/>
                    <a:pt x="434" y="1502"/>
                  </a:cubicBezTo>
                  <a:cubicBezTo>
                    <a:pt x="534" y="1435"/>
                    <a:pt x="600" y="1401"/>
                    <a:pt x="701" y="1335"/>
                  </a:cubicBezTo>
                  <a:cubicBezTo>
                    <a:pt x="901" y="1201"/>
                    <a:pt x="1168" y="1035"/>
                    <a:pt x="1434" y="901"/>
                  </a:cubicBezTo>
                  <a:cubicBezTo>
                    <a:pt x="1568" y="834"/>
                    <a:pt x="1735" y="768"/>
                    <a:pt x="1868" y="734"/>
                  </a:cubicBezTo>
                  <a:cubicBezTo>
                    <a:pt x="2035" y="701"/>
                    <a:pt x="2168" y="668"/>
                    <a:pt x="2268" y="668"/>
                  </a:cubicBezTo>
                  <a:cubicBezTo>
                    <a:pt x="2402" y="668"/>
                    <a:pt x="2502" y="601"/>
                    <a:pt x="2569" y="601"/>
                  </a:cubicBezTo>
                  <a:cubicBezTo>
                    <a:pt x="2669" y="568"/>
                    <a:pt x="2702" y="568"/>
                    <a:pt x="2702" y="568"/>
                  </a:cubicBezTo>
                  <a:lnTo>
                    <a:pt x="2735" y="568"/>
                  </a:lnTo>
                  <a:cubicBezTo>
                    <a:pt x="2835" y="568"/>
                    <a:pt x="2869" y="534"/>
                    <a:pt x="2902" y="434"/>
                  </a:cubicBezTo>
                  <a:cubicBezTo>
                    <a:pt x="2935" y="367"/>
                    <a:pt x="2902" y="201"/>
                    <a:pt x="2769" y="167"/>
                  </a:cubicBezTo>
                  <a:cubicBezTo>
                    <a:pt x="2769" y="167"/>
                    <a:pt x="2735" y="167"/>
                    <a:pt x="2669" y="101"/>
                  </a:cubicBezTo>
                  <a:cubicBezTo>
                    <a:pt x="2569" y="101"/>
                    <a:pt x="2435" y="34"/>
                    <a:pt x="2268" y="34"/>
                  </a:cubicBezTo>
                  <a:cubicBezTo>
                    <a:pt x="2202" y="0"/>
                    <a:pt x="2102" y="0"/>
                    <a:pt x="2035" y="0"/>
                  </a:cubicBezTo>
                  <a:close/>
                </a:path>
              </a:pathLst>
            </a:custGeom>
            <a:solidFill>
              <a:srgbClr val="3A43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17"/>
            <p:cNvSpPr/>
            <p:nvPr/>
          </p:nvSpPr>
          <p:spPr>
            <a:xfrm>
              <a:off x="1759250" y="2223950"/>
              <a:ext cx="378075" cy="556000"/>
            </a:xfrm>
            <a:custGeom>
              <a:avLst/>
              <a:gdLst/>
              <a:ahLst/>
              <a:cxnLst/>
              <a:rect l="l" t="t" r="r" b="b"/>
              <a:pathLst>
                <a:path w="15123" h="22240" extrusionOk="0">
                  <a:moveTo>
                    <a:pt x="9403" y="1"/>
                  </a:moveTo>
                  <a:cubicBezTo>
                    <a:pt x="8848" y="1"/>
                    <a:pt x="8319" y="107"/>
                    <a:pt x="7893" y="391"/>
                  </a:cubicBezTo>
                  <a:cubicBezTo>
                    <a:pt x="7893" y="391"/>
                    <a:pt x="2122" y="10398"/>
                    <a:pt x="288" y="17970"/>
                  </a:cubicBezTo>
                  <a:cubicBezTo>
                    <a:pt x="0" y="19150"/>
                    <a:pt x="2119" y="20552"/>
                    <a:pt x="3178" y="20552"/>
                  </a:cubicBezTo>
                  <a:cubicBezTo>
                    <a:pt x="3347" y="20552"/>
                    <a:pt x="3489" y="20517"/>
                    <a:pt x="3590" y="20438"/>
                  </a:cubicBezTo>
                  <a:cubicBezTo>
                    <a:pt x="4357" y="19838"/>
                    <a:pt x="6025" y="13968"/>
                    <a:pt x="6025" y="13967"/>
                  </a:cubicBezTo>
                  <a:lnTo>
                    <a:pt x="6025" y="13967"/>
                  </a:lnTo>
                  <a:cubicBezTo>
                    <a:pt x="6025" y="13968"/>
                    <a:pt x="5058" y="20739"/>
                    <a:pt x="5391" y="21239"/>
                  </a:cubicBezTo>
                  <a:cubicBezTo>
                    <a:pt x="5653" y="21596"/>
                    <a:pt x="7574" y="22088"/>
                    <a:pt x="8790" y="22088"/>
                  </a:cubicBezTo>
                  <a:cubicBezTo>
                    <a:pt x="9280" y="22088"/>
                    <a:pt x="9656" y="22008"/>
                    <a:pt x="9761" y="21806"/>
                  </a:cubicBezTo>
                  <a:cubicBezTo>
                    <a:pt x="10128" y="21106"/>
                    <a:pt x="11196" y="11632"/>
                    <a:pt x="11196" y="11632"/>
                  </a:cubicBezTo>
                  <a:cubicBezTo>
                    <a:pt x="11196" y="11632"/>
                    <a:pt x="11462" y="16169"/>
                    <a:pt x="11262" y="21773"/>
                  </a:cubicBezTo>
                  <a:cubicBezTo>
                    <a:pt x="11253" y="22101"/>
                    <a:pt x="11538" y="22240"/>
                    <a:pt x="11956" y="22240"/>
                  </a:cubicBezTo>
                  <a:cubicBezTo>
                    <a:pt x="13067" y="22240"/>
                    <a:pt x="15123" y="21257"/>
                    <a:pt x="15098" y="20238"/>
                  </a:cubicBezTo>
                  <a:cubicBezTo>
                    <a:pt x="14898" y="13900"/>
                    <a:pt x="12964" y="958"/>
                    <a:pt x="12964" y="958"/>
                  </a:cubicBezTo>
                  <a:cubicBezTo>
                    <a:pt x="12964" y="958"/>
                    <a:pt x="11068" y="1"/>
                    <a:pt x="9403" y="1"/>
                  </a:cubicBezTo>
                  <a:close/>
                </a:path>
              </a:pathLst>
            </a:custGeom>
            <a:solidFill>
              <a:srgbClr val="001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17"/>
            <p:cNvSpPr/>
            <p:nvPr/>
          </p:nvSpPr>
          <p:spPr>
            <a:xfrm>
              <a:off x="3116575" y="1118750"/>
              <a:ext cx="265200" cy="279000"/>
            </a:xfrm>
            <a:custGeom>
              <a:avLst/>
              <a:gdLst/>
              <a:ahLst/>
              <a:cxnLst/>
              <a:rect l="l" t="t" r="r" b="b"/>
              <a:pathLst>
                <a:path w="10608" h="11160" extrusionOk="0">
                  <a:moveTo>
                    <a:pt x="5337" y="0"/>
                  </a:moveTo>
                  <a:cubicBezTo>
                    <a:pt x="4036" y="67"/>
                    <a:pt x="0" y="901"/>
                    <a:pt x="300" y="10675"/>
                  </a:cubicBezTo>
                  <a:lnTo>
                    <a:pt x="300" y="10775"/>
                  </a:lnTo>
                  <a:cubicBezTo>
                    <a:pt x="974" y="10745"/>
                    <a:pt x="1610" y="10733"/>
                    <a:pt x="2209" y="10733"/>
                  </a:cubicBezTo>
                  <a:cubicBezTo>
                    <a:pt x="5719" y="10733"/>
                    <a:pt x="7976" y="11159"/>
                    <a:pt x="9136" y="11159"/>
                  </a:cubicBezTo>
                  <a:cubicBezTo>
                    <a:pt x="9594" y="11159"/>
                    <a:pt x="9881" y="11093"/>
                    <a:pt x="10007" y="10908"/>
                  </a:cubicBezTo>
                  <a:cubicBezTo>
                    <a:pt x="10608" y="9974"/>
                    <a:pt x="9774" y="4470"/>
                    <a:pt x="5337" y="0"/>
                  </a:cubicBezTo>
                  <a:close/>
                </a:path>
              </a:pathLst>
            </a:custGeom>
            <a:solidFill>
              <a:srgbClr val="B037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17"/>
            <p:cNvSpPr/>
            <p:nvPr/>
          </p:nvSpPr>
          <p:spPr>
            <a:xfrm>
              <a:off x="2558675" y="925275"/>
              <a:ext cx="691350" cy="529575"/>
            </a:xfrm>
            <a:custGeom>
              <a:avLst/>
              <a:gdLst/>
              <a:ahLst/>
              <a:cxnLst/>
              <a:rect l="l" t="t" r="r" b="b"/>
              <a:pathLst>
                <a:path w="27654" h="21183" extrusionOk="0">
                  <a:moveTo>
                    <a:pt x="5604" y="0"/>
                  </a:moveTo>
                  <a:cubicBezTo>
                    <a:pt x="5304" y="167"/>
                    <a:pt x="4603" y="667"/>
                    <a:pt x="3803" y="1535"/>
                  </a:cubicBezTo>
                  <a:cubicBezTo>
                    <a:pt x="2569" y="2969"/>
                    <a:pt x="1101" y="5404"/>
                    <a:pt x="734" y="9474"/>
                  </a:cubicBezTo>
                  <a:cubicBezTo>
                    <a:pt x="0" y="17313"/>
                    <a:pt x="3803" y="20415"/>
                    <a:pt x="7005" y="21182"/>
                  </a:cubicBezTo>
                  <a:cubicBezTo>
                    <a:pt x="7005" y="21182"/>
                    <a:pt x="8306" y="20882"/>
                    <a:pt x="14310" y="19614"/>
                  </a:cubicBezTo>
                  <a:cubicBezTo>
                    <a:pt x="17579" y="18981"/>
                    <a:pt x="20315" y="18680"/>
                    <a:pt x="22616" y="18547"/>
                  </a:cubicBezTo>
                  <a:lnTo>
                    <a:pt x="22616" y="18447"/>
                  </a:lnTo>
                  <a:cubicBezTo>
                    <a:pt x="22316" y="8673"/>
                    <a:pt x="26352" y="7806"/>
                    <a:pt x="27653" y="7806"/>
                  </a:cubicBezTo>
                  <a:cubicBezTo>
                    <a:pt x="25618" y="5738"/>
                    <a:pt x="22783" y="3870"/>
                    <a:pt x="18980" y="2769"/>
                  </a:cubicBezTo>
                  <a:cubicBezTo>
                    <a:pt x="14977" y="1635"/>
                    <a:pt x="10274" y="534"/>
                    <a:pt x="5604" y="0"/>
                  </a:cubicBezTo>
                  <a:close/>
                </a:path>
              </a:pathLst>
            </a:custGeom>
            <a:solidFill>
              <a:srgbClr val="A8BF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17"/>
            <p:cNvSpPr/>
            <p:nvPr/>
          </p:nvSpPr>
          <p:spPr>
            <a:xfrm>
              <a:off x="2258450" y="960550"/>
              <a:ext cx="627150" cy="1155675"/>
            </a:xfrm>
            <a:custGeom>
              <a:avLst/>
              <a:gdLst/>
              <a:ahLst/>
              <a:cxnLst/>
              <a:rect l="l" t="t" r="r" b="b"/>
              <a:pathLst>
                <a:path w="25086" h="46227" extrusionOk="0">
                  <a:moveTo>
                    <a:pt x="13933" y="1"/>
                  </a:moveTo>
                  <a:cubicBezTo>
                    <a:pt x="10552" y="1"/>
                    <a:pt x="4436" y="831"/>
                    <a:pt x="1869" y="6128"/>
                  </a:cubicBezTo>
                  <a:cubicBezTo>
                    <a:pt x="1" y="10031"/>
                    <a:pt x="1" y="14768"/>
                    <a:pt x="4971" y="22106"/>
                  </a:cubicBezTo>
                  <a:cubicBezTo>
                    <a:pt x="7106" y="25275"/>
                    <a:pt x="1635" y="35649"/>
                    <a:pt x="7773" y="43188"/>
                  </a:cubicBezTo>
                  <a:cubicBezTo>
                    <a:pt x="9423" y="45223"/>
                    <a:pt x="12382" y="46226"/>
                    <a:pt x="15403" y="46226"/>
                  </a:cubicBezTo>
                  <a:cubicBezTo>
                    <a:pt x="19711" y="46226"/>
                    <a:pt x="24144" y="44186"/>
                    <a:pt x="25085" y="40186"/>
                  </a:cubicBezTo>
                  <a:cubicBezTo>
                    <a:pt x="24618" y="30012"/>
                    <a:pt x="19047" y="19738"/>
                    <a:pt x="19047" y="19738"/>
                  </a:cubicBezTo>
                  <a:cubicBezTo>
                    <a:pt x="15845" y="18971"/>
                    <a:pt x="12076" y="15902"/>
                    <a:pt x="12710" y="7996"/>
                  </a:cubicBezTo>
                  <a:cubicBezTo>
                    <a:pt x="13043" y="3960"/>
                    <a:pt x="14511" y="1491"/>
                    <a:pt x="15778" y="90"/>
                  </a:cubicBezTo>
                  <a:cubicBezTo>
                    <a:pt x="15367" y="46"/>
                    <a:pt x="14725" y="1"/>
                    <a:pt x="13933" y="1"/>
                  </a:cubicBezTo>
                  <a:close/>
                </a:path>
              </a:pathLst>
            </a:custGeom>
            <a:solidFill>
              <a:srgbClr val="EFE2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17"/>
            <p:cNvSpPr/>
            <p:nvPr/>
          </p:nvSpPr>
          <p:spPr>
            <a:xfrm>
              <a:off x="1906525" y="914750"/>
              <a:ext cx="984075" cy="1520100"/>
            </a:xfrm>
            <a:custGeom>
              <a:avLst/>
              <a:gdLst/>
              <a:ahLst/>
              <a:cxnLst/>
              <a:rect l="l" t="t" r="r" b="b"/>
              <a:pathLst>
                <a:path w="39363" h="60804" extrusionOk="0">
                  <a:moveTo>
                    <a:pt x="25499" y="0"/>
                  </a:moveTo>
                  <a:cubicBezTo>
                    <a:pt x="18463" y="0"/>
                    <a:pt x="12123" y="1739"/>
                    <a:pt x="8907" y="6926"/>
                  </a:cubicBezTo>
                  <a:cubicBezTo>
                    <a:pt x="3503" y="15666"/>
                    <a:pt x="7673" y="21370"/>
                    <a:pt x="6139" y="28008"/>
                  </a:cubicBezTo>
                  <a:cubicBezTo>
                    <a:pt x="2302" y="44586"/>
                    <a:pt x="1" y="55594"/>
                    <a:pt x="1" y="55594"/>
                  </a:cubicBezTo>
                  <a:cubicBezTo>
                    <a:pt x="1" y="55594"/>
                    <a:pt x="10766" y="60804"/>
                    <a:pt x="21129" y="60804"/>
                  </a:cubicBezTo>
                  <a:cubicBezTo>
                    <a:pt x="26191" y="60804"/>
                    <a:pt x="31157" y="59561"/>
                    <a:pt x="34726" y="55861"/>
                  </a:cubicBezTo>
                  <a:cubicBezTo>
                    <a:pt x="38362" y="52125"/>
                    <a:pt x="39362" y="47088"/>
                    <a:pt x="39162" y="42018"/>
                  </a:cubicBezTo>
                  <a:lnTo>
                    <a:pt x="39162" y="42018"/>
                  </a:lnTo>
                  <a:cubicBezTo>
                    <a:pt x="38221" y="46018"/>
                    <a:pt x="33788" y="48058"/>
                    <a:pt x="29480" y="48058"/>
                  </a:cubicBezTo>
                  <a:cubicBezTo>
                    <a:pt x="26459" y="48058"/>
                    <a:pt x="23500" y="47055"/>
                    <a:pt x="21850" y="45020"/>
                  </a:cubicBezTo>
                  <a:cubicBezTo>
                    <a:pt x="15712" y="37481"/>
                    <a:pt x="21216" y="27107"/>
                    <a:pt x="19048" y="23938"/>
                  </a:cubicBezTo>
                  <a:cubicBezTo>
                    <a:pt x="14078" y="16600"/>
                    <a:pt x="14078" y="11896"/>
                    <a:pt x="15979" y="7960"/>
                  </a:cubicBezTo>
                  <a:cubicBezTo>
                    <a:pt x="18508" y="2631"/>
                    <a:pt x="24693" y="1845"/>
                    <a:pt x="28068" y="1845"/>
                  </a:cubicBezTo>
                  <a:cubicBezTo>
                    <a:pt x="28834" y="1845"/>
                    <a:pt x="29455" y="1885"/>
                    <a:pt x="29855" y="1922"/>
                  </a:cubicBezTo>
                  <a:cubicBezTo>
                    <a:pt x="30589" y="1022"/>
                    <a:pt x="31323" y="588"/>
                    <a:pt x="31657" y="388"/>
                  </a:cubicBezTo>
                  <a:cubicBezTo>
                    <a:pt x="29585" y="143"/>
                    <a:pt x="27514" y="0"/>
                    <a:pt x="25499" y="0"/>
                  </a:cubicBezTo>
                  <a:close/>
                </a:path>
              </a:pathLst>
            </a:custGeom>
            <a:solidFill>
              <a:srgbClr val="0E2B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17"/>
            <p:cNvSpPr/>
            <p:nvPr/>
          </p:nvSpPr>
          <p:spPr>
            <a:xfrm>
              <a:off x="2429400" y="1126250"/>
              <a:ext cx="70075" cy="69250"/>
            </a:xfrm>
            <a:custGeom>
              <a:avLst/>
              <a:gdLst/>
              <a:ahLst/>
              <a:cxnLst/>
              <a:rect l="l" t="t" r="r" b="b"/>
              <a:pathLst>
                <a:path w="2803" h="2770" extrusionOk="0">
                  <a:moveTo>
                    <a:pt x="1402" y="0"/>
                  </a:moveTo>
                  <a:cubicBezTo>
                    <a:pt x="635" y="0"/>
                    <a:pt x="1" y="634"/>
                    <a:pt x="1" y="1368"/>
                  </a:cubicBezTo>
                  <a:cubicBezTo>
                    <a:pt x="1" y="2135"/>
                    <a:pt x="635" y="2769"/>
                    <a:pt x="1402" y="2769"/>
                  </a:cubicBezTo>
                  <a:cubicBezTo>
                    <a:pt x="2136" y="2769"/>
                    <a:pt x="2769" y="2135"/>
                    <a:pt x="2769" y="1368"/>
                  </a:cubicBezTo>
                  <a:cubicBezTo>
                    <a:pt x="2803" y="634"/>
                    <a:pt x="2169" y="0"/>
                    <a:pt x="140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17"/>
            <p:cNvSpPr/>
            <p:nvPr/>
          </p:nvSpPr>
          <p:spPr>
            <a:xfrm>
              <a:off x="2395225" y="1243375"/>
              <a:ext cx="54225" cy="57350"/>
            </a:xfrm>
            <a:custGeom>
              <a:avLst/>
              <a:gdLst/>
              <a:ahLst/>
              <a:cxnLst/>
              <a:rect l="l" t="t" r="r" b="b"/>
              <a:pathLst>
                <a:path w="2169" h="2294" extrusionOk="0">
                  <a:moveTo>
                    <a:pt x="1878" y="0"/>
                  </a:moveTo>
                  <a:cubicBezTo>
                    <a:pt x="1801" y="0"/>
                    <a:pt x="1735" y="30"/>
                    <a:pt x="1668" y="119"/>
                  </a:cubicBezTo>
                  <a:lnTo>
                    <a:pt x="1668" y="152"/>
                  </a:lnTo>
                  <a:cubicBezTo>
                    <a:pt x="1668" y="152"/>
                    <a:pt x="1668" y="186"/>
                    <a:pt x="1635" y="219"/>
                  </a:cubicBezTo>
                  <a:cubicBezTo>
                    <a:pt x="1635" y="286"/>
                    <a:pt x="1601" y="319"/>
                    <a:pt x="1601" y="352"/>
                  </a:cubicBezTo>
                  <a:cubicBezTo>
                    <a:pt x="1535" y="386"/>
                    <a:pt x="1535" y="452"/>
                    <a:pt x="1501" y="486"/>
                  </a:cubicBezTo>
                  <a:cubicBezTo>
                    <a:pt x="1468" y="553"/>
                    <a:pt x="1434" y="653"/>
                    <a:pt x="1334" y="786"/>
                  </a:cubicBezTo>
                  <a:cubicBezTo>
                    <a:pt x="1268" y="853"/>
                    <a:pt x="1168" y="986"/>
                    <a:pt x="1101" y="1053"/>
                  </a:cubicBezTo>
                  <a:cubicBezTo>
                    <a:pt x="867" y="1253"/>
                    <a:pt x="667" y="1453"/>
                    <a:pt x="500" y="1553"/>
                  </a:cubicBezTo>
                  <a:cubicBezTo>
                    <a:pt x="434" y="1653"/>
                    <a:pt x="334" y="1687"/>
                    <a:pt x="300" y="1753"/>
                  </a:cubicBezTo>
                  <a:lnTo>
                    <a:pt x="200" y="1820"/>
                  </a:lnTo>
                  <a:cubicBezTo>
                    <a:pt x="100" y="1853"/>
                    <a:pt x="0" y="1987"/>
                    <a:pt x="100" y="2120"/>
                  </a:cubicBezTo>
                  <a:cubicBezTo>
                    <a:pt x="100" y="2207"/>
                    <a:pt x="175" y="2294"/>
                    <a:pt x="282" y="2294"/>
                  </a:cubicBezTo>
                  <a:cubicBezTo>
                    <a:pt x="299" y="2294"/>
                    <a:pt x="316" y="2292"/>
                    <a:pt x="334" y="2287"/>
                  </a:cubicBezTo>
                  <a:lnTo>
                    <a:pt x="467" y="2287"/>
                  </a:lnTo>
                  <a:cubicBezTo>
                    <a:pt x="534" y="2287"/>
                    <a:pt x="667" y="2287"/>
                    <a:pt x="801" y="2220"/>
                  </a:cubicBezTo>
                  <a:cubicBezTo>
                    <a:pt x="934" y="2187"/>
                    <a:pt x="1068" y="2120"/>
                    <a:pt x="1268" y="2020"/>
                  </a:cubicBezTo>
                  <a:cubicBezTo>
                    <a:pt x="1334" y="1987"/>
                    <a:pt x="1401" y="1954"/>
                    <a:pt x="1501" y="1853"/>
                  </a:cubicBezTo>
                  <a:lnTo>
                    <a:pt x="1701" y="1653"/>
                  </a:lnTo>
                  <a:cubicBezTo>
                    <a:pt x="1768" y="1553"/>
                    <a:pt x="1835" y="1487"/>
                    <a:pt x="1868" y="1386"/>
                  </a:cubicBezTo>
                  <a:lnTo>
                    <a:pt x="2002" y="1153"/>
                  </a:lnTo>
                  <a:cubicBezTo>
                    <a:pt x="2035" y="1053"/>
                    <a:pt x="2035" y="986"/>
                    <a:pt x="2102" y="886"/>
                  </a:cubicBezTo>
                  <a:cubicBezTo>
                    <a:pt x="2135" y="819"/>
                    <a:pt x="2135" y="719"/>
                    <a:pt x="2135" y="653"/>
                  </a:cubicBezTo>
                  <a:cubicBezTo>
                    <a:pt x="2168" y="519"/>
                    <a:pt x="2135" y="419"/>
                    <a:pt x="2135" y="319"/>
                  </a:cubicBezTo>
                  <a:lnTo>
                    <a:pt x="2135" y="186"/>
                  </a:lnTo>
                  <a:cubicBezTo>
                    <a:pt x="2102" y="119"/>
                    <a:pt x="2035" y="52"/>
                    <a:pt x="2002" y="19"/>
                  </a:cubicBezTo>
                  <a:cubicBezTo>
                    <a:pt x="1957" y="8"/>
                    <a:pt x="1916" y="0"/>
                    <a:pt x="187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17"/>
            <p:cNvSpPr/>
            <p:nvPr/>
          </p:nvSpPr>
          <p:spPr>
            <a:xfrm>
              <a:off x="2315150" y="1188800"/>
              <a:ext cx="158475" cy="158475"/>
            </a:xfrm>
            <a:custGeom>
              <a:avLst/>
              <a:gdLst/>
              <a:ahLst/>
              <a:cxnLst/>
              <a:rect l="l" t="t" r="r" b="b"/>
              <a:pathLst>
                <a:path w="6339" h="6339" extrusionOk="0">
                  <a:moveTo>
                    <a:pt x="3203" y="0"/>
                  </a:moveTo>
                  <a:cubicBezTo>
                    <a:pt x="1469" y="0"/>
                    <a:pt x="34" y="1368"/>
                    <a:pt x="1" y="3136"/>
                  </a:cubicBezTo>
                  <a:cubicBezTo>
                    <a:pt x="1" y="4870"/>
                    <a:pt x="1368" y="6305"/>
                    <a:pt x="3136" y="6338"/>
                  </a:cubicBezTo>
                  <a:cubicBezTo>
                    <a:pt x="4871" y="6338"/>
                    <a:pt x="6305" y="4970"/>
                    <a:pt x="6339" y="3203"/>
                  </a:cubicBezTo>
                  <a:cubicBezTo>
                    <a:pt x="6339" y="1468"/>
                    <a:pt x="4971" y="34"/>
                    <a:pt x="3203" y="0"/>
                  </a:cubicBezTo>
                  <a:close/>
                </a:path>
              </a:pathLst>
            </a:custGeom>
            <a:solidFill>
              <a:srgbClr val="ED88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7"/>
            <p:cNvSpPr/>
            <p:nvPr/>
          </p:nvSpPr>
          <p:spPr>
            <a:xfrm>
              <a:off x="2519464" y="1206747"/>
              <a:ext cx="627101" cy="124675"/>
            </a:xfrm>
            <a:custGeom>
              <a:avLst/>
              <a:gdLst/>
              <a:ahLst/>
              <a:cxnLst/>
              <a:rect l="l" t="t" r="r" b="b"/>
              <a:pathLst>
                <a:path w="19349" h="4987" extrusionOk="0">
                  <a:moveTo>
                    <a:pt x="4722" y="1"/>
                  </a:moveTo>
                  <a:cubicBezTo>
                    <a:pt x="4335" y="1"/>
                    <a:pt x="3904" y="84"/>
                    <a:pt x="3403" y="283"/>
                  </a:cubicBezTo>
                  <a:cubicBezTo>
                    <a:pt x="1" y="1651"/>
                    <a:pt x="2536" y="4986"/>
                    <a:pt x="2536" y="4986"/>
                  </a:cubicBezTo>
                  <a:cubicBezTo>
                    <a:pt x="2536" y="4986"/>
                    <a:pt x="4371" y="4820"/>
                    <a:pt x="10308" y="4286"/>
                  </a:cubicBezTo>
                  <a:cubicBezTo>
                    <a:pt x="11550" y="4155"/>
                    <a:pt x="12806" y="4108"/>
                    <a:pt x="13969" y="4108"/>
                  </a:cubicBezTo>
                  <a:cubicBezTo>
                    <a:pt x="16962" y="4108"/>
                    <a:pt x="19348" y="4419"/>
                    <a:pt x="19348" y="4419"/>
                  </a:cubicBezTo>
                  <a:cubicBezTo>
                    <a:pt x="18748" y="2952"/>
                    <a:pt x="14912" y="1951"/>
                    <a:pt x="10475" y="1951"/>
                  </a:cubicBezTo>
                  <a:cubicBezTo>
                    <a:pt x="7460" y="1951"/>
                    <a:pt x="6601" y="1"/>
                    <a:pt x="4722" y="1"/>
                  </a:cubicBezTo>
                  <a:close/>
                </a:path>
              </a:pathLst>
            </a:custGeom>
            <a:solidFill>
              <a:srgbClr val="D178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7"/>
            <p:cNvSpPr/>
            <p:nvPr/>
          </p:nvSpPr>
          <p:spPr>
            <a:xfrm>
              <a:off x="1891525" y="1542375"/>
              <a:ext cx="545400" cy="740350"/>
            </a:xfrm>
            <a:custGeom>
              <a:avLst/>
              <a:gdLst/>
              <a:ahLst/>
              <a:cxnLst/>
              <a:rect l="l" t="t" r="r" b="b"/>
              <a:pathLst>
                <a:path w="21816" h="29614" extrusionOk="0">
                  <a:moveTo>
                    <a:pt x="19648" y="1"/>
                  </a:moveTo>
                  <a:lnTo>
                    <a:pt x="14077" y="968"/>
                  </a:lnTo>
                  <a:cubicBezTo>
                    <a:pt x="3269" y="4370"/>
                    <a:pt x="0" y="28221"/>
                    <a:pt x="3937" y="28988"/>
                  </a:cubicBezTo>
                  <a:cubicBezTo>
                    <a:pt x="4122" y="29023"/>
                    <a:pt x="4303" y="29040"/>
                    <a:pt x="4478" y="29040"/>
                  </a:cubicBezTo>
                  <a:cubicBezTo>
                    <a:pt x="5608" y="29040"/>
                    <a:pt x="6505" y="28348"/>
                    <a:pt x="7137" y="27457"/>
                  </a:cubicBezTo>
                  <a:lnTo>
                    <a:pt x="7137" y="27457"/>
                  </a:lnTo>
                  <a:cubicBezTo>
                    <a:pt x="7707" y="28637"/>
                    <a:pt x="8644" y="29614"/>
                    <a:pt x="9502" y="29614"/>
                  </a:cubicBezTo>
                  <a:cubicBezTo>
                    <a:pt x="9675" y="29614"/>
                    <a:pt x="9845" y="29574"/>
                    <a:pt x="10008" y="29488"/>
                  </a:cubicBezTo>
                  <a:cubicBezTo>
                    <a:pt x="11942" y="28488"/>
                    <a:pt x="12409" y="23818"/>
                    <a:pt x="12409" y="23818"/>
                  </a:cubicBezTo>
                  <a:cubicBezTo>
                    <a:pt x="12409" y="23818"/>
                    <a:pt x="12681" y="25719"/>
                    <a:pt x="14159" y="25719"/>
                  </a:cubicBezTo>
                  <a:cubicBezTo>
                    <a:pt x="14399" y="25719"/>
                    <a:pt x="14670" y="25669"/>
                    <a:pt x="14978" y="25552"/>
                  </a:cubicBezTo>
                  <a:cubicBezTo>
                    <a:pt x="17179" y="24685"/>
                    <a:pt x="19481" y="21683"/>
                    <a:pt x="20515" y="14544"/>
                  </a:cubicBezTo>
                  <a:cubicBezTo>
                    <a:pt x="21816" y="5671"/>
                    <a:pt x="19648" y="1"/>
                    <a:pt x="19648" y="1"/>
                  </a:cubicBezTo>
                  <a:close/>
                </a:path>
              </a:pathLst>
            </a:custGeom>
            <a:solidFill>
              <a:srgbClr val="0E2B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7"/>
            <p:cNvSpPr/>
            <p:nvPr/>
          </p:nvSpPr>
          <p:spPr>
            <a:xfrm>
              <a:off x="1940725" y="1554050"/>
              <a:ext cx="476200" cy="737225"/>
            </a:xfrm>
            <a:custGeom>
              <a:avLst/>
              <a:gdLst/>
              <a:ahLst/>
              <a:cxnLst/>
              <a:rect l="l" t="t" r="r" b="b"/>
              <a:pathLst>
                <a:path w="19048" h="29489" extrusionOk="0">
                  <a:moveTo>
                    <a:pt x="5771" y="23384"/>
                  </a:moveTo>
                  <a:cubicBezTo>
                    <a:pt x="5771" y="23384"/>
                    <a:pt x="5805" y="23417"/>
                    <a:pt x="5838" y="23484"/>
                  </a:cubicBezTo>
                  <a:cubicBezTo>
                    <a:pt x="5838" y="23584"/>
                    <a:pt x="5871" y="23718"/>
                    <a:pt x="5871" y="23818"/>
                  </a:cubicBezTo>
                  <a:cubicBezTo>
                    <a:pt x="5938" y="24351"/>
                    <a:pt x="5771" y="24919"/>
                    <a:pt x="5604" y="25419"/>
                  </a:cubicBezTo>
                  <a:cubicBezTo>
                    <a:pt x="5502" y="25674"/>
                    <a:pt x="5383" y="25930"/>
                    <a:pt x="5246" y="26177"/>
                  </a:cubicBezTo>
                  <a:lnTo>
                    <a:pt x="5246" y="26177"/>
                  </a:lnTo>
                  <a:lnTo>
                    <a:pt x="5137" y="25819"/>
                  </a:lnTo>
                  <a:cubicBezTo>
                    <a:pt x="5037" y="25586"/>
                    <a:pt x="4971" y="25319"/>
                    <a:pt x="4937" y="25085"/>
                  </a:cubicBezTo>
                  <a:cubicBezTo>
                    <a:pt x="4804" y="24552"/>
                    <a:pt x="4937" y="23985"/>
                    <a:pt x="5271" y="23651"/>
                  </a:cubicBezTo>
                  <a:cubicBezTo>
                    <a:pt x="5338" y="23584"/>
                    <a:pt x="5438" y="23551"/>
                    <a:pt x="5538" y="23451"/>
                  </a:cubicBezTo>
                  <a:cubicBezTo>
                    <a:pt x="5638" y="23384"/>
                    <a:pt x="5705" y="23384"/>
                    <a:pt x="5771" y="23384"/>
                  </a:cubicBezTo>
                  <a:close/>
                  <a:moveTo>
                    <a:pt x="17613" y="1"/>
                  </a:moveTo>
                  <a:cubicBezTo>
                    <a:pt x="17513" y="1"/>
                    <a:pt x="17480" y="67"/>
                    <a:pt x="17480" y="167"/>
                  </a:cubicBezTo>
                  <a:cubicBezTo>
                    <a:pt x="17780" y="1402"/>
                    <a:pt x="17980" y="2669"/>
                    <a:pt x="18147" y="3903"/>
                  </a:cubicBezTo>
                  <a:cubicBezTo>
                    <a:pt x="18314" y="5171"/>
                    <a:pt x="18380" y="6439"/>
                    <a:pt x="18480" y="7706"/>
                  </a:cubicBezTo>
                  <a:cubicBezTo>
                    <a:pt x="18514" y="8373"/>
                    <a:pt x="18514" y="9007"/>
                    <a:pt x="18514" y="9608"/>
                  </a:cubicBezTo>
                  <a:cubicBezTo>
                    <a:pt x="18514" y="10275"/>
                    <a:pt x="18514" y="10908"/>
                    <a:pt x="18480" y="11542"/>
                  </a:cubicBezTo>
                  <a:cubicBezTo>
                    <a:pt x="18447" y="12176"/>
                    <a:pt x="18380" y="12776"/>
                    <a:pt x="18314" y="13410"/>
                  </a:cubicBezTo>
                  <a:cubicBezTo>
                    <a:pt x="18280" y="14044"/>
                    <a:pt x="18147" y="14678"/>
                    <a:pt x="18047" y="15278"/>
                  </a:cubicBezTo>
                  <a:cubicBezTo>
                    <a:pt x="17947" y="15879"/>
                    <a:pt x="17847" y="16513"/>
                    <a:pt x="17680" y="17113"/>
                  </a:cubicBezTo>
                  <a:cubicBezTo>
                    <a:pt x="17613" y="17413"/>
                    <a:pt x="17513" y="17747"/>
                    <a:pt x="17446" y="18047"/>
                  </a:cubicBezTo>
                  <a:cubicBezTo>
                    <a:pt x="17346" y="18381"/>
                    <a:pt x="17313" y="18681"/>
                    <a:pt x="17179" y="18948"/>
                  </a:cubicBezTo>
                  <a:cubicBezTo>
                    <a:pt x="16979" y="19548"/>
                    <a:pt x="16779" y="20115"/>
                    <a:pt x="16512" y="20716"/>
                  </a:cubicBezTo>
                  <a:cubicBezTo>
                    <a:pt x="16279" y="21249"/>
                    <a:pt x="15979" y="21783"/>
                    <a:pt x="15645" y="22350"/>
                  </a:cubicBezTo>
                  <a:cubicBezTo>
                    <a:pt x="15311" y="22850"/>
                    <a:pt x="14944" y="23351"/>
                    <a:pt x="14477" y="23751"/>
                  </a:cubicBezTo>
                  <a:cubicBezTo>
                    <a:pt x="14010" y="24185"/>
                    <a:pt x="13510" y="24518"/>
                    <a:pt x="12976" y="24752"/>
                  </a:cubicBezTo>
                  <a:cubicBezTo>
                    <a:pt x="12702" y="24889"/>
                    <a:pt x="12418" y="24965"/>
                    <a:pt x="12149" y="24965"/>
                  </a:cubicBezTo>
                  <a:cubicBezTo>
                    <a:pt x="11894" y="24965"/>
                    <a:pt x="11652" y="24897"/>
                    <a:pt x="11442" y="24752"/>
                  </a:cubicBezTo>
                  <a:cubicBezTo>
                    <a:pt x="10975" y="24452"/>
                    <a:pt x="10675" y="23884"/>
                    <a:pt x="10475" y="23284"/>
                  </a:cubicBezTo>
                  <a:lnTo>
                    <a:pt x="10475" y="23251"/>
                  </a:lnTo>
                  <a:cubicBezTo>
                    <a:pt x="10475" y="23251"/>
                    <a:pt x="10441" y="23217"/>
                    <a:pt x="10375" y="23217"/>
                  </a:cubicBezTo>
                  <a:cubicBezTo>
                    <a:pt x="10341" y="23217"/>
                    <a:pt x="10308" y="23251"/>
                    <a:pt x="10308" y="23284"/>
                  </a:cubicBezTo>
                  <a:cubicBezTo>
                    <a:pt x="10108" y="24418"/>
                    <a:pt x="9807" y="25552"/>
                    <a:pt x="9374" y="26586"/>
                  </a:cubicBezTo>
                  <a:cubicBezTo>
                    <a:pt x="9174" y="27120"/>
                    <a:pt x="8940" y="27620"/>
                    <a:pt x="8607" y="28054"/>
                  </a:cubicBezTo>
                  <a:cubicBezTo>
                    <a:pt x="8300" y="28422"/>
                    <a:pt x="7880" y="28762"/>
                    <a:pt x="7529" y="28762"/>
                  </a:cubicBezTo>
                  <a:cubicBezTo>
                    <a:pt x="7498" y="28762"/>
                    <a:pt x="7468" y="28760"/>
                    <a:pt x="7439" y="28755"/>
                  </a:cubicBezTo>
                  <a:cubicBezTo>
                    <a:pt x="7005" y="28721"/>
                    <a:pt x="6538" y="28388"/>
                    <a:pt x="6205" y="27954"/>
                  </a:cubicBezTo>
                  <a:cubicBezTo>
                    <a:pt x="5947" y="27645"/>
                    <a:pt x="5729" y="27296"/>
                    <a:pt x="5536" y="26923"/>
                  </a:cubicBezTo>
                  <a:lnTo>
                    <a:pt x="5536" y="26923"/>
                  </a:lnTo>
                  <a:cubicBezTo>
                    <a:pt x="5798" y="26528"/>
                    <a:pt x="6015" y="26121"/>
                    <a:pt x="6172" y="25652"/>
                  </a:cubicBezTo>
                  <a:cubicBezTo>
                    <a:pt x="6372" y="25119"/>
                    <a:pt x="6505" y="24552"/>
                    <a:pt x="6505" y="23884"/>
                  </a:cubicBezTo>
                  <a:cubicBezTo>
                    <a:pt x="6505" y="23718"/>
                    <a:pt x="6505" y="23551"/>
                    <a:pt x="6438" y="23384"/>
                  </a:cubicBezTo>
                  <a:cubicBezTo>
                    <a:pt x="6372" y="23217"/>
                    <a:pt x="6205" y="22950"/>
                    <a:pt x="5938" y="22917"/>
                  </a:cubicBezTo>
                  <a:cubicBezTo>
                    <a:pt x="5885" y="22911"/>
                    <a:pt x="5836" y="22908"/>
                    <a:pt x="5790" y="22908"/>
                  </a:cubicBezTo>
                  <a:cubicBezTo>
                    <a:pt x="5579" y="22908"/>
                    <a:pt x="5441" y="22968"/>
                    <a:pt x="5304" y="23051"/>
                  </a:cubicBezTo>
                  <a:cubicBezTo>
                    <a:pt x="5137" y="23084"/>
                    <a:pt x="5004" y="23217"/>
                    <a:pt x="4871" y="23317"/>
                  </a:cubicBezTo>
                  <a:cubicBezTo>
                    <a:pt x="4637" y="23584"/>
                    <a:pt x="4470" y="23884"/>
                    <a:pt x="4370" y="24218"/>
                  </a:cubicBezTo>
                  <a:cubicBezTo>
                    <a:pt x="4304" y="24552"/>
                    <a:pt x="4270" y="24818"/>
                    <a:pt x="4270" y="25152"/>
                  </a:cubicBezTo>
                  <a:cubicBezTo>
                    <a:pt x="4270" y="25486"/>
                    <a:pt x="4270" y="25819"/>
                    <a:pt x="4337" y="26119"/>
                  </a:cubicBezTo>
                  <a:cubicBezTo>
                    <a:pt x="4437" y="26420"/>
                    <a:pt x="4537" y="26720"/>
                    <a:pt x="4670" y="26987"/>
                  </a:cubicBezTo>
                  <a:cubicBezTo>
                    <a:pt x="4676" y="26998"/>
                    <a:pt x="4681" y="27008"/>
                    <a:pt x="4686" y="27019"/>
                  </a:cubicBezTo>
                  <a:lnTo>
                    <a:pt x="4686" y="27019"/>
                  </a:lnTo>
                  <a:cubicBezTo>
                    <a:pt x="4383" y="27395"/>
                    <a:pt x="4032" y="27719"/>
                    <a:pt x="3636" y="27954"/>
                  </a:cubicBezTo>
                  <a:cubicBezTo>
                    <a:pt x="3242" y="28180"/>
                    <a:pt x="2823" y="28262"/>
                    <a:pt x="2381" y="28262"/>
                  </a:cubicBezTo>
                  <a:cubicBezTo>
                    <a:pt x="2300" y="28262"/>
                    <a:pt x="2218" y="28259"/>
                    <a:pt x="2135" y="28254"/>
                  </a:cubicBezTo>
                  <a:cubicBezTo>
                    <a:pt x="2002" y="28221"/>
                    <a:pt x="1868" y="28221"/>
                    <a:pt x="1802" y="28188"/>
                  </a:cubicBezTo>
                  <a:cubicBezTo>
                    <a:pt x="1668" y="28121"/>
                    <a:pt x="1602" y="28054"/>
                    <a:pt x="1502" y="27954"/>
                  </a:cubicBezTo>
                  <a:cubicBezTo>
                    <a:pt x="1335" y="27787"/>
                    <a:pt x="1201" y="27587"/>
                    <a:pt x="1101" y="27354"/>
                  </a:cubicBezTo>
                  <a:cubicBezTo>
                    <a:pt x="668" y="26320"/>
                    <a:pt x="601" y="25152"/>
                    <a:pt x="534" y="24051"/>
                  </a:cubicBezTo>
                  <a:cubicBezTo>
                    <a:pt x="501" y="21750"/>
                    <a:pt x="801" y="19448"/>
                    <a:pt x="1268" y="17213"/>
                  </a:cubicBezTo>
                  <a:cubicBezTo>
                    <a:pt x="1702" y="14945"/>
                    <a:pt x="2369" y="12743"/>
                    <a:pt x="3269" y="10608"/>
                  </a:cubicBezTo>
                  <a:cubicBezTo>
                    <a:pt x="4137" y="8473"/>
                    <a:pt x="5204" y="6405"/>
                    <a:pt x="6639" y="4604"/>
                  </a:cubicBezTo>
                  <a:cubicBezTo>
                    <a:pt x="7339" y="3737"/>
                    <a:pt x="8140" y="2903"/>
                    <a:pt x="9040" y="2202"/>
                  </a:cubicBezTo>
                  <a:cubicBezTo>
                    <a:pt x="9974" y="1468"/>
                    <a:pt x="10975" y="901"/>
                    <a:pt x="12042" y="568"/>
                  </a:cubicBezTo>
                  <a:cubicBezTo>
                    <a:pt x="12142" y="568"/>
                    <a:pt x="12142" y="468"/>
                    <a:pt x="12142" y="434"/>
                  </a:cubicBezTo>
                  <a:cubicBezTo>
                    <a:pt x="12142" y="368"/>
                    <a:pt x="12042" y="368"/>
                    <a:pt x="12009" y="368"/>
                  </a:cubicBezTo>
                  <a:cubicBezTo>
                    <a:pt x="10875" y="701"/>
                    <a:pt x="9841" y="1268"/>
                    <a:pt x="8940" y="1969"/>
                  </a:cubicBezTo>
                  <a:cubicBezTo>
                    <a:pt x="7973" y="2703"/>
                    <a:pt x="7172" y="3537"/>
                    <a:pt x="6438" y="4437"/>
                  </a:cubicBezTo>
                  <a:cubicBezTo>
                    <a:pt x="4971" y="6272"/>
                    <a:pt x="3837" y="8373"/>
                    <a:pt x="2936" y="10475"/>
                  </a:cubicBezTo>
                  <a:cubicBezTo>
                    <a:pt x="2002" y="12643"/>
                    <a:pt x="1335" y="14878"/>
                    <a:pt x="834" y="17146"/>
                  </a:cubicBezTo>
                  <a:cubicBezTo>
                    <a:pt x="334" y="19415"/>
                    <a:pt x="0" y="21750"/>
                    <a:pt x="34" y="24085"/>
                  </a:cubicBezTo>
                  <a:cubicBezTo>
                    <a:pt x="34" y="24652"/>
                    <a:pt x="101" y="25252"/>
                    <a:pt x="167" y="25819"/>
                  </a:cubicBezTo>
                  <a:cubicBezTo>
                    <a:pt x="267" y="26420"/>
                    <a:pt x="367" y="26987"/>
                    <a:pt x="634" y="27587"/>
                  </a:cubicBezTo>
                  <a:cubicBezTo>
                    <a:pt x="768" y="27887"/>
                    <a:pt x="934" y="28121"/>
                    <a:pt x="1168" y="28388"/>
                  </a:cubicBezTo>
                  <a:cubicBezTo>
                    <a:pt x="1301" y="28488"/>
                    <a:pt x="1435" y="28588"/>
                    <a:pt x="1602" y="28655"/>
                  </a:cubicBezTo>
                  <a:cubicBezTo>
                    <a:pt x="1802" y="28755"/>
                    <a:pt x="1935" y="28755"/>
                    <a:pt x="2102" y="28788"/>
                  </a:cubicBezTo>
                  <a:cubicBezTo>
                    <a:pt x="2235" y="28810"/>
                    <a:pt x="2371" y="28821"/>
                    <a:pt x="2509" y="28821"/>
                  </a:cubicBezTo>
                  <a:cubicBezTo>
                    <a:pt x="2993" y="28821"/>
                    <a:pt x="3495" y="28688"/>
                    <a:pt x="3937" y="28454"/>
                  </a:cubicBezTo>
                  <a:cubicBezTo>
                    <a:pt x="4357" y="28232"/>
                    <a:pt x="4705" y="27954"/>
                    <a:pt x="5006" y="27621"/>
                  </a:cubicBezTo>
                  <a:lnTo>
                    <a:pt x="5006" y="27621"/>
                  </a:lnTo>
                  <a:cubicBezTo>
                    <a:pt x="5202" y="27952"/>
                    <a:pt x="5424" y="28266"/>
                    <a:pt x="5671" y="28554"/>
                  </a:cubicBezTo>
                  <a:cubicBezTo>
                    <a:pt x="5871" y="28788"/>
                    <a:pt x="6105" y="28988"/>
                    <a:pt x="6372" y="29155"/>
                  </a:cubicBezTo>
                  <a:cubicBezTo>
                    <a:pt x="6639" y="29322"/>
                    <a:pt x="6972" y="29455"/>
                    <a:pt x="7339" y="29488"/>
                  </a:cubicBezTo>
                  <a:cubicBezTo>
                    <a:pt x="7506" y="29488"/>
                    <a:pt x="7706" y="29455"/>
                    <a:pt x="7873" y="29422"/>
                  </a:cubicBezTo>
                  <a:cubicBezTo>
                    <a:pt x="8106" y="29322"/>
                    <a:pt x="8206" y="29255"/>
                    <a:pt x="8340" y="29155"/>
                  </a:cubicBezTo>
                  <a:cubicBezTo>
                    <a:pt x="8640" y="28955"/>
                    <a:pt x="8840" y="28721"/>
                    <a:pt x="9007" y="28454"/>
                  </a:cubicBezTo>
                  <a:cubicBezTo>
                    <a:pt x="9374" y="27954"/>
                    <a:pt x="9607" y="27387"/>
                    <a:pt x="9807" y="26820"/>
                  </a:cubicBezTo>
                  <a:cubicBezTo>
                    <a:pt x="10105" y="25928"/>
                    <a:pt x="10293" y="24992"/>
                    <a:pt x="10406" y="24049"/>
                  </a:cubicBezTo>
                  <a:lnTo>
                    <a:pt x="10406" y="24049"/>
                  </a:lnTo>
                  <a:cubicBezTo>
                    <a:pt x="10520" y="24480"/>
                    <a:pt x="10743" y="24886"/>
                    <a:pt x="11142" y="25219"/>
                  </a:cubicBezTo>
                  <a:cubicBezTo>
                    <a:pt x="11442" y="25452"/>
                    <a:pt x="11809" y="25586"/>
                    <a:pt x="12176" y="25586"/>
                  </a:cubicBezTo>
                  <a:cubicBezTo>
                    <a:pt x="12543" y="25586"/>
                    <a:pt x="12943" y="25452"/>
                    <a:pt x="13210" y="25319"/>
                  </a:cubicBezTo>
                  <a:cubicBezTo>
                    <a:pt x="13844" y="25052"/>
                    <a:pt x="14377" y="24652"/>
                    <a:pt x="14878" y="24218"/>
                  </a:cubicBezTo>
                  <a:cubicBezTo>
                    <a:pt x="15378" y="23751"/>
                    <a:pt x="15778" y="23217"/>
                    <a:pt x="16145" y="22650"/>
                  </a:cubicBezTo>
                  <a:cubicBezTo>
                    <a:pt x="16479" y="22117"/>
                    <a:pt x="16812" y="21549"/>
                    <a:pt x="17046" y="20949"/>
                  </a:cubicBezTo>
                  <a:cubicBezTo>
                    <a:pt x="17313" y="20315"/>
                    <a:pt x="17513" y="19748"/>
                    <a:pt x="17713" y="19114"/>
                  </a:cubicBezTo>
                  <a:cubicBezTo>
                    <a:pt x="17847" y="18814"/>
                    <a:pt x="17947" y="18481"/>
                    <a:pt x="18013" y="18214"/>
                  </a:cubicBezTo>
                  <a:cubicBezTo>
                    <a:pt x="18147" y="17880"/>
                    <a:pt x="18180" y="17580"/>
                    <a:pt x="18280" y="17246"/>
                  </a:cubicBezTo>
                  <a:cubicBezTo>
                    <a:pt x="18447" y="16613"/>
                    <a:pt x="18514" y="15945"/>
                    <a:pt x="18647" y="15312"/>
                  </a:cubicBezTo>
                  <a:cubicBezTo>
                    <a:pt x="18714" y="14711"/>
                    <a:pt x="18847" y="14044"/>
                    <a:pt x="18881" y="13410"/>
                  </a:cubicBezTo>
                  <a:cubicBezTo>
                    <a:pt x="18947" y="12776"/>
                    <a:pt x="18981" y="12109"/>
                    <a:pt x="19014" y="11476"/>
                  </a:cubicBezTo>
                  <a:cubicBezTo>
                    <a:pt x="19047" y="10875"/>
                    <a:pt x="19047" y="10208"/>
                    <a:pt x="19047" y="9574"/>
                  </a:cubicBezTo>
                  <a:cubicBezTo>
                    <a:pt x="19047" y="8940"/>
                    <a:pt x="19014" y="8273"/>
                    <a:pt x="18981" y="7673"/>
                  </a:cubicBezTo>
                  <a:cubicBezTo>
                    <a:pt x="18947" y="7039"/>
                    <a:pt x="18881" y="6372"/>
                    <a:pt x="18814" y="5738"/>
                  </a:cubicBezTo>
                  <a:cubicBezTo>
                    <a:pt x="18714" y="5071"/>
                    <a:pt x="18647" y="4437"/>
                    <a:pt x="18547" y="3837"/>
                  </a:cubicBezTo>
                  <a:cubicBezTo>
                    <a:pt x="18380" y="2569"/>
                    <a:pt x="18147" y="1335"/>
                    <a:pt x="17813" y="67"/>
                  </a:cubicBezTo>
                  <a:cubicBezTo>
                    <a:pt x="17813" y="34"/>
                    <a:pt x="17713" y="1"/>
                    <a:pt x="17613" y="1"/>
                  </a:cubicBezTo>
                  <a:close/>
                </a:path>
              </a:pathLst>
            </a:custGeom>
            <a:solidFill>
              <a:srgbClr val="1D4F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17"/>
            <p:cNvSpPr/>
            <p:nvPr/>
          </p:nvSpPr>
          <p:spPr>
            <a:xfrm>
              <a:off x="2418575" y="2292475"/>
              <a:ext cx="71725" cy="44700"/>
            </a:xfrm>
            <a:custGeom>
              <a:avLst/>
              <a:gdLst/>
              <a:ahLst/>
              <a:cxnLst/>
              <a:rect l="l" t="t" r="r" b="b"/>
              <a:pathLst>
                <a:path w="2869" h="1788" extrusionOk="0">
                  <a:moveTo>
                    <a:pt x="2121" y="1"/>
                  </a:moveTo>
                  <a:cubicBezTo>
                    <a:pt x="2003" y="1"/>
                    <a:pt x="1882" y="28"/>
                    <a:pt x="1768" y="85"/>
                  </a:cubicBezTo>
                  <a:cubicBezTo>
                    <a:pt x="1568" y="218"/>
                    <a:pt x="1334" y="352"/>
                    <a:pt x="1101" y="485"/>
                  </a:cubicBezTo>
                  <a:cubicBezTo>
                    <a:pt x="867" y="652"/>
                    <a:pt x="567" y="719"/>
                    <a:pt x="334" y="852"/>
                  </a:cubicBezTo>
                  <a:cubicBezTo>
                    <a:pt x="67" y="986"/>
                    <a:pt x="0" y="1319"/>
                    <a:pt x="134" y="1553"/>
                  </a:cubicBezTo>
                  <a:cubicBezTo>
                    <a:pt x="265" y="1706"/>
                    <a:pt x="425" y="1787"/>
                    <a:pt x="595" y="1787"/>
                  </a:cubicBezTo>
                  <a:cubicBezTo>
                    <a:pt x="684" y="1787"/>
                    <a:pt x="776" y="1765"/>
                    <a:pt x="867" y="1719"/>
                  </a:cubicBezTo>
                  <a:cubicBezTo>
                    <a:pt x="1301" y="1519"/>
                    <a:pt x="1801" y="1419"/>
                    <a:pt x="2335" y="1252"/>
                  </a:cubicBezTo>
                  <a:cubicBezTo>
                    <a:pt x="2669" y="1152"/>
                    <a:pt x="2869" y="852"/>
                    <a:pt x="2769" y="485"/>
                  </a:cubicBezTo>
                  <a:cubicBezTo>
                    <a:pt x="2697" y="175"/>
                    <a:pt x="2420" y="1"/>
                    <a:pt x="2121" y="1"/>
                  </a:cubicBezTo>
                  <a:close/>
                </a:path>
              </a:pathLst>
            </a:custGeom>
            <a:solidFill>
              <a:srgbClr val="0020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17"/>
            <p:cNvSpPr/>
            <p:nvPr/>
          </p:nvSpPr>
          <p:spPr>
            <a:xfrm>
              <a:off x="2519475" y="2308100"/>
              <a:ext cx="26700" cy="25700"/>
            </a:xfrm>
            <a:custGeom>
              <a:avLst/>
              <a:gdLst/>
              <a:ahLst/>
              <a:cxnLst/>
              <a:rect l="l" t="t" r="r" b="b"/>
              <a:pathLst>
                <a:path w="1068" h="1028" extrusionOk="0">
                  <a:moveTo>
                    <a:pt x="513" y="1"/>
                  </a:moveTo>
                  <a:cubicBezTo>
                    <a:pt x="268" y="1"/>
                    <a:pt x="0" y="183"/>
                    <a:pt x="0" y="461"/>
                  </a:cubicBezTo>
                  <a:cubicBezTo>
                    <a:pt x="0" y="594"/>
                    <a:pt x="34" y="694"/>
                    <a:pt x="67" y="794"/>
                  </a:cubicBezTo>
                  <a:cubicBezTo>
                    <a:pt x="134" y="928"/>
                    <a:pt x="234" y="1028"/>
                    <a:pt x="367" y="1028"/>
                  </a:cubicBezTo>
                  <a:cubicBezTo>
                    <a:pt x="501" y="1028"/>
                    <a:pt x="667" y="961"/>
                    <a:pt x="801" y="894"/>
                  </a:cubicBezTo>
                  <a:cubicBezTo>
                    <a:pt x="1068" y="694"/>
                    <a:pt x="1068" y="227"/>
                    <a:pt x="734" y="60"/>
                  </a:cubicBezTo>
                  <a:cubicBezTo>
                    <a:pt x="669" y="20"/>
                    <a:pt x="592" y="1"/>
                    <a:pt x="513" y="1"/>
                  </a:cubicBezTo>
                  <a:close/>
                </a:path>
              </a:pathLst>
            </a:custGeom>
            <a:solidFill>
              <a:srgbClr val="0020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17"/>
            <p:cNvSpPr/>
            <p:nvPr/>
          </p:nvSpPr>
          <p:spPr>
            <a:xfrm>
              <a:off x="2491950" y="2234300"/>
              <a:ext cx="51725" cy="39550"/>
            </a:xfrm>
            <a:custGeom>
              <a:avLst/>
              <a:gdLst/>
              <a:ahLst/>
              <a:cxnLst/>
              <a:rect l="l" t="t" r="r" b="b"/>
              <a:pathLst>
                <a:path w="2069" h="1582" extrusionOk="0">
                  <a:moveTo>
                    <a:pt x="1417" y="1"/>
                  </a:moveTo>
                  <a:cubicBezTo>
                    <a:pt x="1256" y="1"/>
                    <a:pt x="1093" y="70"/>
                    <a:pt x="968" y="177"/>
                  </a:cubicBezTo>
                  <a:lnTo>
                    <a:pt x="935" y="210"/>
                  </a:lnTo>
                  <a:cubicBezTo>
                    <a:pt x="935" y="210"/>
                    <a:pt x="901" y="210"/>
                    <a:pt x="901" y="244"/>
                  </a:cubicBezTo>
                  <a:cubicBezTo>
                    <a:pt x="801" y="310"/>
                    <a:pt x="768" y="344"/>
                    <a:pt x="668" y="410"/>
                  </a:cubicBezTo>
                  <a:cubicBezTo>
                    <a:pt x="601" y="477"/>
                    <a:pt x="568" y="510"/>
                    <a:pt x="468" y="544"/>
                  </a:cubicBezTo>
                  <a:lnTo>
                    <a:pt x="468" y="544"/>
                  </a:lnTo>
                  <a:cubicBezTo>
                    <a:pt x="497" y="534"/>
                    <a:pt x="503" y="530"/>
                    <a:pt x="498" y="530"/>
                  </a:cubicBezTo>
                  <a:cubicBezTo>
                    <a:pt x="484" y="530"/>
                    <a:pt x="401" y="554"/>
                    <a:pt x="401" y="577"/>
                  </a:cubicBezTo>
                  <a:cubicBezTo>
                    <a:pt x="167" y="644"/>
                    <a:pt x="1" y="877"/>
                    <a:pt x="1" y="1078"/>
                  </a:cubicBezTo>
                  <a:cubicBezTo>
                    <a:pt x="1" y="1378"/>
                    <a:pt x="267" y="1578"/>
                    <a:pt x="534" y="1578"/>
                  </a:cubicBezTo>
                  <a:cubicBezTo>
                    <a:pt x="564" y="1580"/>
                    <a:pt x="594" y="1581"/>
                    <a:pt x="624" y="1581"/>
                  </a:cubicBezTo>
                  <a:cubicBezTo>
                    <a:pt x="1064" y="1581"/>
                    <a:pt x="1523" y="1357"/>
                    <a:pt x="1835" y="1044"/>
                  </a:cubicBezTo>
                  <a:cubicBezTo>
                    <a:pt x="2069" y="744"/>
                    <a:pt x="2002" y="377"/>
                    <a:pt x="1802" y="177"/>
                  </a:cubicBezTo>
                  <a:cubicBezTo>
                    <a:pt x="1693" y="53"/>
                    <a:pt x="1556" y="1"/>
                    <a:pt x="1417" y="1"/>
                  </a:cubicBezTo>
                  <a:close/>
                </a:path>
              </a:pathLst>
            </a:custGeom>
            <a:solidFill>
              <a:srgbClr val="0020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17"/>
            <p:cNvSpPr/>
            <p:nvPr/>
          </p:nvSpPr>
          <p:spPr>
            <a:xfrm>
              <a:off x="2106850" y="1231475"/>
              <a:ext cx="27500" cy="63975"/>
            </a:xfrm>
            <a:custGeom>
              <a:avLst/>
              <a:gdLst/>
              <a:ahLst/>
              <a:cxnLst/>
              <a:rect l="l" t="t" r="r" b="b"/>
              <a:pathLst>
                <a:path w="1100" h="2559" extrusionOk="0">
                  <a:moveTo>
                    <a:pt x="1054" y="1"/>
                  </a:moveTo>
                  <a:cubicBezTo>
                    <a:pt x="1034" y="1"/>
                    <a:pt x="1008" y="19"/>
                    <a:pt x="994" y="61"/>
                  </a:cubicBezTo>
                  <a:cubicBezTo>
                    <a:pt x="661" y="762"/>
                    <a:pt x="360" y="1462"/>
                    <a:pt x="60" y="2163"/>
                  </a:cubicBezTo>
                  <a:cubicBezTo>
                    <a:pt x="0" y="2403"/>
                    <a:pt x="216" y="2559"/>
                    <a:pt x="406" y="2559"/>
                  </a:cubicBezTo>
                  <a:cubicBezTo>
                    <a:pt x="533" y="2559"/>
                    <a:pt x="647" y="2490"/>
                    <a:pt x="661" y="2329"/>
                  </a:cubicBezTo>
                  <a:cubicBezTo>
                    <a:pt x="727" y="1596"/>
                    <a:pt x="894" y="828"/>
                    <a:pt x="1061" y="95"/>
                  </a:cubicBezTo>
                  <a:cubicBezTo>
                    <a:pt x="1100" y="36"/>
                    <a:pt x="1082" y="1"/>
                    <a:pt x="1054" y="1"/>
                  </a:cubicBezTo>
                  <a:close/>
                </a:path>
              </a:pathLst>
            </a:custGeom>
            <a:solidFill>
              <a:srgbClr val="0020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17"/>
            <p:cNvSpPr/>
            <p:nvPr/>
          </p:nvSpPr>
          <p:spPr>
            <a:xfrm>
              <a:off x="2112525" y="1337025"/>
              <a:ext cx="29200" cy="51100"/>
            </a:xfrm>
            <a:custGeom>
              <a:avLst/>
              <a:gdLst/>
              <a:ahLst/>
              <a:cxnLst/>
              <a:rect l="l" t="t" r="r" b="b"/>
              <a:pathLst>
                <a:path w="1168" h="2044" extrusionOk="0">
                  <a:moveTo>
                    <a:pt x="588" y="0"/>
                  </a:moveTo>
                  <a:cubicBezTo>
                    <a:pt x="509" y="0"/>
                    <a:pt x="434" y="59"/>
                    <a:pt x="400" y="176"/>
                  </a:cubicBezTo>
                  <a:cubicBezTo>
                    <a:pt x="200" y="576"/>
                    <a:pt x="200" y="1010"/>
                    <a:pt x="100" y="1410"/>
                  </a:cubicBezTo>
                  <a:cubicBezTo>
                    <a:pt x="0" y="1743"/>
                    <a:pt x="267" y="2044"/>
                    <a:pt x="600" y="2044"/>
                  </a:cubicBezTo>
                  <a:cubicBezTo>
                    <a:pt x="967" y="2044"/>
                    <a:pt x="1168" y="1710"/>
                    <a:pt x="1101" y="1376"/>
                  </a:cubicBezTo>
                  <a:cubicBezTo>
                    <a:pt x="1001" y="943"/>
                    <a:pt x="967" y="543"/>
                    <a:pt x="801" y="176"/>
                  </a:cubicBezTo>
                  <a:cubicBezTo>
                    <a:pt x="751" y="59"/>
                    <a:pt x="667" y="0"/>
                    <a:pt x="588" y="0"/>
                  </a:cubicBezTo>
                  <a:close/>
                </a:path>
              </a:pathLst>
            </a:custGeom>
            <a:solidFill>
              <a:srgbClr val="0020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17"/>
            <p:cNvSpPr/>
            <p:nvPr/>
          </p:nvSpPr>
          <p:spPr>
            <a:xfrm>
              <a:off x="2154200" y="1275175"/>
              <a:ext cx="35050" cy="88350"/>
            </a:xfrm>
            <a:custGeom>
              <a:avLst/>
              <a:gdLst/>
              <a:ahLst/>
              <a:cxnLst/>
              <a:rect l="l" t="t" r="r" b="b"/>
              <a:pathLst>
                <a:path w="1402" h="3534" extrusionOk="0">
                  <a:moveTo>
                    <a:pt x="507" y="0"/>
                  </a:moveTo>
                  <a:cubicBezTo>
                    <a:pt x="371" y="0"/>
                    <a:pt x="234" y="106"/>
                    <a:pt x="234" y="248"/>
                  </a:cubicBezTo>
                  <a:cubicBezTo>
                    <a:pt x="234" y="1115"/>
                    <a:pt x="68" y="2016"/>
                    <a:pt x="1" y="2883"/>
                  </a:cubicBezTo>
                  <a:cubicBezTo>
                    <a:pt x="1" y="3317"/>
                    <a:pt x="351" y="3534"/>
                    <a:pt x="701" y="3534"/>
                  </a:cubicBezTo>
                  <a:cubicBezTo>
                    <a:pt x="1052" y="3534"/>
                    <a:pt x="1402" y="3317"/>
                    <a:pt x="1402" y="2883"/>
                  </a:cubicBezTo>
                  <a:cubicBezTo>
                    <a:pt x="1402" y="1882"/>
                    <a:pt x="1168" y="1048"/>
                    <a:pt x="735" y="148"/>
                  </a:cubicBezTo>
                  <a:cubicBezTo>
                    <a:pt x="683" y="44"/>
                    <a:pt x="595" y="0"/>
                    <a:pt x="507" y="0"/>
                  </a:cubicBezTo>
                  <a:close/>
                </a:path>
              </a:pathLst>
            </a:custGeom>
            <a:solidFill>
              <a:srgbClr val="0020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17"/>
            <p:cNvSpPr/>
            <p:nvPr/>
          </p:nvSpPr>
          <p:spPr>
            <a:xfrm>
              <a:off x="2720400" y="2171250"/>
              <a:ext cx="50100" cy="43950"/>
            </a:xfrm>
            <a:custGeom>
              <a:avLst/>
              <a:gdLst/>
              <a:ahLst/>
              <a:cxnLst/>
              <a:rect l="l" t="t" r="r" b="b"/>
              <a:pathLst>
                <a:path w="2004" h="1758" extrusionOk="0">
                  <a:moveTo>
                    <a:pt x="1190" y="0"/>
                  </a:moveTo>
                  <a:cubicBezTo>
                    <a:pt x="949" y="0"/>
                    <a:pt x="717" y="117"/>
                    <a:pt x="603" y="364"/>
                  </a:cubicBezTo>
                  <a:cubicBezTo>
                    <a:pt x="503" y="531"/>
                    <a:pt x="369" y="698"/>
                    <a:pt x="269" y="864"/>
                  </a:cubicBezTo>
                  <a:cubicBezTo>
                    <a:pt x="0" y="1268"/>
                    <a:pt x="382" y="1758"/>
                    <a:pt x="802" y="1758"/>
                  </a:cubicBezTo>
                  <a:cubicBezTo>
                    <a:pt x="903" y="1758"/>
                    <a:pt x="1006" y="1730"/>
                    <a:pt x="1103" y="1665"/>
                  </a:cubicBezTo>
                  <a:cubicBezTo>
                    <a:pt x="1270" y="1531"/>
                    <a:pt x="1437" y="1398"/>
                    <a:pt x="1604" y="1331"/>
                  </a:cubicBezTo>
                  <a:cubicBezTo>
                    <a:pt x="1970" y="1098"/>
                    <a:pt x="2004" y="497"/>
                    <a:pt x="1704" y="197"/>
                  </a:cubicBezTo>
                  <a:cubicBezTo>
                    <a:pt x="1560" y="68"/>
                    <a:pt x="1372" y="0"/>
                    <a:pt x="1190" y="0"/>
                  </a:cubicBezTo>
                  <a:close/>
                </a:path>
              </a:pathLst>
            </a:custGeom>
            <a:solidFill>
              <a:srgbClr val="0020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17"/>
            <p:cNvSpPr/>
            <p:nvPr/>
          </p:nvSpPr>
          <p:spPr>
            <a:xfrm>
              <a:off x="2195075" y="1041675"/>
              <a:ext cx="44225" cy="54875"/>
            </a:xfrm>
            <a:custGeom>
              <a:avLst/>
              <a:gdLst/>
              <a:ahLst/>
              <a:cxnLst/>
              <a:rect l="l" t="t" r="r" b="b"/>
              <a:pathLst>
                <a:path w="1769" h="2195" extrusionOk="0">
                  <a:moveTo>
                    <a:pt x="1675" y="1"/>
                  </a:moveTo>
                  <a:cubicBezTo>
                    <a:pt x="1671" y="1"/>
                    <a:pt x="1668" y="5"/>
                    <a:pt x="1668" y="14"/>
                  </a:cubicBezTo>
                  <a:cubicBezTo>
                    <a:pt x="1602" y="81"/>
                    <a:pt x="1501" y="81"/>
                    <a:pt x="1435" y="181"/>
                  </a:cubicBezTo>
                  <a:cubicBezTo>
                    <a:pt x="1301" y="248"/>
                    <a:pt x="1201" y="348"/>
                    <a:pt x="1101" y="415"/>
                  </a:cubicBezTo>
                  <a:cubicBezTo>
                    <a:pt x="868" y="581"/>
                    <a:pt x="701" y="815"/>
                    <a:pt x="467" y="982"/>
                  </a:cubicBezTo>
                  <a:cubicBezTo>
                    <a:pt x="134" y="1215"/>
                    <a:pt x="0" y="1682"/>
                    <a:pt x="334" y="2016"/>
                  </a:cubicBezTo>
                  <a:cubicBezTo>
                    <a:pt x="471" y="2139"/>
                    <a:pt x="630" y="2195"/>
                    <a:pt x="786" y="2195"/>
                  </a:cubicBezTo>
                  <a:cubicBezTo>
                    <a:pt x="1011" y="2195"/>
                    <a:pt x="1230" y="2079"/>
                    <a:pt x="1368" y="1882"/>
                  </a:cubicBezTo>
                  <a:cubicBezTo>
                    <a:pt x="1602" y="1582"/>
                    <a:pt x="1668" y="1249"/>
                    <a:pt x="1768" y="915"/>
                  </a:cubicBezTo>
                  <a:lnTo>
                    <a:pt x="1768" y="381"/>
                  </a:lnTo>
                  <a:cubicBezTo>
                    <a:pt x="1768" y="248"/>
                    <a:pt x="1668" y="181"/>
                    <a:pt x="1702" y="48"/>
                  </a:cubicBezTo>
                  <a:cubicBezTo>
                    <a:pt x="1702" y="24"/>
                    <a:pt x="1685" y="1"/>
                    <a:pt x="1675" y="1"/>
                  </a:cubicBezTo>
                  <a:close/>
                </a:path>
              </a:pathLst>
            </a:custGeom>
            <a:solidFill>
              <a:srgbClr val="0020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17"/>
            <p:cNvSpPr/>
            <p:nvPr/>
          </p:nvSpPr>
          <p:spPr>
            <a:xfrm>
              <a:off x="2195075" y="1132250"/>
              <a:ext cx="40050" cy="64900"/>
            </a:xfrm>
            <a:custGeom>
              <a:avLst/>
              <a:gdLst/>
              <a:ahLst/>
              <a:cxnLst/>
              <a:rect l="l" t="t" r="r" b="b"/>
              <a:pathLst>
                <a:path w="1602" h="2596" extrusionOk="0">
                  <a:moveTo>
                    <a:pt x="1046" y="1"/>
                  </a:moveTo>
                  <a:cubicBezTo>
                    <a:pt x="852" y="1"/>
                    <a:pt x="670" y="99"/>
                    <a:pt x="601" y="261"/>
                  </a:cubicBezTo>
                  <a:cubicBezTo>
                    <a:pt x="601" y="294"/>
                    <a:pt x="534" y="361"/>
                    <a:pt x="501" y="394"/>
                  </a:cubicBezTo>
                  <a:cubicBezTo>
                    <a:pt x="100" y="728"/>
                    <a:pt x="0" y="1328"/>
                    <a:pt x="34" y="1829"/>
                  </a:cubicBezTo>
                  <a:cubicBezTo>
                    <a:pt x="100" y="2262"/>
                    <a:pt x="367" y="2596"/>
                    <a:pt x="834" y="2596"/>
                  </a:cubicBezTo>
                  <a:cubicBezTo>
                    <a:pt x="1301" y="2596"/>
                    <a:pt x="1602" y="2262"/>
                    <a:pt x="1602" y="1795"/>
                  </a:cubicBezTo>
                  <a:cubicBezTo>
                    <a:pt x="1602" y="1595"/>
                    <a:pt x="1602" y="1362"/>
                    <a:pt x="1535" y="1195"/>
                  </a:cubicBezTo>
                  <a:lnTo>
                    <a:pt x="1535" y="895"/>
                  </a:lnTo>
                  <a:cubicBezTo>
                    <a:pt x="1535" y="795"/>
                    <a:pt x="1535" y="728"/>
                    <a:pt x="1501" y="694"/>
                  </a:cubicBezTo>
                  <a:cubicBezTo>
                    <a:pt x="1535" y="428"/>
                    <a:pt x="1501" y="227"/>
                    <a:pt x="1301" y="61"/>
                  </a:cubicBezTo>
                  <a:cubicBezTo>
                    <a:pt x="1220" y="20"/>
                    <a:pt x="1132" y="1"/>
                    <a:pt x="1046" y="1"/>
                  </a:cubicBezTo>
                  <a:close/>
                </a:path>
              </a:pathLst>
            </a:custGeom>
            <a:solidFill>
              <a:srgbClr val="0020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7"/>
            <p:cNvSpPr/>
            <p:nvPr/>
          </p:nvSpPr>
          <p:spPr>
            <a:xfrm>
              <a:off x="2222700" y="1989925"/>
              <a:ext cx="58275" cy="78725"/>
            </a:xfrm>
            <a:custGeom>
              <a:avLst/>
              <a:gdLst/>
              <a:ahLst/>
              <a:cxnLst/>
              <a:rect l="l" t="t" r="r" b="b"/>
              <a:pathLst>
                <a:path w="2331" h="3149" extrusionOk="0">
                  <a:moveTo>
                    <a:pt x="1690" y="1"/>
                  </a:moveTo>
                  <a:cubicBezTo>
                    <a:pt x="1597" y="1"/>
                    <a:pt x="1498" y="25"/>
                    <a:pt x="1397" y="78"/>
                  </a:cubicBezTo>
                  <a:cubicBezTo>
                    <a:pt x="663" y="445"/>
                    <a:pt x="363" y="1312"/>
                    <a:pt x="163" y="2013"/>
                  </a:cubicBezTo>
                  <a:cubicBezTo>
                    <a:pt x="1" y="2596"/>
                    <a:pt x="469" y="3148"/>
                    <a:pt x="1016" y="3148"/>
                  </a:cubicBezTo>
                  <a:cubicBezTo>
                    <a:pt x="1032" y="3148"/>
                    <a:pt x="1048" y="3148"/>
                    <a:pt x="1064" y="3147"/>
                  </a:cubicBezTo>
                  <a:cubicBezTo>
                    <a:pt x="1664" y="3147"/>
                    <a:pt x="2098" y="2547"/>
                    <a:pt x="1931" y="1980"/>
                  </a:cubicBezTo>
                  <a:cubicBezTo>
                    <a:pt x="1831" y="1546"/>
                    <a:pt x="2031" y="1146"/>
                    <a:pt x="2198" y="779"/>
                  </a:cubicBezTo>
                  <a:cubicBezTo>
                    <a:pt x="2331" y="379"/>
                    <a:pt x="2060" y="1"/>
                    <a:pt x="1690" y="1"/>
                  </a:cubicBezTo>
                  <a:close/>
                </a:path>
              </a:pathLst>
            </a:custGeom>
            <a:solidFill>
              <a:srgbClr val="0020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7"/>
            <p:cNvSpPr/>
            <p:nvPr/>
          </p:nvSpPr>
          <p:spPr>
            <a:xfrm>
              <a:off x="2289300" y="1950575"/>
              <a:ext cx="58400" cy="94100"/>
            </a:xfrm>
            <a:custGeom>
              <a:avLst/>
              <a:gdLst/>
              <a:ahLst/>
              <a:cxnLst/>
              <a:rect l="l" t="t" r="r" b="b"/>
              <a:pathLst>
                <a:path w="2336" h="3764" extrusionOk="0">
                  <a:moveTo>
                    <a:pt x="1433" y="1"/>
                  </a:moveTo>
                  <a:cubicBezTo>
                    <a:pt x="1056" y="1"/>
                    <a:pt x="669" y="260"/>
                    <a:pt x="601" y="752"/>
                  </a:cubicBezTo>
                  <a:lnTo>
                    <a:pt x="601" y="818"/>
                  </a:lnTo>
                  <a:cubicBezTo>
                    <a:pt x="601" y="885"/>
                    <a:pt x="568" y="985"/>
                    <a:pt x="568" y="1085"/>
                  </a:cubicBezTo>
                  <a:lnTo>
                    <a:pt x="434" y="1586"/>
                  </a:lnTo>
                  <a:cubicBezTo>
                    <a:pt x="401" y="1719"/>
                    <a:pt x="368" y="1886"/>
                    <a:pt x="334" y="2019"/>
                  </a:cubicBezTo>
                  <a:cubicBezTo>
                    <a:pt x="101" y="2186"/>
                    <a:pt x="1" y="2419"/>
                    <a:pt x="1" y="2753"/>
                  </a:cubicBezTo>
                  <a:cubicBezTo>
                    <a:pt x="1" y="3295"/>
                    <a:pt x="488" y="3763"/>
                    <a:pt x="1004" y="3763"/>
                  </a:cubicBezTo>
                  <a:cubicBezTo>
                    <a:pt x="1092" y="3763"/>
                    <a:pt x="1181" y="3749"/>
                    <a:pt x="1268" y="3720"/>
                  </a:cubicBezTo>
                  <a:cubicBezTo>
                    <a:pt x="2336" y="3320"/>
                    <a:pt x="2269" y="1719"/>
                    <a:pt x="2202" y="752"/>
                  </a:cubicBezTo>
                  <a:cubicBezTo>
                    <a:pt x="2153" y="243"/>
                    <a:pt x="1797" y="1"/>
                    <a:pt x="1433" y="1"/>
                  </a:cubicBezTo>
                  <a:close/>
                </a:path>
              </a:pathLst>
            </a:custGeom>
            <a:solidFill>
              <a:srgbClr val="0020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7"/>
            <p:cNvSpPr/>
            <p:nvPr/>
          </p:nvSpPr>
          <p:spPr>
            <a:xfrm>
              <a:off x="2260950" y="1876250"/>
              <a:ext cx="39225" cy="71350"/>
            </a:xfrm>
            <a:custGeom>
              <a:avLst/>
              <a:gdLst/>
              <a:ahLst/>
              <a:cxnLst/>
              <a:rect l="l" t="t" r="r" b="b"/>
              <a:pathLst>
                <a:path w="1569" h="2854" extrusionOk="0">
                  <a:moveTo>
                    <a:pt x="1003" y="1"/>
                  </a:moveTo>
                  <a:cubicBezTo>
                    <a:pt x="943" y="1"/>
                    <a:pt x="882" y="19"/>
                    <a:pt x="835" y="55"/>
                  </a:cubicBezTo>
                  <a:cubicBezTo>
                    <a:pt x="534" y="322"/>
                    <a:pt x="401" y="722"/>
                    <a:pt x="334" y="1089"/>
                  </a:cubicBezTo>
                  <a:cubicBezTo>
                    <a:pt x="201" y="1556"/>
                    <a:pt x="1" y="1923"/>
                    <a:pt x="167" y="2390"/>
                  </a:cubicBezTo>
                  <a:cubicBezTo>
                    <a:pt x="266" y="2703"/>
                    <a:pt x="519" y="2853"/>
                    <a:pt x="774" y="2853"/>
                  </a:cubicBezTo>
                  <a:cubicBezTo>
                    <a:pt x="1036" y="2853"/>
                    <a:pt x="1300" y="2695"/>
                    <a:pt x="1402" y="2390"/>
                  </a:cubicBezTo>
                  <a:cubicBezTo>
                    <a:pt x="1568" y="1990"/>
                    <a:pt x="1402" y="1623"/>
                    <a:pt x="1335" y="1223"/>
                  </a:cubicBezTo>
                  <a:cubicBezTo>
                    <a:pt x="1235" y="889"/>
                    <a:pt x="1335" y="522"/>
                    <a:pt x="1235" y="189"/>
                  </a:cubicBezTo>
                  <a:cubicBezTo>
                    <a:pt x="1213" y="60"/>
                    <a:pt x="1110" y="1"/>
                    <a:pt x="1003" y="1"/>
                  </a:cubicBezTo>
                  <a:close/>
                </a:path>
              </a:pathLst>
            </a:custGeom>
            <a:solidFill>
              <a:srgbClr val="0020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17"/>
            <p:cNvSpPr/>
            <p:nvPr/>
          </p:nvSpPr>
          <p:spPr>
            <a:xfrm>
              <a:off x="2310400" y="1756100"/>
              <a:ext cx="38150" cy="52375"/>
            </a:xfrm>
            <a:custGeom>
              <a:avLst/>
              <a:gdLst/>
              <a:ahLst/>
              <a:cxnLst/>
              <a:rect l="l" t="t" r="r" b="b"/>
              <a:pathLst>
                <a:path w="1526" h="2095" extrusionOk="0">
                  <a:moveTo>
                    <a:pt x="772" y="0"/>
                  </a:moveTo>
                  <a:cubicBezTo>
                    <a:pt x="633" y="0"/>
                    <a:pt x="500" y="180"/>
                    <a:pt x="524" y="325"/>
                  </a:cubicBezTo>
                  <a:cubicBezTo>
                    <a:pt x="558" y="658"/>
                    <a:pt x="491" y="992"/>
                    <a:pt x="258" y="1292"/>
                  </a:cubicBezTo>
                  <a:cubicBezTo>
                    <a:pt x="0" y="1721"/>
                    <a:pt x="404" y="2094"/>
                    <a:pt x="779" y="2094"/>
                  </a:cubicBezTo>
                  <a:cubicBezTo>
                    <a:pt x="987" y="2094"/>
                    <a:pt x="1187" y="1979"/>
                    <a:pt x="1258" y="1692"/>
                  </a:cubicBezTo>
                  <a:cubicBezTo>
                    <a:pt x="1525" y="1125"/>
                    <a:pt x="1392" y="592"/>
                    <a:pt x="925" y="91"/>
                  </a:cubicBezTo>
                  <a:cubicBezTo>
                    <a:pt x="879" y="27"/>
                    <a:pt x="825" y="0"/>
                    <a:pt x="772" y="0"/>
                  </a:cubicBezTo>
                  <a:close/>
                </a:path>
              </a:pathLst>
            </a:custGeom>
            <a:solidFill>
              <a:srgbClr val="0020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17"/>
            <p:cNvSpPr/>
            <p:nvPr/>
          </p:nvSpPr>
          <p:spPr>
            <a:xfrm>
              <a:off x="2896400" y="1008275"/>
              <a:ext cx="230375" cy="71875"/>
            </a:xfrm>
            <a:custGeom>
              <a:avLst/>
              <a:gdLst/>
              <a:ahLst/>
              <a:cxnLst/>
              <a:rect l="l" t="t" r="r" b="b"/>
              <a:pathLst>
                <a:path w="9215" h="2875" extrusionOk="0">
                  <a:moveTo>
                    <a:pt x="513" y="0"/>
                  </a:moveTo>
                  <a:cubicBezTo>
                    <a:pt x="363" y="0"/>
                    <a:pt x="215" y="5"/>
                    <a:pt x="67" y="16"/>
                  </a:cubicBezTo>
                  <a:cubicBezTo>
                    <a:pt x="1" y="16"/>
                    <a:pt x="1" y="49"/>
                    <a:pt x="1" y="83"/>
                  </a:cubicBezTo>
                  <a:cubicBezTo>
                    <a:pt x="1001" y="750"/>
                    <a:pt x="2302" y="1050"/>
                    <a:pt x="3437" y="1384"/>
                  </a:cubicBezTo>
                  <a:cubicBezTo>
                    <a:pt x="5004" y="1884"/>
                    <a:pt x="6572" y="2418"/>
                    <a:pt x="8140" y="2851"/>
                  </a:cubicBezTo>
                  <a:cubicBezTo>
                    <a:pt x="8208" y="2867"/>
                    <a:pt x="8272" y="2874"/>
                    <a:pt x="8332" y="2874"/>
                  </a:cubicBezTo>
                  <a:cubicBezTo>
                    <a:pt x="9043" y="2874"/>
                    <a:pt x="9214" y="1861"/>
                    <a:pt x="8507" y="1584"/>
                  </a:cubicBezTo>
                  <a:cubicBezTo>
                    <a:pt x="7139" y="1083"/>
                    <a:pt x="5671" y="817"/>
                    <a:pt x="4270" y="550"/>
                  </a:cubicBezTo>
                  <a:cubicBezTo>
                    <a:pt x="3050" y="341"/>
                    <a:pt x="1750" y="0"/>
                    <a:pt x="513" y="0"/>
                  </a:cubicBezTo>
                  <a:close/>
                </a:path>
              </a:pathLst>
            </a:custGeom>
            <a:solidFill>
              <a:srgbClr val="D3E2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8" name="Google Shape;258;p17"/>
          <p:cNvGrpSpPr/>
          <p:nvPr/>
        </p:nvGrpSpPr>
        <p:grpSpPr>
          <a:xfrm>
            <a:off x="7395778" y="3552926"/>
            <a:ext cx="648615" cy="714016"/>
            <a:chOff x="4716875" y="3437625"/>
            <a:chExt cx="1188375" cy="1308200"/>
          </a:xfrm>
        </p:grpSpPr>
        <p:sp>
          <p:nvSpPr>
            <p:cNvPr id="259" name="Google Shape;259;p17"/>
            <p:cNvSpPr/>
            <p:nvPr/>
          </p:nvSpPr>
          <p:spPr>
            <a:xfrm>
              <a:off x="5081300" y="4483650"/>
              <a:ext cx="48400" cy="144300"/>
            </a:xfrm>
            <a:custGeom>
              <a:avLst/>
              <a:gdLst/>
              <a:ahLst/>
              <a:cxnLst/>
              <a:rect l="l" t="t" r="r" b="b"/>
              <a:pathLst>
                <a:path w="1936" h="5772" extrusionOk="0">
                  <a:moveTo>
                    <a:pt x="1502" y="1"/>
                  </a:moveTo>
                  <a:cubicBezTo>
                    <a:pt x="1301" y="1"/>
                    <a:pt x="1101" y="167"/>
                    <a:pt x="1101" y="434"/>
                  </a:cubicBezTo>
                  <a:cubicBezTo>
                    <a:pt x="1035" y="1502"/>
                    <a:pt x="934" y="3503"/>
                    <a:pt x="701" y="3970"/>
                  </a:cubicBezTo>
                  <a:cubicBezTo>
                    <a:pt x="501" y="4504"/>
                    <a:pt x="134" y="5104"/>
                    <a:pt x="134" y="5104"/>
                  </a:cubicBezTo>
                  <a:cubicBezTo>
                    <a:pt x="0" y="5304"/>
                    <a:pt x="67" y="5571"/>
                    <a:pt x="267" y="5671"/>
                  </a:cubicBezTo>
                  <a:cubicBezTo>
                    <a:pt x="301" y="5738"/>
                    <a:pt x="401" y="5771"/>
                    <a:pt x="467" y="5771"/>
                  </a:cubicBezTo>
                  <a:cubicBezTo>
                    <a:pt x="601" y="5771"/>
                    <a:pt x="734" y="5738"/>
                    <a:pt x="834" y="5505"/>
                  </a:cubicBezTo>
                  <a:cubicBezTo>
                    <a:pt x="868" y="5471"/>
                    <a:pt x="1268" y="4837"/>
                    <a:pt x="1502" y="4270"/>
                  </a:cubicBezTo>
                  <a:cubicBezTo>
                    <a:pt x="1802" y="3503"/>
                    <a:pt x="1935" y="734"/>
                    <a:pt x="1935" y="434"/>
                  </a:cubicBezTo>
                  <a:cubicBezTo>
                    <a:pt x="1935" y="234"/>
                    <a:pt x="1768" y="1"/>
                    <a:pt x="1502" y="1"/>
                  </a:cubicBezTo>
                  <a:close/>
                </a:path>
              </a:pathLst>
            </a:custGeom>
            <a:solidFill>
              <a:srgbClr val="F2D7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17"/>
            <p:cNvSpPr/>
            <p:nvPr/>
          </p:nvSpPr>
          <p:spPr>
            <a:xfrm>
              <a:off x="4997075" y="4612900"/>
              <a:ext cx="99250" cy="60250"/>
            </a:xfrm>
            <a:custGeom>
              <a:avLst/>
              <a:gdLst/>
              <a:ahLst/>
              <a:cxnLst/>
              <a:rect l="l" t="t" r="r" b="b"/>
              <a:pathLst>
                <a:path w="3970" h="2410" extrusionOk="0">
                  <a:moveTo>
                    <a:pt x="3036" y="1"/>
                  </a:moveTo>
                  <a:cubicBezTo>
                    <a:pt x="2836" y="1"/>
                    <a:pt x="2536" y="1"/>
                    <a:pt x="2302" y="101"/>
                  </a:cubicBezTo>
                  <a:cubicBezTo>
                    <a:pt x="2169" y="101"/>
                    <a:pt x="2002" y="134"/>
                    <a:pt x="1868" y="168"/>
                  </a:cubicBezTo>
                  <a:cubicBezTo>
                    <a:pt x="1768" y="201"/>
                    <a:pt x="1602" y="268"/>
                    <a:pt x="1468" y="335"/>
                  </a:cubicBezTo>
                  <a:cubicBezTo>
                    <a:pt x="1168" y="468"/>
                    <a:pt x="868" y="601"/>
                    <a:pt x="668" y="802"/>
                  </a:cubicBezTo>
                  <a:cubicBezTo>
                    <a:pt x="534" y="868"/>
                    <a:pt x="467" y="1002"/>
                    <a:pt x="367" y="1102"/>
                  </a:cubicBezTo>
                  <a:cubicBezTo>
                    <a:pt x="301" y="1235"/>
                    <a:pt x="201" y="1302"/>
                    <a:pt x="167" y="1435"/>
                  </a:cubicBezTo>
                  <a:cubicBezTo>
                    <a:pt x="134" y="1502"/>
                    <a:pt x="100" y="1635"/>
                    <a:pt x="34" y="1702"/>
                  </a:cubicBezTo>
                  <a:cubicBezTo>
                    <a:pt x="34" y="1802"/>
                    <a:pt x="0" y="1902"/>
                    <a:pt x="0" y="1969"/>
                  </a:cubicBezTo>
                  <a:lnTo>
                    <a:pt x="0" y="2136"/>
                  </a:lnTo>
                  <a:lnTo>
                    <a:pt x="0" y="2169"/>
                  </a:lnTo>
                  <a:lnTo>
                    <a:pt x="100" y="2236"/>
                  </a:lnTo>
                  <a:cubicBezTo>
                    <a:pt x="134" y="2303"/>
                    <a:pt x="167" y="2403"/>
                    <a:pt x="234" y="2403"/>
                  </a:cubicBezTo>
                  <a:cubicBezTo>
                    <a:pt x="247" y="2407"/>
                    <a:pt x="261" y="2409"/>
                    <a:pt x="276" y="2409"/>
                  </a:cubicBezTo>
                  <a:cubicBezTo>
                    <a:pt x="368" y="2409"/>
                    <a:pt x="472" y="2323"/>
                    <a:pt x="501" y="2236"/>
                  </a:cubicBezTo>
                  <a:lnTo>
                    <a:pt x="501" y="2169"/>
                  </a:lnTo>
                  <a:cubicBezTo>
                    <a:pt x="501" y="2169"/>
                    <a:pt x="501" y="2136"/>
                    <a:pt x="534" y="2102"/>
                  </a:cubicBezTo>
                  <a:cubicBezTo>
                    <a:pt x="534" y="2069"/>
                    <a:pt x="601" y="1969"/>
                    <a:pt x="634" y="1936"/>
                  </a:cubicBezTo>
                  <a:lnTo>
                    <a:pt x="801" y="1769"/>
                  </a:lnTo>
                  <a:lnTo>
                    <a:pt x="1001" y="1569"/>
                  </a:lnTo>
                  <a:cubicBezTo>
                    <a:pt x="1101" y="1469"/>
                    <a:pt x="1168" y="1402"/>
                    <a:pt x="1268" y="1335"/>
                  </a:cubicBezTo>
                  <a:cubicBezTo>
                    <a:pt x="1435" y="1235"/>
                    <a:pt x="1668" y="1102"/>
                    <a:pt x="1868" y="1002"/>
                  </a:cubicBezTo>
                  <a:cubicBezTo>
                    <a:pt x="1968" y="968"/>
                    <a:pt x="2102" y="935"/>
                    <a:pt x="2202" y="902"/>
                  </a:cubicBezTo>
                  <a:cubicBezTo>
                    <a:pt x="2302" y="835"/>
                    <a:pt x="2435" y="802"/>
                    <a:pt x="2536" y="768"/>
                  </a:cubicBezTo>
                  <a:cubicBezTo>
                    <a:pt x="2669" y="768"/>
                    <a:pt x="2769" y="735"/>
                    <a:pt x="2869" y="668"/>
                  </a:cubicBezTo>
                  <a:cubicBezTo>
                    <a:pt x="2969" y="635"/>
                    <a:pt x="3103" y="635"/>
                    <a:pt x="3169" y="601"/>
                  </a:cubicBezTo>
                  <a:cubicBezTo>
                    <a:pt x="3336" y="568"/>
                    <a:pt x="3503" y="501"/>
                    <a:pt x="3636" y="468"/>
                  </a:cubicBezTo>
                  <a:cubicBezTo>
                    <a:pt x="3703" y="435"/>
                    <a:pt x="3803" y="435"/>
                    <a:pt x="3803" y="435"/>
                  </a:cubicBezTo>
                  <a:cubicBezTo>
                    <a:pt x="3870" y="435"/>
                    <a:pt x="3970" y="335"/>
                    <a:pt x="3970" y="268"/>
                  </a:cubicBezTo>
                  <a:cubicBezTo>
                    <a:pt x="3970" y="134"/>
                    <a:pt x="3870" y="1"/>
                    <a:pt x="3770" y="1"/>
                  </a:cubicBezTo>
                  <a:close/>
                </a:path>
              </a:pathLst>
            </a:custGeom>
            <a:solidFill>
              <a:srgbClr val="F2D7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17"/>
            <p:cNvSpPr/>
            <p:nvPr/>
          </p:nvSpPr>
          <p:spPr>
            <a:xfrm>
              <a:off x="5049600" y="4612075"/>
              <a:ext cx="48400" cy="84650"/>
            </a:xfrm>
            <a:custGeom>
              <a:avLst/>
              <a:gdLst/>
              <a:ahLst/>
              <a:cxnLst/>
              <a:rect l="l" t="t" r="r" b="b"/>
              <a:pathLst>
                <a:path w="1936" h="3386" extrusionOk="0">
                  <a:moveTo>
                    <a:pt x="1702" y="1"/>
                  </a:moveTo>
                  <a:cubicBezTo>
                    <a:pt x="1702" y="1"/>
                    <a:pt x="1669" y="1"/>
                    <a:pt x="1535" y="34"/>
                  </a:cubicBezTo>
                  <a:cubicBezTo>
                    <a:pt x="1435" y="34"/>
                    <a:pt x="1402" y="34"/>
                    <a:pt x="1335" y="101"/>
                  </a:cubicBezTo>
                  <a:lnTo>
                    <a:pt x="1068" y="201"/>
                  </a:lnTo>
                  <a:cubicBezTo>
                    <a:pt x="1002" y="267"/>
                    <a:pt x="902" y="301"/>
                    <a:pt x="835" y="368"/>
                  </a:cubicBezTo>
                  <a:lnTo>
                    <a:pt x="568" y="634"/>
                  </a:lnTo>
                  <a:cubicBezTo>
                    <a:pt x="401" y="801"/>
                    <a:pt x="234" y="1035"/>
                    <a:pt x="168" y="1302"/>
                  </a:cubicBezTo>
                  <a:cubicBezTo>
                    <a:pt x="68" y="1435"/>
                    <a:pt x="68" y="1535"/>
                    <a:pt x="34" y="1668"/>
                  </a:cubicBezTo>
                  <a:cubicBezTo>
                    <a:pt x="1" y="1802"/>
                    <a:pt x="1" y="1935"/>
                    <a:pt x="1" y="2035"/>
                  </a:cubicBezTo>
                  <a:cubicBezTo>
                    <a:pt x="1" y="2302"/>
                    <a:pt x="34" y="2502"/>
                    <a:pt x="68" y="2669"/>
                  </a:cubicBezTo>
                  <a:cubicBezTo>
                    <a:pt x="101" y="2836"/>
                    <a:pt x="168" y="3003"/>
                    <a:pt x="201" y="3103"/>
                  </a:cubicBezTo>
                  <a:cubicBezTo>
                    <a:pt x="234" y="3203"/>
                    <a:pt x="268" y="3270"/>
                    <a:pt x="268" y="3270"/>
                  </a:cubicBezTo>
                  <a:cubicBezTo>
                    <a:pt x="268" y="3335"/>
                    <a:pt x="324" y="3386"/>
                    <a:pt x="410" y="3386"/>
                  </a:cubicBezTo>
                  <a:cubicBezTo>
                    <a:pt x="456" y="3386"/>
                    <a:pt x="510" y="3371"/>
                    <a:pt x="568" y="3336"/>
                  </a:cubicBezTo>
                  <a:cubicBezTo>
                    <a:pt x="701" y="3303"/>
                    <a:pt x="768" y="3170"/>
                    <a:pt x="735" y="3036"/>
                  </a:cubicBezTo>
                  <a:lnTo>
                    <a:pt x="735" y="2936"/>
                  </a:lnTo>
                  <a:lnTo>
                    <a:pt x="735" y="2536"/>
                  </a:lnTo>
                  <a:cubicBezTo>
                    <a:pt x="735" y="2369"/>
                    <a:pt x="735" y="2202"/>
                    <a:pt x="768" y="2035"/>
                  </a:cubicBezTo>
                  <a:cubicBezTo>
                    <a:pt x="768" y="1969"/>
                    <a:pt x="835" y="1869"/>
                    <a:pt x="835" y="1802"/>
                  </a:cubicBezTo>
                  <a:cubicBezTo>
                    <a:pt x="868" y="1702"/>
                    <a:pt x="868" y="1635"/>
                    <a:pt x="902" y="1535"/>
                  </a:cubicBezTo>
                  <a:lnTo>
                    <a:pt x="1035" y="1302"/>
                  </a:lnTo>
                  <a:cubicBezTo>
                    <a:pt x="1068" y="1201"/>
                    <a:pt x="1102" y="1168"/>
                    <a:pt x="1168" y="1068"/>
                  </a:cubicBezTo>
                  <a:cubicBezTo>
                    <a:pt x="1235" y="901"/>
                    <a:pt x="1335" y="801"/>
                    <a:pt x="1435" y="701"/>
                  </a:cubicBezTo>
                  <a:lnTo>
                    <a:pt x="1569" y="568"/>
                  </a:lnTo>
                  <a:cubicBezTo>
                    <a:pt x="1602" y="568"/>
                    <a:pt x="1669" y="534"/>
                    <a:pt x="1702" y="501"/>
                  </a:cubicBezTo>
                  <a:cubicBezTo>
                    <a:pt x="1769" y="468"/>
                    <a:pt x="1836" y="434"/>
                    <a:pt x="1836" y="434"/>
                  </a:cubicBezTo>
                  <a:lnTo>
                    <a:pt x="1869" y="368"/>
                  </a:lnTo>
                  <a:cubicBezTo>
                    <a:pt x="1936" y="334"/>
                    <a:pt x="1936" y="234"/>
                    <a:pt x="1936" y="167"/>
                  </a:cubicBezTo>
                  <a:cubicBezTo>
                    <a:pt x="1936" y="34"/>
                    <a:pt x="1836" y="1"/>
                    <a:pt x="1702" y="1"/>
                  </a:cubicBezTo>
                  <a:close/>
                </a:path>
              </a:pathLst>
            </a:custGeom>
            <a:solidFill>
              <a:srgbClr val="F2D7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17"/>
            <p:cNvSpPr/>
            <p:nvPr/>
          </p:nvSpPr>
          <p:spPr>
            <a:xfrm>
              <a:off x="5086300" y="4612750"/>
              <a:ext cx="64250" cy="51900"/>
            </a:xfrm>
            <a:custGeom>
              <a:avLst/>
              <a:gdLst/>
              <a:ahLst/>
              <a:cxnLst/>
              <a:rect l="l" t="t" r="r" b="b"/>
              <a:pathLst>
                <a:path w="2570" h="2076" extrusionOk="0">
                  <a:moveTo>
                    <a:pt x="261" y="0"/>
                  </a:moveTo>
                  <a:cubicBezTo>
                    <a:pt x="175" y="0"/>
                    <a:pt x="96" y="87"/>
                    <a:pt x="67" y="174"/>
                  </a:cubicBezTo>
                  <a:cubicBezTo>
                    <a:pt x="67" y="174"/>
                    <a:pt x="1" y="274"/>
                    <a:pt x="1" y="341"/>
                  </a:cubicBezTo>
                  <a:lnTo>
                    <a:pt x="1" y="507"/>
                  </a:lnTo>
                  <a:cubicBezTo>
                    <a:pt x="1" y="607"/>
                    <a:pt x="1" y="674"/>
                    <a:pt x="67" y="774"/>
                  </a:cubicBezTo>
                  <a:lnTo>
                    <a:pt x="201" y="1008"/>
                  </a:lnTo>
                  <a:cubicBezTo>
                    <a:pt x="234" y="1108"/>
                    <a:pt x="267" y="1174"/>
                    <a:pt x="368" y="1275"/>
                  </a:cubicBezTo>
                  <a:cubicBezTo>
                    <a:pt x="468" y="1408"/>
                    <a:pt x="634" y="1508"/>
                    <a:pt x="801" y="1641"/>
                  </a:cubicBezTo>
                  <a:cubicBezTo>
                    <a:pt x="1201" y="1842"/>
                    <a:pt x="1535" y="1975"/>
                    <a:pt x="1802" y="2008"/>
                  </a:cubicBezTo>
                  <a:cubicBezTo>
                    <a:pt x="2069" y="2075"/>
                    <a:pt x="2269" y="2075"/>
                    <a:pt x="2269" y="2075"/>
                  </a:cubicBezTo>
                  <a:cubicBezTo>
                    <a:pt x="2369" y="2075"/>
                    <a:pt x="2402" y="2008"/>
                    <a:pt x="2469" y="1975"/>
                  </a:cubicBezTo>
                  <a:cubicBezTo>
                    <a:pt x="2569" y="1842"/>
                    <a:pt x="2536" y="1742"/>
                    <a:pt x="2436" y="1641"/>
                  </a:cubicBezTo>
                  <a:cubicBezTo>
                    <a:pt x="2436" y="1641"/>
                    <a:pt x="2269" y="1508"/>
                    <a:pt x="2069" y="1408"/>
                  </a:cubicBezTo>
                  <a:cubicBezTo>
                    <a:pt x="1935" y="1341"/>
                    <a:pt x="1802" y="1275"/>
                    <a:pt x="1702" y="1174"/>
                  </a:cubicBezTo>
                  <a:cubicBezTo>
                    <a:pt x="1535" y="1108"/>
                    <a:pt x="1402" y="1008"/>
                    <a:pt x="1268" y="941"/>
                  </a:cubicBezTo>
                  <a:cubicBezTo>
                    <a:pt x="1101" y="841"/>
                    <a:pt x="968" y="774"/>
                    <a:pt x="901" y="674"/>
                  </a:cubicBezTo>
                  <a:lnTo>
                    <a:pt x="768" y="574"/>
                  </a:lnTo>
                  <a:lnTo>
                    <a:pt x="634" y="441"/>
                  </a:lnTo>
                  <a:cubicBezTo>
                    <a:pt x="601" y="441"/>
                    <a:pt x="601" y="407"/>
                    <a:pt x="568" y="341"/>
                  </a:cubicBezTo>
                  <a:cubicBezTo>
                    <a:pt x="568" y="307"/>
                    <a:pt x="534" y="307"/>
                    <a:pt x="534" y="274"/>
                  </a:cubicBezTo>
                  <a:cubicBezTo>
                    <a:pt x="534" y="240"/>
                    <a:pt x="468" y="174"/>
                    <a:pt x="468" y="174"/>
                  </a:cubicBezTo>
                  <a:lnTo>
                    <a:pt x="434" y="107"/>
                  </a:lnTo>
                  <a:cubicBezTo>
                    <a:pt x="434" y="74"/>
                    <a:pt x="368" y="7"/>
                    <a:pt x="301" y="7"/>
                  </a:cubicBezTo>
                  <a:cubicBezTo>
                    <a:pt x="287" y="2"/>
                    <a:pt x="274" y="0"/>
                    <a:pt x="261" y="0"/>
                  </a:cubicBezTo>
                  <a:close/>
                </a:path>
              </a:pathLst>
            </a:custGeom>
            <a:solidFill>
              <a:srgbClr val="F2D7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17"/>
            <p:cNvSpPr/>
            <p:nvPr/>
          </p:nvSpPr>
          <p:spPr>
            <a:xfrm>
              <a:off x="5572475" y="4234575"/>
              <a:ext cx="332775" cy="346975"/>
            </a:xfrm>
            <a:custGeom>
              <a:avLst/>
              <a:gdLst/>
              <a:ahLst/>
              <a:cxnLst/>
              <a:rect l="l" t="t" r="r" b="b"/>
              <a:pathLst>
                <a:path w="13311" h="13879" extrusionOk="0">
                  <a:moveTo>
                    <a:pt x="1570" y="1"/>
                  </a:moveTo>
                  <a:cubicBezTo>
                    <a:pt x="803" y="1"/>
                    <a:pt x="301" y="56"/>
                    <a:pt x="301" y="56"/>
                  </a:cubicBezTo>
                  <a:cubicBezTo>
                    <a:pt x="301" y="56"/>
                    <a:pt x="1" y="3559"/>
                    <a:pt x="3203" y="7095"/>
                  </a:cubicBezTo>
                  <a:cubicBezTo>
                    <a:pt x="3203" y="7095"/>
                    <a:pt x="9059" y="13879"/>
                    <a:pt x="11123" y="13879"/>
                  </a:cubicBezTo>
                  <a:cubicBezTo>
                    <a:pt x="11273" y="13879"/>
                    <a:pt x="11403" y="13843"/>
                    <a:pt x="11509" y="13766"/>
                  </a:cubicBezTo>
                  <a:cubicBezTo>
                    <a:pt x="13310" y="12465"/>
                    <a:pt x="10175" y="3893"/>
                    <a:pt x="7706" y="1758"/>
                  </a:cubicBezTo>
                  <a:cubicBezTo>
                    <a:pt x="5946" y="245"/>
                    <a:pt x="3176" y="1"/>
                    <a:pt x="1570" y="1"/>
                  </a:cubicBezTo>
                  <a:close/>
                </a:path>
              </a:pathLst>
            </a:custGeom>
            <a:solidFill>
              <a:srgbClr val="CB82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17"/>
            <p:cNvSpPr/>
            <p:nvPr/>
          </p:nvSpPr>
          <p:spPr>
            <a:xfrm>
              <a:off x="4716875" y="3469600"/>
              <a:ext cx="266050" cy="259375"/>
            </a:xfrm>
            <a:custGeom>
              <a:avLst/>
              <a:gdLst/>
              <a:ahLst/>
              <a:cxnLst/>
              <a:rect l="l" t="t" r="r" b="b"/>
              <a:pathLst>
                <a:path w="10642" h="10375" extrusionOk="0">
                  <a:moveTo>
                    <a:pt x="8640" y="0"/>
                  </a:moveTo>
                  <a:cubicBezTo>
                    <a:pt x="3503" y="2035"/>
                    <a:pt x="201" y="5804"/>
                    <a:pt x="134" y="6004"/>
                  </a:cubicBezTo>
                  <a:cubicBezTo>
                    <a:pt x="0" y="6338"/>
                    <a:pt x="4570" y="8807"/>
                    <a:pt x="4704" y="10374"/>
                  </a:cubicBezTo>
                  <a:cubicBezTo>
                    <a:pt x="10641" y="10007"/>
                    <a:pt x="10008" y="867"/>
                    <a:pt x="8673" y="134"/>
                  </a:cubicBezTo>
                  <a:lnTo>
                    <a:pt x="8640" y="0"/>
                  </a:lnTo>
                  <a:close/>
                </a:path>
              </a:pathLst>
            </a:custGeom>
            <a:solidFill>
              <a:srgbClr val="E7C1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17"/>
            <p:cNvSpPr/>
            <p:nvPr/>
          </p:nvSpPr>
          <p:spPr>
            <a:xfrm>
              <a:off x="4780250" y="3469600"/>
              <a:ext cx="202675" cy="259375"/>
            </a:xfrm>
            <a:custGeom>
              <a:avLst/>
              <a:gdLst/>
              <a:ahLst/>
              <a:cxnLst/>
              <a:rect l="l" t="t" r="r" b="b"/>
              <a:pathLst>
                <a:path w="8107" h="10375" extrusionOk="0">
                  <a:moveTo>
                    <a:pt x="6105" y="0"/>
                  </a:moveTo>
                  <a:cubicBezTo>
                    <a:pt x="4037" y="834"/>
                    <a:pt x="2302" y="1868"/>
                    <a:pt x="935" y="2936"/>
                  </a:cubicBezTo>
                  <a:lnTo>
                    <a:pt x="1268" y="2936"/>
                  </a:lnTo>
                  <a:cubicBezTo>
                    <a:pt x="1268" y="4603"/>
                    <a:pt x="1268" y="4603"/>
                    <a:pt x="2102" y="5838"/>
                  </a:cubicBezTo>
                  <a:cubicBezTo>
                    <a:pt x="2936" y="6271"/>
                    <a:pt x="1268" y="6672"/>
                    <a:pt x="434" y="7105"/>
                  </a:cubicBezTo>
                  <a:cubicBezTo>
                    <a:pt x="1" y="7506"/>
                    <a:pt x="1268" y="7939"/>
                    <a:pt x="834" y="8340"/>
                  </a:cubicBezTo>
                  <a:cubicBezTo>
                    <a:pt x="801" y="8373"/>
                    <a:pt x="801" y="8440"/>
                    <a:pt x="768" y="8473"/>
                  </a:cubicBezTo>
                  <a:cubicBezTo>
                    <a:pt x="1535" y="9140"/>
                    <a:pt x="2169" y="9807"/>
                    <a:pt x="2202" y="10374"/>
                  </a:cubicBezTo>
                  <a:cubicBezTo>
                    <a:pt x="8106" y="10007"/>
                    <a:pt x="7506" y="867"/>
                    <a:pt x="6138" y="134"/>
                  </a:cubicBezTo>
                  <a:lnTo>
                    <a:pt x="6105" y="0"/>
                  </a:lnTo>
                  <a:close/>
                </a:path>
              </a:pathLst>
            </a:custGeom>
            <a:solidFill>
              <a:srgbClr val="ECD6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17"/>
            <p:cNvSpPr/>
            <p:nvPr/>
          </p:nvSpPr>
          <p:spPr>
            <a:xfrm>
              <a:off x="4717700" y="3537150"/>
              <a:ext cx="135950" cy="145125"/>
            </a:xfrm>
            <a:custGeom>
              <a:avLst/>
              <a:gdLst/>
              <a:ahLst/>
              <a:cxnLst/>
              <a:rect l="l" t="t" r="r" b="b"/>
              <a:pathLst>
                <a:path w="5438" h="5805" extrusionOk="0">
                  <a:moveTo>
                    <a:pt x="3770" y="0"/>
                  </a:moveTo>
                  <a:cubicBezTo>
                    <a:pt x="3637" y="0"/>
                    <a:pt x="3437" y="267"/>
                    <a:pt x="3437" y="267"/>
                  </a:cubicBezTo>
                  <a:cubicBezTo>
                    <a:pt x="1335" y="1801"/>
                    <a:pt x="134" y="3169"/>
                    <a:pt x="101" y="3336"/>
                  </a:cubicBezTo>
                  <a:cubicBezTo>
                    <a:pt x="1" y="3569"/>
                    <a:pt x="1869" y="4637"/>
                    <a:pt x="3270" y="5804"/>
                  </a:cubicBezTo>
                  <a:cubicBezTo>
                    <a:pt x="3303" y="5771"/>
                    <a:pt x="3336" y="5738"/>
                    <a:pt x="3336" y="5671"/>
                  </a:cubicBezTo>
                  <a:cubicBezTo>
                    <a:pt x="3770" y="5271"/>
                    <a:pt x="2503" y="4837"/>
                    <a:pt x="2936" y="4437"/>
                  </a:cubicBezTo>
                  <a:cubicBezTo>
                    <a:pt x="3770" y="4003"/>
                    <a:pt x="5438" y="3603"/>
                    <a:pt x="4604" y="3169"/>
                  </a:cubicBezTo>
                  <a:cubicBezTo>
                    <a:pt x="3770" y="1935"/>
                    <a:pt x="3770" y="1668"/>
                    <a:pt x="3770" y="0"/>
                  </a:cubicBezTo>
                  <a:close/>
                </a:path>
              </a:pathLst>
            </a:custGeom>
            <a:solidFill>
              <a:srgbClr val="C868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17"/>
            <p:cNvSpPr/>
            <p:nvPr/>
          </p:nvSpPr>
          <p:spPr>
            <a:xfrm>
              <a:off x="5204725" y="3499625"/>
              <a:ext cx="183475" cy="408150"/>
            </a:xfrm>
            <a:custGeom>
              <a:avLst/>
              <a:gdLst/>
              <a:ahLst/>
              <a:cxnLst/>
              <a:rect l="l" t="t" r="r" b="b"/>
              <a:pathLst>
                <a:path w="7339" h="16326" extrusionOk="0">
                  <a:moveTo>
                    <a:pt x="3469" y="0"/>
                  </a:moveTo>
                  <a:lnTo>
                    <a:pt x="3469" y="0"/>
                  </a:lnTo>
                  <a:cubicBezTo>
                    <a:pt x="3503" y="167"/>
                    <a:pt x="5538" y="5170"/>
                    <a:pt x="2535" y="11241"/>
                  </a:cubicBezTo>
                  <a:cubicBezTo>
                    <a:pt x="1068" y="14177"/>
                    <a:pt x="0" y="14977"/>
                    <a:pt x="901" y="16012"/>
                  </a:cubicBezTo>
                  <a:cubicBezTo>
                    <a:pt x="1090" y="16236"/>
                    <a:pt x="1338" y="16326"/>
                    <a:pt x="1623" y="16326"/>
                  </a:cubicBezTo>
                  <a:cubicBezTo>
                    <a:pt x="2695" y="16326"/>
                    <a:pt x="4289" y="15048"/>
                    <a:pt x="5237" y="14811"/>
                  </a:cubicBezTo>
                  <a:cubicBezTo>
                    <a:pt x="6472" y="14510"/>
                    <a:pt x="6972" y="11241"/>
                    <a:pt x="7072" y="10107"/>
                  </a:cubicBezTo>
                  <a:cubicBezTo>
                    <a:pt x="7072" y="8973"/>
                    <a:pt x="7339" y="3336"/>
                    <a:pt x="3469" y="0"/>
                  </a:cubicBezTo>
                  <a:close/>
                </a:path>
              </a:pathLst>
            </a:custGeom>
            <a:solidFill>
              <a:srgbClr val="81B70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17"/>
            <p:cNvSpPr/>
            <p:nvPr/>
          </p:nvSpPr>
          <p:spPr>
            <a:xfrm>
              <a:off x="4816100" y="3440400"/>
              <a:ext cx="533750" cy="614150"/>
            </a:xfrm>
            <a:custGeom>
              <a:avLst/>
              <a:gdLst/>
              <a:ahLst/>
              <a:cxnLst/>
              <a:rect l="l" t="t" r="r" b="b"/>
              <a:pathLst>
                <a:path w="21350" h="24566" extrusionOk="0">
                  <a:moveTo>
                    <a:pt x="13377" y="1"/>
                  </a:moveTo>
                  <a:lnTo>
                    <a:pt x="13377" y="1"/>
                  </a:lnTo>
                  <a:cubicBezTo>
                    <a:pt x="13377" y="1"/>
                    <a:pt x="17380" y="2369"/>
                    <a:pt x="16846" y="7740"/>
                  </a:cubicBezTo>
                  <a:cubicBezTo>
                    <a:pt x="16379" y="11776"/>
                    <a:pt x="14611" y="15979"/>
                    <a:pt x="10442" y="16913"/>
                  </a:cubicBezTo>
                  <a:cubicBezTo>
                    <a:pt x="6306" y="17893"/>
                    <a:pt x="5490" y="19830"/>
                    <a:pt x="3499" y="19830"/>
                  </a:cubicBezTo>
                  <a:cubicBezTo>
                    <a:pt x="3322" y="19830"/>
                    <a:pt x="3135" y="19814"/>
                    <a:pt x="2936" y="19782"/>
                  </a:cubicBezTo>
                  <a:cubicBezTo>
                    <a:pt x="1002" y="19381"/>
                    <a:pt x="401" y="16913"/>
                    <a:pt x="268" y="15979"/>
                  </a:cubicBezTo>
                  <a:cubicBezTo>
                    <a:pt x="101" y="17847"/>
                    <a:pt x="1" y="20182"/>
                    <a:pt x="101" y="22684"/>
                  </a:cubicBezTo>
                  <a:cubicBezTo>
                    <a:pt x="601" y="23051"/>
                    <a:pt x="2369" y="24185"/>
                    <a:pt x="4904" y="24485"/>
                  </a:cubicBezTo>
                  <a:cubicBezTo>
                    <a:pt x="5411" y="24541"/>
                    <a:pt x="5850" y="24565"/>
                    <a:pt x="6239" y="24565"/>
                  </a:cubicBezTo>
                  <a:cubicBezTo>
                    <a:pt x="8152" y="24565"/>
                    <a:pt x="8862" y="23984"/>
                    <a:pt x="10608" y="23818"/>
                  </a:cubicBezTo>
                  <a:cubicBezTo>
                    <a:pt x="12743" y="23584"/>
                    <a:pt x="15212" y="21683"/>
                    <a:pt x="17447" y="21549"/>
                  </a:cubicBezTo>
                  <a:cubicBezTo>
                    <a:pt x="18664" y="21519"/>
                    <a:pt x="19826" y="20794"/>
                    <a:pt x="20958" y="20794"/>
                  </a:cubicBezTo>
                  <a:cubicBezTo>
                    <a:pt x="21066" y="20794"/>
                    <a:pt x="21175" y="20801"/>
                    <a:pt x="21283" y="20816"/>
                  </a:cubicBezTo>
                  <a:lnTo>
                    <a:pt x="21349" y="20515"/>
                  </a:lnTo>
                  <a:cubicBezTo>
                    <a:pt x="20916" y="18481"/>
                    <a:pt x="20782" y="17180"/>
                    <a:pt x="20782" y="17180"/>
                  </a:cubicBezTo>
                  <a:cubicBezTo>
                    <a:pt x="19831" y="17418"/>
                    <a:pt x="18230" y="18682"/>
                    <a:pt x="17158" y="18682"/>
                  </a:cubicBezTo>
                  <a:cubicBezTo>
                    <a:pt x="16877" y="18682"/>
                    <a:pt x="16633" y="18595"/>
                    <a:pt x="16446" y="18381"/>
                  </a:cubicBezTo>
                  <a:cubicBezTo>
                    <a:pt x="15545" y="17346"/>
                    <a:pt x="16613" y="16513"/>
                    <a:pt x="18080" y="13577"/>
                  </a:cubicBezTo>
                  <a:cubicBezTo>
                    <a:pt x="21116" y="7573"/>
                    <a:pt x="19081" y="2536"/>
                    <a:pt x="19014" y="2369"/>
                  </a:cubicBezTo>
                  <a:cubicBezTo>
                    <a:pt x="17680" y="1202"/>
                    <a:pt x="15846" y="334"/>
                    <a:pt x="13377" y="1"/>
                  </a:cubicBezTo>
                  <a:close/>
                </a:path>
              </a:pathLst>
            </a:custGeom>
            <a:solidFill>
              <a:srgbClr val="33CC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17"/>
            <p:cNvSpPr/>
            <p:nvPr/>
          </p:nvSpPr>
          <p:spPr>
            <a:xfrm>
              <a:off x="4902000" y="3752300"/>
              <a:ext cx="892325" cy="787100"/>
            </a:xfrm>
            <a:custGeom>
              <a:avLst/>
              <a:gdLst/>
              <a:ahLst/>
              <a:cxnLst/>
              <a:rect l="l" t="t" r="r" b="b"/>
              <a:pathLst>
                <a:path w="35693" h="31484" extrusionOk="0">
                  <a:moveTo>
                    <a:pt x="19181" y="0"/>
                  </a:moveTo>
                  <a:cubicBezTo>
                    <a:pt x="19048" y="1134"/>
                    <a:pt x="18581" y="4403"/>
                    <a:pt x="17346" y="4704"/>
                  </a:cubicBezTo>
                  <a:cubicBezTo>
                    <a:pt x="17346" y="4704"/>
                    <a:pt x="17480" y="6005"/>
                    <a:pt x="17913" y="8039"/>
                  </a:cubicBezTo>
                  <a:lnTo>
                    <a:pt x="17847" y="8340"/>
                  </a:lnTo>
                  <a:cubicBezTo>
                    <a:pt x="18681" y="8473"/>
                    <a:pt x="19581" y="9040"/>
                    <a:pt x="20415" y="10675"/>
                  </a:cubicBezTo>
                  <a:cubicBezTo>
                    <a:pt x="21816" y="13343"/>
                    <a:pt x="22150" y="16579"/>
                    <a:pt x="21483" y="19047"/>
                  </a:cubicBezTo>
                  <a:cubicBezTo>
                    <a:pt x="21149" y="20315"/>
                    <a:pt x="20582" y="21349"/>
                    <a:pt x="19748" y="22016"/>
                  </a:cubicBezTo>
                  <a:cubicBezTo>
                    <a:pt x="18719" y="22809"/>
                    <a:pt x="17945" y="22999"/>
                    <a:pt x="17317" y="22999"/>
                  </a:cubicBezTo>
                  <a:cubicBezTo>
                    <a:pt x="16741" y="22999"/>
                    <a:pt x="16289" y="22839"/>
                    <a:pt x="15875" y="22839"/>
                  </a:cubicBezTo>
                  <a:cubicBezTo>
                    <a:pt x="15658" y="22839"/>
                    <a:pt x="15452" y="22883"/>
                    <a:pt x="15245" y="23017"/>
                  </a:cubicBezTo>
                  <a:cubicBezTo>
                    <a:pt x="14244" y="23684"/>
                    <a:pt x="13911" y="24818"/>
                    <a:pt x="11842" y="24818"/>
                  </a:cubicBezTo>
                  <a:cubicBezTo>
                    <a:pt x="10303" y="24818"/>
                    <a:pt x="8467" y="24621"/>
                    <a:pt x="7353" y="24621"/>
                  </a:cubicBezTo>
                  <a:cubicBezTo>
                    <a:pt x="7019" y="24621"/>
                    <a:pt x="6749" y="24638"/>
                    <a:pt x="6572" y="24685"/>
                  </a:cubicBezTo>
                  <a:cubicBezTo>
                    <a:pt x="6368" y="24738"/>
                    <a:pt x="5948" y="24786"/>
                    <a:pt x="5404" y="24786"/>
                  </a:cubicBezTo>
                  <a:cubicBezTo>
                    <a:pt x="3899" y="24786"/>
                    <a:pt x="1446" y="24416"/>
                    <a:pt x="1" y="22750"/>
                  </a:cubicBezTo>
                  <a:lnTo>
                    <a:pt x="1" y="22750"/>
                  </a:lnTo>
                  <a:cubicBezTo>
                    <a:pt x="2302" y="26519"/>
                    <a:pt x="6072" y="29555"/>
                    <a:pt x="12076" y="30756"/>
                  </a:cubicBezTo>
                  <a:cubicBezTo>
                    <a:pt x="14632" y="31263"/>
                    <a:pt x="16936" y="31483"/>
                    <a:pt x="19010" y="31483"/>
                  </a:cubicBezTo>
                  <a:cubicBezTo>
                    <a:pt x="23755" y="31483"/>
                    <a:pt x="27299" y="30330"/>
                    <a:pt x="29922" y="28821"/>
                  </a:cubicBezTo>
                  <a:cubicBezTo>
                    <a:pt x="32824" y="27086"/>
                    <a:pt x="34525" y="24985"/>
                    <a:pt x="35426" y="23584"/>
                  </a:cubicBezTo>
                  <a:cubicBezTo>
                    <a:pt x="35459" y="23550"/>
                    <a:pt x="35693" y="19648"/>
                    <a:pt x="31757" y="12476"/>
                  </a:cubicBezTo>
                  <a:cubicBezTo>
                    <a:pt x="27821" y="5304"/>
                    <a:pt x="19181" y="467"/>
                    <a:pt x="19181" y="0"/>
                  </a:cubicBezTo>
                  <a:close/>
                </a:path>
              </a:pathLst>
            </a:custGeom>
            <a:solidFill>
              <a:srgbClr val="FB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17"/>
            <p:cNvSpPr/>
            <p:nvPr/>
          </p:nvSpPr>
          <p:spPr>
            <a:xfrm>
              <a:off x="4817775" y="3960225"/>
              <a:ext cx="638825" cy="412550"/>
            </a:xfrm>
            <a:custGeom>
              <a:avLst/>
              <a:gdLst/>
              <a:ahLst/>
              <a:cxnLst/>
              <a:rect l="l" t="t" r="r" b="b"/>
              <a:pathLst>
                <a:path w="25553" h="16502" extrusionOk="0">
                  <a:moveTo>
                    <a:pt x="20846" y="1"/>
                  </a:moveTo>
                  <a:cubicBezTo>
                    <a:pt x="19718" y="1"/>
                    <a:pt x="18560" y="696"/>
                    <a:pt x="17346" y="756"/>
                  </a:cubicBezTo>
                  <a:cubicBezTo>
                    <a:pt x="15111" y="890"/>
                    <a:pt x="12643" y="2791"/>
                    <a:pt x="10508" y="3025"/>
                  </a:cubicBezTo>
                  <a:cubicBezTo>
                    <a:pt x="8734" y="3191"/>
                    <a:pt x="8065" y="3772"/>
                    <a:pt x="6148" y="3772"/>
                  </a:cubicBezTo>
                  <a:cubicBezTo>
                    <a:pt x="5758" y="3772"/>
                    <a:pt x="5317" y="3748"/>
                    <a:pt x="4804" y="3692"/>
                  </a:cubicBezTo>
                  <a:cubicBezTo>
                    <a:pt x="2269" y="3392"/>
                    <a:pt x="501" y="2258"/>
                    <a:pt x="1" y="1891"/>
                  </a:cubicBezTo>
                  <a:lnTo>
                    <a:pt x="1" y="1891"/>
                  </a:lnTo>
                  <a:cubicBezTo>
                    <a:pt x="201" y="6027"/>
                    <a:pt x="1101" y="10597"/>
                    <a:pt x="3436" y="14433"/>
                  </a:cubicBezTo>
                  <a:cubicBezTo>
                    <a:pt x="4857" y="16099"/>
                    <a:pt x="7304" y="16469"/>
                    <a:pt x="8807" y="16469"/>
                  </a:cubicBezTo>
                  <a:cubicBezTo>
                    <a:pt x="9350" y="16469"/>
                    <a:pt x="9771" y="16421"/>
                    <a:pt x="9974" y="16368"/>
                  </a:cubicBezTo>
                  <a:cubicBezTo>
                    <a:pt x="10159" y="16321"/>
                    <a:pt x="10435" y="16304"/>
                    <a:pt x="10773" y="16304"/>
                  </a:cubicBezTo>
                  <a:cubicBezTo>
                    <a:pt x="11903" y="16304"/>
                    <a:pt x="13739" y="16501"/>
                    <a:pt x="15278" y="16501"/>
                  </a:cubicBezTo>
                  <a:cubicBezTo>
                    <a:pt x="17313" y="16501"/>
                    <a:pt x="17647" y="15367"/>
                    <a:pt x="18647" y="14700"/>
                  </a:cubicBezTo>
                  <a:cubicBezTo>
                    <a:pt x="18855" y="14566"/>
                    <a:pt x="19061" y="14522"/>
                    <a:pt x="19278" y="14522"/>
                  </a:cubicBezTo>
                  <a:cubicBezTo>
                    <a:pt x="19691" y="14522"/>
                    <a:pt x="20144" y="14682"/>
                    <a:pt x="20719" y="14682"/>
                  </a:cubicBezTo>
                  <a:cubicBezTo>
                    <a:pt x="21347" y="14682"/>
                    <a:pt x="22121" y="14492"/>
                    <a:pt x="23150" y="13699"/>
                  </a:cubicBezTo>
                  <a:cubicBezTo>
                    <a:pt x="23984" y="13032"/>
                    <a:pt x="24551" y="11998"/>
                    <a:pt x="24885" y="10730"/>
                  </a:cubicBezTo>
                  <a:cubicBezTo>
                    <a:pt x="25552" y="8262"/>
                    <a:pt x="25219" y="5026"/>
                    <a:pt x="23818" y="2358"/>
                  </a:cubicBezTo>
                  <a:cubicBezTo>
                    <a:pt x="22950" y="690"/>
                    <a:pt x="22116" y="89"/>
                    <a:pt x="21182" y="23"/>
                  </a:cubicBezTo>
                  <a:cubicBezTo>
                    <a:pt x="21071" y="7"/>
                    <a:pt x="20959" y="1"/>
                    <a:pt x="20846" y="1"/>
                  </a:cubicBezTo>
                  <a:close/>
                </a:path>
              </a:pathLst>
            </a:custGeom>
            <a:solidFill>
              <a:srgbClr val="915D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17"/>
            <p:cNvSpPr/>
            <p:nvPr/>
          </p:nvSpPr>
          <p:spPr>
            <a:xfrm>
              <a:off x="4821950" y="3438725"/>
              <a:ext cx="428650" cy="497400"/>
            </a:xfrm>
            <a:custGeom>
              <a:avLst/>
              <a:gdLst/>
              <a:ahLst/>
              <a:cxnLst/>
              <a:rect l="l" t="t" r="r" b="b"/>
              <a:pathLst>
                <a:path w="17146" h="19896" extrusionOk="0">
                  <a:moveTo>
                    <a:pt x="11675" y="1"/>
                  </a:moveTo>
                  <a:cubicBezTo>
                    <a:pt x="13844" y="768"/>
                    <a:pt x="15178" y="3503"/>
                    <a:pt x="15378" y="6072"/>
                  </a:cubicBezTo>
                  <a:cubicBezTo>
                    <a:pt x="15612" y="8707"/>
                    <a:pt x="13176" y="14345"/>
                    <a:pt x="9774" y="15879"/>
                  </a:cubicBezTo>
                  <a:cubicBezTo>
                    <a:pt x="9119" y="16172"/>
                    <a:pt x="8502" y="16294"/>
                    <a:pt x="7927" y="16294"/>
                  </a:cubicBezTo>
                  <a:cubicBezTo>
                    <a:pt x="5487" y="16294"/>
                    <a:pt x="3816" y="14081"/>
                    <a:pt x="3303" y="13244"/>
                  </a:cubicBezTo>
                  <a:cubicBezTo>
                    <a:pt x="3088" y="12898"/>
                    <a:pt x="2687" y="12783"/>
                    <a:pt x="2244" y="12783"/>
                  </a:cubicBezTo>
                  <a:cubicBezTo>
                    <a:pt x="1447" y="12783"/>
                    <a:pt x="515" y="13158"/>
                    <a:pt x="301" y="13244"/>
                  </a:cubicBezTo>
                  <a:cubicBezTo>
                    <a:pt x="201" y="13944"/>
                    <a:pt x="100" y="14912"/>
                    <a:pt x="0" y="16046"/>
                  </a:cubicBezTo>
                  <a:cubicBezTo>
                    <a:pt x="167" y="17047"/>
                    <a:pt x="701" y="19515"/>
                    <a:pt x="2669" y="19849"/>
                  </a:cubicBezTo>
                  <a:cubicBezTo>
                    <a:pt x="2860" y="19881"/>
                    <a:pt x="3040" y="19896"/>
                    <a:pt x="3212" y="19896"/>
                  </a:cubicBezTo>
                  <a:cubicBezTo>
                    <a:pt x="5165" y="19896"/>
                    <a:pt x="6035" y="17933"/>
                    <a:pt x="10174" y="17013"/>
                  </a:cubicBezTo>
                  <a:cubicBezTo>
                    <a:pt x="14344" y="16079"/>
                    <a:pt x="16145" y="11843"/>
                    <a:pt x="16546" y="7840"/>
                  </a:cubicBezTo>
                  <a:cubicBezTo>
                    <a:pt x="17146" y="2436"/>
                    <a:pt x="13110" y="68"/>
                    <a:pt x="13110" y="68"/>
                  </a:cubicBezTo>
                  <a:cubicBezTo>
                    <a:pt x="12609" y="34"/>
                    <a:pt x="12176" y="1"/>
                    <a:pt x="11675" y="1"/>
                  </a:cubicBezTo>
                  <a:close/>
                </a:path>
              </a:pathLst>
            </a:custGeom>
            <a:solidFill>
              <a:srgbClr val="3332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17"/>
            <p:cNvSpPr/>
            <p:nvPr/>
          </p:nvSpPr>
          <p:spPr>
            <a:xfrm>
              <a:off x="4830275" y="3437625"/>
              <a:ext cx="382800" cy="408475"/>
            </a:xfrm>
            <a:custGeom>
              <a:avLst/>
              <a:gdLst/>
              <a:ahLst/>
              <a:cxnLst/>
              <a:rect l="l" t="t" r="r" b="b"/>
              <a:pathLst>
                <a:path w="15312" h="16339" extrusionOk="0">
                  <a:moveTo>
                    <a:pt x="10758" y="0"/>
                  </a:moveTo>
                  <a:cubicBezTo>
                    <a:pt x="8297" y="0"/>
                    <a:pt x="6042" y="543"/>
                    <a:pt x="4071" y="1313"/>
                  </a:cubicBezTo>
                  <a:lnTo>
                    <a:pt x="4137" y="1446"/>
                  </a:lnTo>
                  <a:cubicBezTo>
                    <a:pt x="5472" y="2213"/>
                    <a:pt x="6072" y="11320"/>
                    <a:pt x="168" y="11720"/>
                  </a:cubicBezTo>
                  <a:cubicBezTo>
                    <a:pt x="168" y="11887"/>
                    <a:pt x="134" y="12454"/>
                    <a:pt x="1" y="13288"/>
                  </a:cubicBezTo>
                  <a:cubicBezTo>
                    <a:pt x="213" y="13182"/>
                    <a:pt x="1143" y="12818"/>
                    <a:pt x="1936" y="12818"/>
                  </a:cubicBezTo>
                  <a:cubicBezTo>
                    <a:pt x="2389" y="12818"/>
                    <a:pt x="2797" y="12936"/>
                    <a:pt x="3003" y="13288"/>
                  </a:cubicBezTo>
                  <a:cubicBezTo>
                    <a:pt x="3516" y="14125"/>
                    <a:pt x="5187" y="16338"/>
                    <a:pt x="7627" y="16338"/>
                  </a:cubicBezTo>
                  <a:cubicBezTo>
                    <a:pt x="8202" y="16338"/>
                    <a:pt x="8819" y="16216"/>
                    <a:pt x="9474" y="15923"/>
                  </a:cubicBezTo>
                  <a:cubicBezTo>
                    <a:pt x="12877" y="14389"/>
                    <a:pt x="15312" y="8751"/>
                    <a:pt x="15112" y="6116"/>
                  </a:cubicBezTo>
                  <a:cubicBezTo>
                    <a:pt x="14878" y="3481"/>
                    <a:pt x="13511" y="812"/>
                    <a:pt x="11376" y="12"/>
                  </a:cubicBezTo>
                  <a:cubicBezTo>
                    <a:pt x="11168" y="4"/>
                    <a:pt x="10962" y="0"/>
                    <a:pt x="10758" y="0"/>
                  </a:cubicBezTo>
                  <a:close/>
                </a:path>
              </a:pathLst>
            </a:custGeom>
            <a:solidFill>
              <a:srgbClr val="FA63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17"/>
            <p:cNvSpPr/>
            <p:nvPr/>
          </p:nvSpPr>
          <p:spPr>
            <a:xfrm>
              <a:off x="5285600" y="3752300"/>
              <a:ext cx="539600" cy="559200"/>
            </a:xfrm>
            <a:custGeom>
              <a:avLst/>
              <a:gdLst/>
              <a:ahLst/>
              <a:cxnLst/>
              <a:rect l="l" t="t" r="r" b="b"/>
              <a:pathLst>
                <a:path w="21584" h="22368" extrusionOk="0">
                  <a:moveTo>
                    <a:pt x="3837" y="0"/>
                  </a:moveTo>
                  <a:cubicBezTo>
                    <a:pt x="3837" y="0"/>
                    <a:pt x="1" y="5004"/>
                    <a:pt x="2069" y="12009"/>
                  </a:cubicBezTo>
                  <a:cubicBezTo>
                    <a:pt x="3999" y="18607"/>
                    <a:pt x="10882" y="22367"/>
                    <a:pt x="17063" y="22367"/>
                  </a:cubicBezTo>
                  <a:cubicBezTo>
                    <a:pt x="18039" y="22367"/>
                    <a:pt x="18997" y="22274"/>
                    <a:pt x="19915" y="22083"/>
                  </a:cubicBezTo>
                  <a:cubicBezTo>
                    <a:pt x="21583" y="21749"/>
                    <a:pt x="17914" y="4837"/>
                    <a:pt x="3837" y="0"/>
                  </a:cubicBezTo>
                  <a:close/>
                </a:path>
              </a:pathLst>
            </a:custGeom>
            <a:solidFill>
              <a:srgbClr val="5FAA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17"/>
            <p:cNvSpPr/>
            <p:nvPr/>
          </p:nvSpPr>
          <p:spPr>
            <a:xfrm>
              <a:off x="5396525" y="4070850"/>
              <a:ext cx="71750" cy="161825"/>
            </a:xfrm>
            <a:custGeom>
              <a:avLst/>
              <a:gdLst/>
              <a:ahLst/>
              <a:cxnLst/>
              <a:rect l="l" t="t" r="r" b="b"/>
              <a:pathLst>
                <a:path w="2870" h="6473" extrusionOk="0">
                  <a:moveTo>
                    <a:pt x="101" y="1"/>
                  </a:moveTo>
                  <a:cubicBezTo>
                    <a:pt x="34" y="1"/>
                    <a:pt x="0" y="34"/>
                    <a:pt x="0" y="134"/>
                  </a:cubicBezTo>
                  <a:cubicBezTo>
                    <a:pt x="0" y="134"/>
                    <a:pt x="34" y="601"/>
                    <a:pt x="167" y="1202"/>
                  </a:cubicBezTo>
                  <a:cubicBezTo>
                    <a:pt x="267" y="1869"/>
                    <a:pt x="534" y="2703"/>
                    <a:pt x="834" y="3503"/>
                  </a:cubicBezTo>
                  <a:cubicBezTo>
                    <a:pt x="1001" y="3937"/>
                    <a:pt x="1168" y="4304"/>
                    <a:pt x="1335" y="4671"/>
                  </a:cubicBezTo>
                  <a:cubicBezTo>
                    <a:pt x="1535" y="5004"/>
                    <a:pt x="1702" y="5338"/>
                    <a:pt x="1902" y="5638"/>
                  </a:cubicBezTo>
                  <a:cubicBezTo>
                    <a:pt x="2035" y="5805"/>
                    <a:pt x="2102" y="5938"/>
                    <a:pt x="2202" y="6005"/>
                  </a:cubicBezTo>
                  <a:lnTo>
                    <a:pt x="2436" y="6272"/>
                  </a:lnTo>
                  <a:cubicBezTo>
                    <a:pt x="2602" y="6372"/>
                    <a:pt x="2702" y="6472"/>
                    <a:pt x="2702" y="6472"/>
                  </a:cubicBezTo>
                  <a:lnTo>
                    <a:pt x="2769" y="6472"/>
                  </a:lnTo>
                  <a:cubicBezTo>
                    <a:pt x="2836" y="6439"/>
                    <a:pt x="2869" y="6372"/>
                    <a:pt x="2836" y="6339"/>
                  </a:cubicBezTo>
                  <a:cubicBezTo>
                    <a:pt x="2836" y="6339"/>
                    <a:pt x="2736" y="6272"/>
                    <a:pt x="2669" y="6105"/>
                  </a:cubicBezTo>
                  <a:cubicBezTo>
                    <a:pt x="2569" y="6005"/>
                    <a:pt x="2536" y="5938"/>
                    <a:pt x="2502" y="5805"/>
                  </a:cubicBezTo>
                  <a:cubicBezTo>
                    <a:pt x="2469" y="5705"/>
                    <a:pt x="2402" y="5538"/>
                    <a:pt x="2335" y="5438"/>
                  </a:cubicBezTo>
                  <a:cubicBezTo>
                    <a:pt x="2202" y="5138"/>
                    <a:pt x="2035" y="4804"/>
                    <a:pt x="1902" y="4437"/>
                  </a:cubicBezTo>
                  <a:cubicBezTo>
                    <a:pt x="1835" y="4204"/>
                    <a:pt x="1768" y="4037"/>
                    <a:pt x="1702" y="3837"/>
                  </a:cubicBezTo>
                  <a:cubicBezTo>
                    <a:pt x="1635" y="3670"/>
                    <a:pt x="1568" y="3470"/>
                    <a:pt x="1502" y="3270"/>
                  </a:cubicBezTo>
                  <a:cubicBezTo>
                    <a:pt x="1368" y="2869"/>
                    <a:pt x="1201" y="2469"/>
                    <a:pt x="1068" y="2102"/>
                  </a:cubicBezTo>
                  <a:cubicBezTo>
                    <a:pt x="968" y="1702"/>
                    <a:pt x="834" y="1368"/>
                    <a:pt x="701" y="1102"/>
                  </a:cubicBezTo>
                  <a:cubicBezTo>
                    <a:pt x="467" y="468"/>
                    <a:pt x="301" y="101"/>
                    <a:pt x="301" y="101"/>
                  </a:cubicBezTo>
                  <a:cubicBezTo>
                    <a:pt x="301" y="67"/>
                    <a:pt x="234" y="1"/>
                    <a:pt x="101" y="1"/>
                  </a:cubicBezTo>
                  <a:close/>
                </a:path>
              </a:pathLst>
            </a:custGeom>
            <a:solidFill>
              <a:srgbClr val="3560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17"/>
            <p:cNvSpPr/>
            <p:nvPr/>
          </p:nvSpPr>
          <p:spPr>
            <a:xfrm>
              <a:off x="5474075" y="4102200"/>
              <a:ext cx="72575" cy="173000"/>
            </a:xfrm>
            <a:custGeom>
              <a:avLst/>
              <a:gdLst/>
              <a:ahLst/>
              <a:cxnLst/>
              <a:rect l="l" t="t" r="r" b="b"/>
              <a:pathLst>
                <a:path w="2903" h="6920" extrusionOk="0">
                  <a:moveTo>
                    <a:pt x="179" y="1"/>
                  </a:moveTo>
                  <a:cubicBezTo>
                    <a:pt x="157" y="1"/>
                    <a:pt x="130" y="5"/>
                    <a:pt x="101" y="14"/>
                  </a:cubicBezTo>
                  <a:cubicBezTo>
                    <a:pt x="67" y="14"/>
                    <a:pt x="1" y="81"/>
                    <a:pt x="1" y="148"/>
                  </a:cubicBezTo>
                  <a:cubicBezTo>
                    <a:pt x="1" y="148"/>
                    <a:pt x="67" y="581"/>
                    <a:pt x="234" y="1249"/>
                  </a:cubicBezTo>
                  <a:cubicBezTo>
                    <a:pt x="301" y="1582"/>
                    <a:pt x="401" y="1982"/>
                    <a:pt x="501" y="2383"/>
                  </a:cubicBezTo>
                  <a:cubicBezTo>
                    <a:pt x="634" y="2816"/>
                    <a:pt x="768" y="3250"/>
                    <a:pt x="935" y="3684"/>
                  </a:cubicBezTo>
                  <a:lnTo>
                    <a:pt x="1435" y="4918"/>
                  </a:lnTo>
                  <a:cubicBezTo>
                    <a:pt x="1602" y="5351"/>
                    <a:pt x="1802" y="5718"/>
                    <a:pt x="1969" y="6019"/>
                  </a:cubicBezTo>
                  <a:cubicBezTo>
                    <a:pt x="2069" y="6185"/>
                    <a:pt x="2136" y="6319"/>
                    <a:pt x="2236" y="6419"/>
                  </a:cubicBezTo>
                  <a:cubicBezTo>
                    <a:pt x="2369" y="6552"/>
                    <a:pt x="2402" y="6652"/>
                    <a:pt x="2469" y="6719"/>
                  </a:cubicBezTo>
                  <a:cubicBezTo>
                    <a:pt x="2502" y="6819"/>
                    <a:pt x="2603" y="6853"/>
                    <a:pt x="2636" y="6886"/>
                  </a:cubicBezTo>
                  <a:cubicBezTo>
                    <a:pt x="2669" y="6919"/>
                    <a:pt x="2736" y="6919"/>
                    <a:pt x="2736" y="6919"/>
                  </a:cubicBezTo>
                  <a:lnTo>
                    <a:pt x="2803" y="6919"/>
                  </a:lnTo>
                  <a:cubicBezTo>
                    <a:pt x="2836" y="6886"/>
                    <a:pt x="2903" y="6853"/>
                    <a:pt x="2836" y="6819"/>
                  </a:cubicBezTo>
                  <a:cubicBezTo>
                    <a:pt x="2836" y="6819"/>
                    <a:pt x="2769" y="6719"/>
                    <a:pt x="2703" y="6552"/>
                  </a:cubicBezTo>
                  <a:cubicBezTo>
                    <a:pt x="2636" y="6419"/>
                    <a:pt x="2569" y="6352"/>
                    <a:pt x="2536" y="6219"/>
                  </a:cubicBezTo>
                  <a:cubicBezTo>
                    <a:pt x="2469" y="6085"/>
                    <a:pt x="2436" y="5985"/>
                    <a:pt x="2369" y="5818"/>
                  </a:cubicBezTo>
                  <a:cubicBezTo>
                    <a:pt x="2236" y="5518"/>
                    <a:pt x="2102" y="5151"/>
                    <a:pt x="1969" y="4718"/>
                  </a:cubicBezTo>
                  <a:cubicBezTo>
                    <a:pt x="1869" y="4351"/>
                    <a:pt x="1702" y="3884"/>
                    <a:pt x="1568" y="3483"/>
                  </a:cubicBezTo>
                  <a:cubicBezTo>
                    <a:pt x="1268" y="2583"/>
                    <a:pt x="968" y="1716"/>
                    <a:pt x="735" y="1082"/>
                  </a:cubicBezTo>
                  <a:cubicBezTo>
                    <a:pt x="468" y="481"/>
                    <a:pt x="268" y="48"/>
                    <a:pt x="268" y="48"/>
                  </a:cubicBezTo>
                  <a:cubicBezTo>
                    <a:pt x="268" y="24"/>
                    <a:pt x="234" y="1"/>
                    <a:pt x="179" y="1"/>
                  </a:cubicBezTo>
                  <a:close/>
                </a:path>
              </a:pathLst>
            </a:custGeom>
            <a:solidFill>
              <a:srgbClr val="3560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17"/>
            <p:cNvSpPr/>
            <p:nvPr/>
          </p:nvSpPr>
          <p:spPr>
            <a:xfrm>
              <a:off x="5556650" y="4151750"/>
              <a:ext cx="70075" cy="150125"/>
            </a:xfrm>
            <a:custGeom>
              <a:avLst/>
              <a:gdLst/>
              <a:ahLst/>
              <a:cxnLst/>
              <a:rect l="l" t="t" r="r" b="b"/>
              <a:pathLst>
                <a:path w="2803" h="6005" extrusionOk="0">
                  <a:moveTo>
                    <a:pt x="100" y="0"/>
                  </a:moveTo>
                  <a:cubicBezTo>
                    <a:pt x="33" y="0"/>
                    <a:pt x="0" y="34"/>
                    <a:pt x="0" y="100"/>
                  </a:cubicBezTo>
                  <a:cubicBezTo>
                    <a:pt x="0" y="100"/>
                    <a:pt x="33" y="534"/>
                    <a:pt x="167" y="1101"/>
                  </a:cubicBezTo>
                  <a:cubicBezTo>
                    <a:pt x="300" y="1702"/>
                    <a:pt x="534" y="2502"/>
                    <a:pt x="834" y="3236"/>
                  </a:cubicBezTo>
                  <a:cubicBezTo>
                    <a:pt x="1001" y="3603"/>
                    <a:pt x="1168" y="4003"/>
                    <a:pt x="1334" y="4337"/>
                  </a:cubicBezTo>
                  <a:cubicBezTo>
                    <a:pt x="1501" y="4670"/>
                    <a:pt x="1701" y="5004"/>
                    <a:pt x="1868" y="5237"/>
                  </a:cubicBezTo>
                  <a:cubicBezTo>
                    <a:pt x="1968" y="5371"/>
                    <a:pt x="2035" y="5504"/>
                    <a:pt x="2135" y="5571"/>
                  </a:cubicBezTo>
                  <a:cubicBezTo>
                    <a:pt x="2268" y="5671"/>
                    <a:pt x="2302" y="5771"/>
                    <a:pt x="2368" y="5838"/>
                  </a:cubicBezTo>
                  <a:cubicBezTo>
                    <a:pt x="2535" y="5938"/>
                    <a:pt x="2635" y="6005"/>
                    <a:pt x="2635" y="6005"/>
                  </a:cubicBezTo>
                  <a:lnTo>
                    <a:pt x="2702" y="6005"/>
                  </a:lnTo>
                  <a:cubicBezTo>
                    <a:pt x="2769" y="5938"/>
                    <a:pt x="2802" y="5905"/>
                    <a:pt x="2769" y="5871"/>
                  </a:cubicBezTo>
                  <a:cubicBezTo>
                    <a:pt x="2769" y="5871"/>
                    <a:pt x="2702" y="5771"/>
                    <a:pt x="2635" y="5671"/>
                  </a:cubicBezTo>
                  <a:cubicBezTo>
                    <a:pt x="2602" y="5604"/>
                    <a:pt x="2535" y="5504"/>
                    <a:pt x="2502" y="5404"/>
                  </a:cubicBezTo>
                  <a:cubicBezTo>
                    <a:pt x="2468" y="5271"/>
                    <a:pt x="2435" y="5171"/>
                    <a:pt x="2335" y="5037"/>
                  </a:cubicBezTo>
                  <a:cubicBezTo>
                    <a:pt x="2302" y="4904"/>
                    <a:pt x="2268" y="4770"/>
                    <a:pt x="2168" y="4604"/>
                  </a:cubicBezTo>
                  <a:cubicBezTo>
                    <a:pt x="2102" y="4437"/>
                    <a:pt x="2035" y="4270"/>
                    <a:pt x="1968" y="4103"/>
                  </a:cubicBezTo>
                  <a:cubicBezTo>
                    <a:pt x="1835" y="3770"/>
                    <a:pt x="1668" y="3403"/>
                    <a:pt x="1568" y="3036"/>
                  </a:cubicBezTo>
                  <a:cubicBezTo>
                    <a:pt x="1434" y="2669"/>
                    <a:pt x="1268" y="2269"/>
                    <a:pt x="1134" y="1935"/>
                  </a:cubicBezTo>
                  <a:cubicBezTo>
                    <a:pt x="1001" y="1568"/>
                    <a:pt x="901" y="1268"/>
                    <a:pt x="767" y="1001"/>
                  </a:cubicBezTo>
                  <a:cubicBezTo>
                    <a:pt x="567" y="434"/>
                    <a:pt x="334" y="67"/>
                    <a:pt x="334" y="67"/>
                  </a:cubicBezTo>
                  <a:cubicBezTo>
                    <a:pt x="300" y="34"/>
                    <a:pt x="267" y="0"/>
                    <a:pt x="100" y="0"/>
                  </a:cubicBezTo>
                  <a:close/>
                </a:path>
              </a:pathLst>
            </a:custGeom>
            <a:solidFill>
              <a:srgbClr val="3560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17"/>
            <p:cNvSpPr/>
            <p:nvPr/>
          </p:nvSpPr>
          <p:spPr>
            <a:xfrm>
              <a:off x="5645875" y="4201775"/>
              <a:ext cx="75900" cy="112625"/>
            </a:xfrm>
            <a:custGeom>
              <a:avLst/>
              <a:gdLst/>
              <a:ahLst/>
              <a:cxnLst/>
              <a:rect l="l" t="t" r="r" b="b"/>
              <a:pathLst>
                <a:path w="3036" h="4505" extrusionOk="0">
                  <a:moveTo>
                    <a:pt x="67" y="1"/>
                  </a:moveTo>
                  <a:cubicBezTo>
                    <a:pt x="34" y="1"/>
                    <a:pt x="0" y="68"/>
                    <a:pt x="0" y="101"/>
                  </a:cubicBezTo>
                  <a:cubicBezTo>
                    <a:pt x="0" y="101"/>
                    <a:pt x="34" y="434"/>
                    <a:pt x="200" y="901"/>
                  </a:cubicBezTo>
                  <a:cubicBezTo>
                    <a:pt x="267" y="1168"/>
                    <a:pt x="401" y="1402"/>
                    <a:pt x="534" y="1702"/>
                  </a:cubicBezTo>
                  <a:cubicBezTo>
                    <a:pt x="667" y="2002"/>
                    <a:pt x="834" y="2269"/>
                    <a:pt x="1001" y="2569"/>
                  </a:cubicBezTo>
                  <a:cubicBezTo>
                    <a:pt x="1201" y="2870"/>
                    <a:pt x="1368" y="3103"/>
                    <a:pt x="1568" y="3370"/>
                  </a:cubicBezTo>
                  <a:cubicBezTo>
                    <a:pt x="1768" y="3603"/>
                    <a:pt x="2002" y="3837"/>
                    <a:pt x="2168" y="4004"/>
                  </a:cubicBezTo>
                  <a:cubicBezTo>
                    <a:pt x="2369" y="4170"/>
                    <a:pt x="2535" y="4271"/>
                    <a:pt x="2669" y="4371"/>
                  </a:cubicBezTo>
                  <a:cubicBezTo>
                    <a:pt x="2769" y="4437"/>
                    <a:pt x="2869" y="4504"/>
                    <a:pt x="2869" y="4504"/>
                  </a:cubicBezTo>
                  <a:lnTo>
                    <a:pt x="2936" y="4504"/>
                  </a:lnTo>
                  <a:cubicBezTo>
                    <a:pt x="3002" y="4437"/>
                    <a:pt x="3036" y="4404"/>
                    <a:pt x="3002" y="4371"/>
                  </a:cubicBezTo>
                  <a:cubicBezTo>
                    <a:pt x="3002" y="4371"/>
                    <a:pt x="2836" y="4070"/>
                    <a:pt x="2535" y="3703"/>
                  </a:cubicBezTo>
                  <a:cubicBezTo>
                    <a:pt x="2402" y="3503"/>
                    <a:pt x="2235" y="3270"/>
                    <a:pt x="2068" y="3036"/>
                  </a:cubicBezTo>
                  <a:lnTo>
                    <a:pt x="1835" y="2669"/>
                  </a:lnTo>
                  <a:cubicBezTo>
                    <a:pt x="1735" y="2503"/>
                    <a:pt x="1668" y="2369"/>
                    <a:pt x="1568" y="2236"/>
                  </a:cubicBezTo>
                  <a:cubicBezTo>
                    <a:pt x="1401" y="2002"/>
                    <a:pt x="1234" y="1702"/>
                    <a:pt x="1068" y="1435"/>
                  </a:cubicBezTo>
                  <a:cubicBezTo>
                    <a:pt x="934" y="1202"/>
                    <a:pt x="767" y="935"/>
                    <a:pt x="667" y="735"/>
                  </a:cubicBezTo>
                  <a:cubicBezTo>
                    <a:pt x="401" y="334"/>
                    <a:pt x="200" y="68"/>
                    <a:pt x="200" y="68"/>
                  </a:cubicBezTo>
                  <a:cubicBezTo>
                    <a:pt x="200" y="34"/>
                    <a:pt x="167" y="34"/>
                    <a:pt x="67" y="1"/>
                  </a:cubicBezTo>
                  <a:close/>
                </a:path>
              </a:pathLst>
            </a:custGeom>
            <a:solidFill>
              <a:srgbClr val="3560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17"/>
            <p:cNvSpPr/>
            <p:nvPr/>
          </p:nvSpPr>
          <p:spPr>
            <a:xfrm>
              <a:off x="5010425" y="3548825"/>
              <a:ext cx="41700" cy="41700"/>
            </a:xfrm>
            <a:custGeom>
              <a:avLst/>
              <a:gdLst/>
              <a:ahLst/>
              <a:cxnLst/>
              <a:rect l="l" t="t" r="r" b="b"/>
              <a:pathLst>
                <a:path w="1668" h="1668" extrusionOk="0">
                  <a:moveTo>
                    <a:pt x="834" y="0"/>
                  </a:moveTo>
                  <a:cubicBezTo>
                    <a:pt x="400" y="0"/>
                    <a:pt x="0" y="367"/>
                    <a:pt x="0" y="834"/>
                  </a:cubicBezTo>
                  <a:cubicBezTo>
                    <a:pt x="0" y="1301"/>
                    <a:pt x="400" y="1668"/>
                    <a:pt x="834" y="1668"/>
                  </a:cubicBezTo>
                  <a:cubicBezTo>
                    <a:pt x="1301" y="1668"/>
                    <a:pt x="1668" y="1301"/>
                    <a:pt x="1668" y="834"/>
                  </a:cubicBezTo>
                  <a:cubicBezTo>
                    <a:pt x="1668" y="367"/>
                    <a:pt x="1301" y="0"/>
                    <a:pt x="834" y="0"/>
                  </a:cubicBezTo>
                  <a:close/>
                </a:path>
              </a:pathLst>
            </a:custGeom>
            <a:solidFill>
              <a:srgbClr val="0100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17"/>
            <p:cNvSpPr/>
            <p:nvPr/>
          </p:nvSpPr>
          <p:spPr>
            <a:xfrm>
              <a:off x="4999575" y="3602175"/>
              <a:ext cx="68400" cy="68425"/>
            </a:xfrm>
            <a:custGeom>
              <a:avLst/>
              <a:gdLst/>
              <a:ahLst/>
              <a:cxnLst/>
              <a:rect l="l" t="t" r="r" b="b"/>
              <a:pathLst>
                <a:path w="2736" h="2737" extrusionOk="0">
                  <a:moveTo>
                    <a:pt x="1368" y="1"/>
                  </a:moveTo>
                  <a:cubicBezTo>
                    <a:pt x="601" y="1"/>
                    <a:pt x="0" y="635"/>
                    <a:pt x="0" y="1369"/>
                  </a:cubicBezTo>
                  <a:cubicBezTo>
                    <a:pt x="0" y="2136"/>
                    <a:pt x="601" y="2736"/>
                    <a:pt x="1368" y="2736"/>
                  </a:cubicBezTo>
                  <a:cubicBezTo>
                    <a:pt x="2102" y="2736"/>
                    <a:pt x="2736" y="2136"/>
                    <a:pt x="2736" y="1369"/>
                  </a:cubicBezTo>
                  <a:cubicBezTo>
                    <a:pt x="2736" y="635"/>
                    <a:pt x="2102" y="1"/>
                    <a:pt x="1368" y="1"/>
                  </a:cubicBezTo>
                  <a:close/>
                </a:path>
              </a:pathLst>
            </a:custGeom>
            <a:solidFill>
              <a:srgbClr val="C33D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17"/>
            <p:cNvSpPr/>
            <p:nvPr/>
          </p:nvSpPr>
          <p:spPr>
            <a:xfrm>
              <a:off x="5375675" y="4486975"/>
              <a:ext cx="49225" cy="184325"/>
            </a:xfrm>
            <a:custGeom>
              <a:avLst/>
              <a:gdLst/>
              <a:ahLst/>
              <a:cxnLst/>
              <a:rect l="l" t="t" r="r" b="b"/>
              <a:pathLst>
                <a:path w="1969" h="7373" extrusionOk="0">
                  <a:moveTo>
                    <a:pt x="1535" y="1"/>
                  </a:moveTo>
                  <a:cubicBezTo>
                    <a:pt x="1335" y="1"/>
                    <a:pt x="1135" y="168"/>
                    <a:pt x="1135" y="435"/>
                  </a:cubicBezTo>
                  <a:cubicBezTo>
                    <a:pt x="1068" y="2169"/>
                    <a:pt x="901" y="5138"/>
                    <a:pt x="701" y="5605"/>
                  </a:cubicBezTo>
                  <a:cubicBezTo>
                    <a:pt x="501" y="6139"/>
                    <a:pt x="134" y="6706"/>
                    <a:pt x="134" y="6706"/>
                  </a:cubicBezTo>
                  <a:cubicBezTo>
                    <a:pt x="1" y="6939"/>
                    <a:pt x="34" y="7173"/>
                    <a:pt x="234" y="7306"/>
                  </a:cubicBezTo>
                  <a:cubicBezTo>
                    <a:pt x="301" y="7340"/>
                    <a:pt x="367" y="7373"/>
                    <a:pt x="468" y="7373"/>
                  </a:cubicBezTo>
                  <a:cubicBezTo>
                    <a:pt x="634" y="7373"/>
                    <a:pt x="734" y="7306"/>
                    <a:pt x="834" y="7139"/>
                  </a:cubicBezTo>
                  <a:cubicBezTo>
                    <a:pt x="868" y="7106"/>
                    <a:pt x="1235" y="6472"/>
                    <a:pt x="1502" y="5872"/>
                  </a:cubicBezTo>
                  <a:cubicBezTo>
                    <a:pt x="1802" y="5138"/>
                    <a:pt x="1902" y="1202"/>
                    <a:pt x="1969" y="435"/>
                  </a:cubicBezTo>
                  <a:cubicBezTo>
                    <a:pt x="1969" y="201"/>
                    <a:pt x="1802" y="1"/>
                    <a:pt x="1535" y="1"/>
                  </a:cubicBezTo>
                  <a:close/>
                </a:path>
              </a:pathLst>
            </a:custGeom>
            <a:solidFill>
              <a:srgbClr val="F2D7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17"/>
            <p:cNvSpPr/>
            <p:nvPr/>
          </p:nvSpPr>
          <p:spPr>
            <a:xfrm>
              <a:off x="5292275" y="4654600"/>
              <a:ext cx="99275" cy="59850"/>
            </a:xfrm>
            <a:custGeom>
              <a:avLst/>
              <a:gdLst/>
              <a:ahLst/>
              <a:cxnLst/>
              <a:rect l="l" t="t" r="r" b="b"/>
              <a:pathLst>
                <a:path w="3971" h="2394" extrusionOk="0">
                  <a:moveTo>
                    <a:pt x="3703" y="1"/>
                  </a:moveTo>
                  <a:cubicBezTo>
                    <a:pt x="3703" y="1"/>
                    <a:pt x="3470" y="1"/>
                    <a:pt x="3036" y="101"/>
                  </a:cubicBezTo>
                  <a:cubicBezTo>
                    <a:pt x="2903" y="101"/>
                    <a:pt x="2836" y="134"/>
                    <a:pt x="2703" y="168"/>
                  </a:cubicBezTo>
                  <a:cubicBezTo>
                    <a:pt x="2636" y="234"/>
                    <a:pt x="2503" y="268"/>
                    <a:pt x="2369" y="301"/>
                  </a:cubicBezTo>
                  <a:cubicBezTo>
                    <a:pt x="2236" y="401"/>
                    <a:pt x="2136" y="401"/>
                    <a:pt x="2002" y="468"/>
                  </a:cubicBezTo>
                  <a:cubicBezTo>
                    <a:pt x="1869" y="568"/>
                    <a:pt x="1735" y="601"/>
                    <a:pt x="1635" y="668"/>
                  </a:cubicBezTo>
                  <a:cubicBezTo>
                    <a:pt x="1368" y="801"/>
                    <a:pt x="1168" y="968"/>
                    <a:pt x="968" y="1135"/>
                  </a:cubicBezTo>
                  <a:cubicBezTo>
                    <a:pt x="801" y="1302"/>
                    <a:pt x="568" y="1435"/>
                    <a:pt x="468" y="1602"/>
                  </a:cubicBezTo>
                  <a:cubicBezTo>
                    <a:pt x="301" y="1735"/>
                    <a:pt x="201" y="1902"/>
                    <a:pt x="134" y="1969"/>
                  </a:cubicBezTo>
                  <a:cubicBezTo>
                    <a:pt x="68" y="2102"/>
                    <a:pt x="34" y="2136"/>
                    <a:pt x="34" y="2136"/>
                  </a:cubicBezTo>
                  <a:cubicBezTo>
                    <a:pt x="34" y="2218"/>
                    <a:pt x="34" y="2278"/>
                    <a:pt x="16" y="2278"/>
                  </a:cubicBezTo>
                  <a:cubicBezTo>
                    <a:pt x="12" y="2278"/>
                    <a:pt x="7" y="2275"/>
                    <a:pt x="1" y="2269"/>
                  </a:cubicBezTo>
                  <a:lnTo>
                    <a:pt x="1" y="2269"/>
                  </a:lnTo>
                  <a:cubicBezTo>
                    <a:pt x="21" y="2350"/>
                    <a:pt x="78" y="2394"/>
                    <a:pt x="149" y="2394"/>
                  </a:cubicBezTo>
                  <a:cubicBezTo>
                    <a:pt x="196" y="2394"/>
                    <a:pt x="248" y="2375"/>
                    <a:pt x="301" y="2336"/>
                  </a:cubicBezTo>
                  <a:cubicBezTo>
                    <a:pt x="301" y="2336"/>
                    <a:pt x="501" y="2236"/>
                    <a:pt x="835" y="2002"/>
                  </a:cubicBezTo>
                  <a:cubicBezTo>
                    <a:pt x="1002" y="1936"/>
                    <a:pt x="1168" y="1802"/>
                    <a:pt x="1368" y="1669"/>
                  </a:cubicBezTo>
                  <a:cubicBezTo>
                    <a:pt x="1469" y="1635"/>
                    <a:pt x="1569" y="1602"/>
                    <a:pt x="1669" y="1502"/>
                  </a:cubicBezTo>
                  <a:cubicBezTo>
                    <a:pt x="1802" y="1469"/>
                    <a:pt x="1869" y="1402"/>
                    <a:pt x="2002" y="1335"/>
                  </a:cubicBezTo>
                  <a:cubicBezTo>
                    <a:pt x="2202" y="1235"/>
                    <a:pt x="2403" y="1102"/>
                    <a:pt x="2636" y="1002"/>
                  </a:cubicBezTo>
                  <a:cubicBezTo>
                    <a:pt x="2836" y="935"/>
                    <a:pt x="3036" y="801"/>
                    <a:pt x="3203" y="735"/>
                  </a:cubicBezTo>
                  <a:cubicBezTo>
                    <a:pt x="3570" y="568"/>
                    <a:pt x="3804" y="434"/>
                    <a:pt x="3804" y="434"/>
                  </a:cubicBezTo>
                  <a:lnTo>
                    <a:pt x="3837" y="434"/>
                  </a:lnTo>
                  <a:cubicBezTo>
                    <a:pt x="3904" y="401"/>
                    <a:pt x="3970" y="301"/>
                    <a:pt x="3970" y="234"/>
                  </a:cubicBezTo>
                  <a:cubicBezTo>
                    <a:pt x="3904" y="101"/>
                    <a:pt x="3837" y="1"/>
                    <a:pt x="3703" y="1"/>
                  </a:cubicBezTo>
                  <a:close/>
                </a:path>
              </a:pathLst>
            </a:custGeom>
            <a:solidFill>
              <a:srgbClr val="F2D7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17"/>
            <p:cNvSpPr/>
            <p:nvPr/>
          </p:nvSpPr>
          <p:spPr>
            <a:xfrm>
              <a:off x="5343150" y="4657100"/>
              <a:ext cx="50075" cy="88725"/>
            </a:xfrm>
            <a:custGeom>
              <a:avLst/>
              <a:gdLst/>
              <a:ahLst/>
              <a:cxnLst/>
              <a:rect l="l" t="t" r="r" b="b"/>
              <a:pathLst>
                <a:path w="2003" h="3549" extrusionOk="0">
                  <a:moveTo>
                    <a:pt x="1783" y="1"/>
                  </a:moveTo>
                  <a:cubicBezTo>
                    <a:pt x="1743" y="1"/>
                    <a:pt x="1702" y="12"/>
                    <a:pt x="1668" y="34"/>
                  </a:cubicBezTo>
                  <a:cubicBezTo>
                    <a:pt x="1668" y="34"/>
                    <a:pt x="1502" y="168"/>
                    <a:pt x="1201" y="401"/>
                  </a:cubicBezTo>
                  <a:cubicBezTo>
                    <a:pt x="1135" y="468"/>
                    <a:pt x="1101" y="535"/>
                    <a:pt x="1001" y="635"/>
                  </a:cubicBezTo>
                  <a:cubicBezTo>
                    <a:pt x="935" y="701"/>
                    <a:pt x="868" y="801"/>
                    <a:pt x="801" y="868"/>
                  </a:cubicBezTo>
                  <a:cubicBezTo>
                    <a:pt x="701" y="968"/>
                    <a:pt x="634" y="1035"/>
                    <a:pt x="601" y="1168"/>
                  </a:cubicBezTo>
                  <a:cubicBezTo>
                    <a:pt x="534" y="1302"/>
                    <a:pt x="468" y="1369"/>
                    <a:pt x="434" y="1502"/>
                  </a:cubicBezTo>
                  <a:cubicBezTo>
                    <a:pt x="368" y="1635"/>
                    <a:pt x="334" y="1702"/>
                    <a:pt x="301" y="1836"/>
                  </a:cubicBezTo>
                  <a:cubicBezTo>
                    <a:pt x="267" y="1969"/>
                    <a:pt x="201" y="2036"/>
                    <a:pt x="167" y="2169"/>
                  </a:cubicBezTo>
                  <a:cubicBezTo>
                    <a:pt x="134" y="2369"/>
                    <a:pt x="34" y="2569"/>
                    <a:pt x="34" y="2736"/>
                  </a:cubicBezTo>
                  <a:cubicBezTo>
                    <a:pt x="1" y="2903"/>
                    <a:pt x="1" y="3036"/>
                    <a:pt x="1" y="3170"/>
                  </a:cubicBezTo>
                  <a:lnTo>
                    <a:pt x="1" y="3337"/>
                  </a:lnTo>
                  <a:cubicBezTo>
                    <a:pt x="34" y="3403"/>
                    <a:pt x="101" y="3503"/>
                    <a:pt x="201" y="3537"/>
                  </a:cubicBezTo>
                  <a:cubicBezTo>
                    <a:pt x="224" y="3545"/>
                    <a:pt x="252" y="3549"/>
                    <a:pt x="280" y="3549"/>
                  </a:cubicBezTo>
                  <a:cubicBezTo>
                    <a:pt x="372" y="3549"/>
                    <a:pt x="476" y="3505"/>
                    <a:pt x="501" y="3403"/>
                  </a:cubicBezTo>
                  <a:cubicBezTo>
                    <a:pt x="501" y="3403"/>
                    <a:pt x="534" y="3370"/>
                    <a:pt x="568" y="3303"/>
                  </a:cubicBezTo>
                  <a:cubicBezTo>
                    <a:pt x="634" y="3203"/>
                    <a:pt x="668" y="3070"/>
                    <a:pt x="734" y="2903"/>
                  </a:cubicBezTo>
                  <a:cubicBezTo>
                    <a:pt x="801" y="2803"/>
                    <a:pt x="868" y="2569"/>
                    <a:pt x="968" y="2403"/>
                  </a:cubicBezTo>
                  <a:cubicBezTo>
                    <a:pt x="1035" y="2202"/>
                    <a:pt x="1135" y="2036"/>
                    <a:pt x="1201" y="1836"/>
                  </a:cubicBezTo>
                  <a:cubicBezTo>
                    <a:pt x="1268" y="1735"/>
                    <a:pt x="1302" y="1635"/>
                    <a:pt x="1335" y="1535"/>
                  </a:cubicBezTo>
                  <a:lnTo>
                    <a:pt x="1468" y="1302"/>
                  </a:lnTo>
                  <a:cubicBezTo>
                    <a:pt x="1535" y="1135"/>
                    <a:pt x="1635" y="968"/>
                    <a:pt x="1702" y="835"/>
                  </a:cubicBezTo>
                  <a:cubicBezTo>
                    <a:pt x="1869" y="568"/>
                    <a:pt x="1969" y="368"/>
                    <a:pt x="1969" y="368"/>
                  </a:cubicBezTo>
                  <a:lnTo>
                    <a:pt x="1969" y="334"/>
                  </a:lnTo>
                  <a:cubicBezTo>
                    <a:pt x="2002" y="234"/>
                    <a:pt x="2002" y="201"/>
                    <a:pt x="1969" y="134"/>
                  </a:cubicBezTo>
                  <a:cubicBezTo>
                    <a:pt x="1946" y="45"/>
                    <a:pt x="1865" y="1"/>
                    <a:pt x="1783" y="1"/>
                  </a:cubicBezTo>
                  <a:close/>
                </a:path>
              </a:pathLst>
            </a:custGeom>
            <a:solidFill>
              <a:srgbClr val="F2D7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17"/>
            <p:cNvSpPr/>
            <p:nvPr/>
          </p:nvSpPr>
          <p:spPr>
            <a:xfrm>
              <a:off x="5380675" y="4656900"/>
              <a:ext cx="66750" cy="59775"/>
            </a:xfrm>
            <a:custGeom>
              <a:avLst/>
              <a:gdLst/>
              <a:ahLst/>
              <a:cxnLst/>
              <a:rect l="l" t="t" r="r" b="b"/>
              <a:pathLst>
                <a:path w="2670" h="2391" extrusionOk="0">
                  <a:moveTo>
                    <a:pt x="200" y="0"/>
                  </a:moveTo>
                  <a:cubicBezTo>
                    <a:pt x="92" y="0"/>
                    <a:pt x="1" y="65"/>
                    <a:pt x="1" y="176"/>
                  </a:cubicBezTo>
                  <a:lnTo>
                    <a:pt x="1" y="342"/>
                  </a:lnTo>
                  <a:lnTo>
                    <a:pt x="1" y="543"/>
                  </a:lnTo>
                  <a:cubicBezTo>
                    <a:pt x="34" y="643"/>
                    <a:pt x="34" y="709"/>
                    <a:pt x="101" y="809"/>
                  </a:cubicBezTo>
                  <a:cubicBezTo>
                    <a:pt x="167" y="976"/>
                    <a:pt x="301" y="1143"/>
                    <a:pt x="434" y="1310"/>
                  </a:cubicBezTo>
                  <a:cubicBezTo>
                    <a:pt x="601" y="1477"/>
                    <a:pt x="768" y="1643"/>
                    <a:pt x="935" y="1743"/>
                  </a:cubicBezTo>
                  <a:cubicBezTo>
                    <a:pt x="1268" y="2010"/>
                    <a:pt x="1669" y="2177"/>
                    <a:pt x="1969" y="2244"/>
                  </a:cubicBezTo>
                  <a:cubicBezTo>
                    <a:pt x="2302" y="2377"/>
                    <a:pt x="2502" y="2377"/>
                    <a:pt x="2502" y="2377"/>
                  </a:cubicBezTo>
                  <a:cubicBezTo>
                    <a:pt x="2511" y="2386"/>
                    <a:pt x="2525" y="2390"/>
                    <a:pt x="2540" y="2390"/>
                  </a:cubicBezTo>
                  <a:cubicBezTo>
                    <a:pt x="2580" y="2390"/>
                    <a:pt x="2627" y="2359"/>
                    <a:pt x="2603" y="2311"/>
                  </a:cubicBezTo>
                  <a:cubicBezTo>
                    <a:pt x="2669" y="2210"/>
                    <a:pt x="2636" y="2044"/>
                    <a:pt x="2536" y="1977"/>
                  </a:cubicBezTo>
                  <a:cubicBezTo>
                    <a:pt x="2536" y="1977"/>
                    <a:pt x="2436" y="1844"/>
                    <a:pt x="2169" y="1677"/>
                  </a:cubicBezTo>
                  <a:cubicBezTo>
                    <a:pt x="1969" y="1510"/>
                    <a:pt x="1635" y="1310"/>
                    <a:pt x="1335" y="1076"/>
                  </a:cubicBezTo>
                  <a:cubicBezTo>
                    <a:pt x="1168" y="976"/>
                    <a:pt x="1035" y="843"/>
                    <a:pt x="935" y="743"/>
                  </a:cubicBezTo>
                  <a:lnTo>
                    <a:pt x="634" y="476"/>
                  </a:lnTo>
                  <a:cubicBezTo>
                    <a:pt x="601" y="409"/>
                    <a:pt x="601" y="376"/>
                    <a:pt x="534" y="342"/>
                  </a:cubicBezTo>
                  <a:cubicBezTo>
                    <a:pt x="534" y="309"/>
                    <a:pt x="501" y="309"/>
                    <a:pt x="501" y="242"/>
                  </a:cubicBezTo>
                  <a:cubicBezTo>
                    <a:pt x="501" y="209"/>
                    <a:pt x="468" y="176"/>
                    <a:pt x="468" y="176"/>
                  </a:cubicBezTo>
                  <a:lnTo>
                    <a:pt x="434" y="76"/>
                  </a:lnTo>
                  <a:cubicBezTo>
                    <a:pt x="368" y="42"/>
                    <a:pt x="334" y="9"/>
                    <a:pt x="268" y="9"/>
                  </a:cubicBezTo>
                  <a:cubicBezTo>
                    <a:pt x="245" y="3"/>
                    <a:pt x="222" y="0"/>
                    <a:pt x="200" y="0"/>
                  </a:cubicBezTo>
                  <a:close/>
                </a:path>
              </a:pathLst>
            </a:custGeom>
            <a:solidFill>
              <a:srgbClr val="F2D7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17"/>
            <p:cNvSpPr/>
            <p:nvPr/>
          </p:nvSpPr>
          <p:spPr>
            <a:xfrm>
              <a:off x="5363175" y="4478300"/>
              <a:ext cx="99250" cy="28725"/>
            </a:xfrm>
            <a:custGeom>
              <a:avLst/>
              <a:gdLst/>
              <a:ahLst/>
              <a:cxnLst/>
              <a:rect l="l" t="t" r="r" b="b"/>
              <a:pathLst>
                <a:path w="3970" h="1149" extrusionOk="0">
                  <a:moveTo>
                    <a:pt x="197" y="1"/>
                  </a:moveTo>
                  <a:cubicBezTo>
                    <a:pt x="161" y="1"/>
                    <a:pt x="114" y="24"/>
                    <a:pt x="67" y="48"/>
                  </a:cubicBezTo>
                  <a:cubicBezTo>
                    <a:pt x="0" y="148"/>
                    <a:pt x="0" y="315"/>
                    <a:pt x="67" y="381"/>
                  </a:cubicBezTo>
                  <a:cubicBezTo>
                    <a:pt x="67" y="381"/>
                    <a:pt x="300" y="581"/>
                    <a:pt x="634" y="748"/>
                  </a:cubicBezTo>
                  <a:cubicBezTo>
                    <a:pt x="801" y="848"/>
                    <a:pt x="968" y="915"/>
                    <a:pt x="1201" y="1015"/>
                  </a:cubicBezTo>
                  <a:cubicBezTo>
                    <a:pt x="1468" y="1048"/>
                    <a:pt x="1701" y="1149"/>
                    <a:pt x="1968" y="1149"/>
                  </a:cubicBezTo>
                  <a:cubicBezTo>
                    <a:pt x="2202" y="1149"/>
                    <a:pt x="2469" y="1149"/>
                    <a:pt x="2702" y="1082"/>
                  </a:cubicBezTo>
                  <a:cubicBezTo>
                    <a:pt x="2836" y="1082"/>
                    <a:pt x="2902" y="1048"/>
                    <a:pt x="3036" y="1015"/>
                  </a:cubicBezTo>
                  <a:cubicBezTo>
                    <a:pt x="3136" y="982"/>
                    <a:pt x="3236" y="915"/>
                    <a:pt x="3336" y="882"/>
                  </a:cubicBezTo>
                  <a:cubicBezTo>
                    <a:pt x="3536" y="815"/>
                    <a:pt x="3669" y="715"/>
                    <a:pt x="3736" y="648"/>
                  </a:cubicBezTo>
                  <a:lnTo>
                    <a:pt x="3870" y="515"/>
                  </a:lnTo>
                  <a:cubicBezTo>
                    <a:pt x="3970" y="481"/>
                    <a:pt x="3970" y="381"/>
                    <a:pt x="3970" y="315"/>
                  </a:cubicBezTo>
                  <a:cubicBezTo>
                    <a:pt x="3970" y="210"/>
                    <a:pt x="3888" y="127"/>
                    <a:pt x="3789" y="127"/>
                  </a:cubicBezTo>
                  <a:cubicBezTo>
                    <a:pt x="3761" y="127"/>
                    <a:pt x="3732" y="133"/>
                    <a:pt x="3703" y="148"/>
                  </a:cubicBezTo>
                  <a:lnTo>
                    <a:pt x="3669" y="148"/>
                  </a:lnTo>
                  <a:cubicBezTo>
                    <a:pt x="3669" y="148"/>
                    <a:pt x="3569" y="148"/>
                    <a:pt x="3503" y="181"/>
                  </a:cubicBezTo>
                  <a:cubicBezTo>
                    <a:pt x="3469" y="181"/>
                    <a:pt x="3369" y="215"/>
                    <a:pt x="3336" y="215"/>
                  </a:cubicBezTo>
                  <a:cubicBezTo>
                    <a:pt x="3303" y="215"/>
                    <a:pt x="3202" y="281"/>
                    <a:pt x="3136" y="281"/>
                  </a:cubicBezTo>
                  <a:cubicBezTo>
                    <a:pt x="3036" y="315"/>
                    <a:pt x="2969" y="315"/>
                    <a:pt x="2869" y="315"/>
                  </a:cubicBezTo>
                  <a:cubicBezTo>
                    <a:pt x="2802" y="348"/>
                    <a:pt x="2669" y="348"/>
                    <a:pt x="2569" y="348"/>
                  </a:cubicBezTo>
                  <a:cubicBezTo>
                    <a:pt x="2502" y="359"/>
                    <a:pt x="2435" y="363"/>
                    <a:pt x="2369" y="363"/>
                  </a:cubicBezTo>
                  <a:cubicBezTo>
                    <a:pt x="2235" y="363"/>
                    <a:pt x="2102" y="348"/>
                    <a:pt x="1968" y="348"/>
                  </a:cubicBezTo>
                  <a:cubicBezTo>
                    <a:pt x="1735" y="348"/>
                    <a:pt x="1535" y="315"/>
                    <a:pt x="1334" y="281"/>
                  </a:cubicBezTo>
                  <a:cubicBezTo>
                    <a:pt x="1134" y="215"/>
                    <a:pt x="968" y="181"/>
                    <a:pt x="801" y="148"/>
                  </a:cubicBezTo>
                  <a:cubicBezTo>
                    <a:pt x="467" y="48"/>
                    <a:pt x="234" y="14"/>
                    <a:pt x="234" y="14"/>
                  </a:cubicBezTo>
                  <a:cubicBezTo>
                    <a:pt x="224" y="5"/>
                    <a:pt x="211" y="1"/>
                    <a:pt x="197" y="1"/>
                  </a:cubicBezTo>
                  <a:close/>
                </a:path>
              </a:pathLst>
            </a:custGeom>
            <a:solidFill>
              <a:srgbClr val="C485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17"/>
            <p:cNvSpPr/>
            <p:nvPr/>
          </p:nvSpPr>
          <p:spPr>
            <a:xfrm>
              <a:off x="4874475" y="4094300"/>
              <a:ext cx="11800" cy="61375"/>
            </a:xfrm>
            <a:custGeom>
              <a:avLst/>
              <a:gdLst/>
              <a:ahLst/>
              <a:cxnLst/>
              <a:rect l="l" t="t" r="r" b="b"/>
              <a:pathLst>
                <a:path w="472" h="2455" extrusionOk="0">
                  <a:moveTo>
                    <a:pt x="72" y="0"/>
                  </a:moveTo>
                  <a:cubicBezTo>
                    <a:pt x="35" y="0"/>
                    <a:pt x="1" y="18"/>
                    <a:pt x="1" y="63"/>
                  </a:cubicBezTo>
                  <a:cubicBezTo>
                    <a:pt x="68" y="797"/>
                    <a:pt x="34" y="1531"/>
                    <a:pt x="101" y="2298"/>
                  </a:cubicBezTo>
                  <a:cubicBezTo>
                    <a:pt x="101" y="2404"/>
                    <a:pt x="182" y="2455"/>
                    <a:pt x="265" y="2455"/>
                  </a:cubicBezTo>
                  <a:cubicBezTo>
                    <a:pt x="367" y="2455"/>
                    <a:pt x="471" y="2378"/>
                    <a:pt x="435" y="2232"/>
                  </a:cubicBezTo>
                  <a:cubicBezTo>
                    <a:pt x="334" y="1498"/>
                    <a:pt x="268" y="797"/>
                    <a:pt x="168" y="63"/>
                  </a:cubicBezTo>
                  <a:cubicBezTo>
                    <a:pt x="168" y="27"/>
                    <a:pt x="118" y="0"/>
                    <a:pt x="72" y="0"/>
                  </a:cubicBezTo>
                  <a:close/>
                </a:path>
              </a:pathLst>
            </a:custGeom>
            <a:solidFill>
              <a:srgbClr val="5A28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17"/>
            <p:cNvSpPr/>
            <p:nvPr/>
          </p:nvSpPr>
          <p:spPr>
            <a:xfrm>
              <a:off x="4899500" y="4137125"/>
              <a:ext cx="13025" cy="34025"/>
            </a:xfrm>
            <a:custGeom>
              <a:avLst/>
              <a:gdLst/>
              <a:ahLst/>
              <a:cxnLst/>
              <a:rect l="l" t="t" r="r" b="b"/>
              <a:pathLst>
                <a:path w="521" h="1361" extrusionOk="0">
                  <a:moveTo>
                    <a:pt x="105" y="0"/>
                  </a:moveTo>
                  <a:cubicBezTo>
                    <a:pt x="53" y="0"/>
                    <a:pt x="1" y="43"/>
                    <a:pt x="1" y="118"/>
                  </a:cubicBezTo>
                  <a:cubicBezTo>
                    <a:pt x="67" y="485"/>
                    <a:pt x="167" y="852"/>
                    <a:pt x="267" y="1286"/>
                  </a:cubicBezTo>
                  <a:cubicBezTo>
                    <a:pt x="294" y="1339"/>
                    <a:pt x="342" y="1361"/>
                    <a:pt x="388" y="1361"/>
                  </a:cubicBezTo>
                  <a:cubicBezTo>
                    <a:pt x="457" y="1361"/>
                    <a:pt x="521" y="1313"/>
                    <a:pt x="501" y="1253"/>
                  </a:cubicBezTo>
                  <a:cubicBezTo>
                    <a:pt x="401" y="852"/>
                    <a:pt x="334" y="485"/>
                    <a:pt x="201" y="85"/>
                  </a:cubicBezTo>
                  <a:cubicBezTo>
                    <a:pt x="186" y="27"/>
                    <a:pt x="146" y="0"/>
                    <a:pt x="105" y="0"/>
                  </a:cubicBezTo>
                  <a:close/>
                </a:path>
              </a:pathLst>
            </a:custGeom>
            <a:solidFill>
              <a:srgbClr val="5A28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17"/>
            <p:cNvSpPr/>
            <p:nvPr/>
          </p:nvSpPr>
          <p:spPr>
            <a:xfrm>
              <a:off x="4914525" y="4102750"/>
              <a:ext cx="16000" cy="38400"/>
            </a:xfrm>
            <a:custGeom>
              <a:avLst/>
              <a:gdLst/>
              <a:ahLst/>
              <a:cxnLst/>
              <a:rect l="l" t="t" r="r" b="b"/>
              <a:pathLst>
                <a:path w="640" h="1536" extrusionOk="0">
                  <a:moveTo>
                    <a:pt x="124" y="1"/>
                  </a:moveTo>
                  <a:cubicBezTo>
                    <a:pt x="61" y="1"/>
                    <a:pt x="0" y="45"/>
                    <a:pt x="0" y="126"/>
                  </a:cubicBezTo>
                  <a:cubicBezTo>
                    <a:pt x="133" y="526"/>
                    <a:pt x="167" y="960"/>
                    <a:pt x="267" y="1360"/>
                  </a:cubicBezTo>
                  <a:cubicBezTo>
                    <a:pt x="295" y="1486"/>
                    <a:pt x="370" y="1536"/>
                    <a:pt x="443" y="1536"/>
                  </a:cubicBezTo>
                  <a:cubicBezTo>
                    <a:pt x="544" y="1536"/>
                    <a:pt x="639" y="1442"/>
                    <a:pt x="600" y="1327"/>
                  </a:cubicBezTo>
                  <a:cubicBezTo>
                    <a:pt x="467" y="893"/>
                    <a:pt x="300" y="493"/>
                    <a:pt x="234" y="59"/>
                  </a:cubicBezTo>
                  <a:cubicBezTo>
                    <a:pt x="207" y="20"/>
                    <a:pt x="165" y="1"/>
                    <a:pt x="124" y="1"/>
                  </a:cubicBezTo>
                  <a:close/>
                </a:path>
              </a:pathLst>
            </a:custGeom>
            <a:solidFill>
              <a:srgbClr val="5A28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17"/>
            <p:cNvSpPr/>
            <p:nvPr/>
          </p:nvSpPr>
          <p:spPr>
            <a:xfrm>
              <a:off x="5236325" y="4164750"/>
              <a:ext cx="30475" cy="56450"/>
            </a:xfrm>
            <a:custGeom>
              <a:avLst/>
              <a:gdLst/>
              <a:ahLst/>
              <a:cxnLst/>
              <a:rect l="l" t="t" r="r" b="b"/>
              <a:pathLst>
                <a:path w="1219" h="2258" extrusionOk="0">
                  <a:moveTo>
                    <a:pt x="84" y="1"/>
                  </a:moveTo>
                  <a:cubicBezTo>
                    <a:pt x="35" y="1"/>
                    <a:pt x="1" y="26"/>
                    <a:pt x="37" y="81"/>
                  </a:cubicBezTo>
                  <a:cubicBezTo>
                    <a:pt x="104" y="848"/>
                    <a:pt x="371" y="1549"/>
                    <a:pt x="771" y="2182"/>
                  </a:cubicBezTo>
                  <a:cubicBezTo>
                    <a:pt x="806" y="2235"/>
                    <a:pt x="857" y="2258"/>
                    <a:pt x="910" y="2258"/>
                  </a:cubicBezTo>
                  <a:cubicBezTo>
                    <a:pt x="1058" y="2258"/>
                    <a:pt x="1219" y="2079"/>
                    <a:pt x="1071" y="1882"/>
                  </a:cubicBezTo>
                  <a:cubicBezTo>
                    <a:pt x="604" y="1348"/>
                    <a:pt x="304" y="715"/>
                    <a:pt x="204" y="47"/>
                  </a:cubicBezTo>
                  <a:cubicBezTo>
                    <a:pt x="174" y="17"/>
                    <a:pt x="124" y="1"/>
                    <a:pt x="84" y="1"/>
                  </a:cubicBezTo>
                  <a:close/>
                </a:path>
              </a:pathLst>
            </a:custGeom>
            <a:solidFill>
              <a:srgbClr val="5A28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17"/>
            <p:cNvSpPr/>
            <p:nvPr/>
          </p:nvSpPr>
          <p:spPr>
            <a:xfrm>
              <a:off x="5266425" y="4182225"/>
              <a:ext cx="23500" cy="30650"/>
            </a:xfrm>
            <a:custGeom>
              <a:avLst/>
              <a:gdLst/>
              <a:ahLst/>
              <a:cxnLst/>
              <a:rect l="l" t="t" r="r" b="b"/>
              <a:pathLst>
                <a:path w="940" h="1226" extrusionOk="0">
                  <a:moveTo>
                    <a:pt x="134" y="1"/>
                  </a:moveTo>
                  <a:cubicBezTo>
                    <a:pt x="75" y="1"/>
                    <a:pt x="1" y="60"/>
                    <a:pt x="1" y="149"/>
                  </a:cubicBezTo>
                  <a:cubicBezTo>
                    <a:pt x="67" y="516"/>
                    <a:pt x="268" y="816"/>
                    <a:pt x="434" y="1150"/>
                  </a:cubicBezTo>
                  <a:cubicBezTo>
                    <a:pt x="479" y="1203"/>
                    <a:pt x="540" y="1226"/>
                    <a:pt x="601" y="1226"/>
                  </a:cubicBezTo>
                  <a:cubicBezTo>
                    <a:pt x="769" y="1226"/>
                    <a:pt x="939" y="1054"/>
                    <a:pt x="768" y="883"/>
                  </a:cubicBezTo>
                  <a:cubicBezTo>
                    <a:pt x="568" y="649"/>
                    <a:pt x="368" y="349"/>
                    <a:pt x="201" y="49"/>
                  </a:cubicBezTo>
                  <a:cubicBezTo>
                    <a:pt x="190" y="16"/>
                    <a:pt x="164" y="1"/>
                    <a:pt x="134" y="1"/>
                  </a:cubicBezTo>
                  <a:close/>
                </a:path>
              </a:pathLst>
            </a:custGeom>
            <a:solidFill>
              <a:srgbClr val="5A28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17"/>
            <p:cNvSpPr/>
            <p:nvPr/>
          </p:nvSpPr>
          <p:spPr>
            <a:xfrm>
              <a:off x="5296450" y="4172150"/>
              <a:ext cx="27450" cy="37650"/>
            </a:xfrm>
            <a:custGeom>
              <a:avLst/>
              <a:gdLst/>
              <a:ahLst/>
              <a:cxnLst/>
              <a:rect l="l" t="t" r="r" b="b"/>
              <a:pathLst>
                <a:path w="1098" h="1506" extrusionOk="0">
                  <a:moveTo>
                    <a:pt x="102" y="1"/>
                  </a:moveTo>
                  <a:cubicBezTo>
                    <a:pt x="54" y="1"/>
                    <a:pt x="1" y="43"/>
                    <a:pt x="1" y="85"/>
                  </a:cubicBezTo>
                  <a:cubicBezTo>
                    <a:pt x="67" y="585"/>
                    <a:pt x="334" y="1052"/>
                    <a:pt x="668" y="1453"/>
                  </a:cubicBezTo>
                  <a:cubicBezTo>
                    <a:pt x="705" y="1490"/>
                    <a:pt x="749" y="1505"/>
                    <a:pt x="793" y="1505"/>
                  </a:cubicBezTo>
                  <a:cubicBezTo>
                    <a:pt x="945" y="1505"/>
                    <a:pt x="1098" y="1315"/>
                    <a:pt x="968" y="1186"/>
                  </a:cubicBezTo>
                  <a:cubicBezTo>
                    <a:pt x="634" y="886"/>
                    <a:pt x="334" y="452"/>
                    <a:pt x="167" y="52"/>
                  </a:cubicBezTo>
                  <a:cubicBezTo>
                    <a:pt x="155" y="15"/>
                    <a:pt x="129" y="1"/>
                    <a:pt x="102" y="1"/>
                  </a:cubicBezTo>
                  <a:close/>
                </a:path>
              </a:pathLst>
            </a:custGeom>
            <a:solidFill>
              <a:srgbClr val="5A28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17"/>
            <p:cNvSpPr/>
            <p:nvPr/>
          </p:nvSpPr>
          <p:spPr>
            <a:xfrm>
              <a:off x="5275600" y="4011225"/>
              <a:ext cx="15625" cy="41925"/>
            </a:xfrm>
            <a:custGeom>
              <a:avLst/>
              <a:gdLst/>
              <a:ahLst/>
              <a:cxnLst/>
              <a:rect l="l" t="t" r="r" b="b"/>
              <a:pathLst>
                <a:path w="625" h="1677" extrusionOk="0">
                  <a:moveTo>
                    <a:pt x="184" y="1"/>
                  </a:moveTo>
                  <a:cubicBezTo>
                    <a:pt x="159" y="1"/>
                    <a:pt x="134" y="17"/>
                    <a:pt x="134" y="51"/>
                  </a:cubicBezTo>
                  <a:cubicBezTo>
                    <a:pt x="1" y="551"/>
                    <a:pt x="34" y="1118"/>
                    <a:pt x="234" y="1585"/>
                  </a:cubicBezTo>
                  <a:cubicBezTo>
                    <a:pt x="267" y="1650"/>
                    <a:pt x="324" y="1677"/>
                    <a:pt x="382" y="1677"/>
                  </a:cubicBezTo>
                  <a:cubicBezTo>
                    <a:pt x="502" y="1677"/>
                    <a:pt x="624" y="1564"/>
                    <a:pt x="534" y="1452"/>
                  </a:cubicBezTo>
                  <a:cubicBezTo>
                    <a:pt x="334" y="1018"/>
                    <a:pt x="201" y="551"/>
                    <a:pt x="234" y="51"/>
                  </a:cubicBezTo>
                  <a:cubicBezTo>
                    <a:pt x="234" y="17"/>
                    <a:pt x="209" y="1"/>
                    <a:pt x="184" y="1"/>
                  </a:cubicBezTo>
                  <a:close/>
                </a:path>
              </a:pathLst>
            </a:custGeom>
            <a:solidFill>
              <a:srgbClr val="5A28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17"/>
            <p:cNvSpPr/>
            <p:nvPr/>
          </p:nvSpPr>
          <p:spPr>
            <a:xfrm>
              <a:off x="5296450" y="4020700"/>
              <a:ext cx="15725" cy="35575"/>
            </a:xfrm>
            <a:custGeom>
              <a:avLst/>
              <a:gdLst/>
              <a:ahLst/>
              <a:cxnLst/>
              <a:rect l="l" t="t" r="r" b="b"/>
              <a:pathLst>
                <a:path w="629" h="1423" extrusionOk="0">
                  <a:moveTo>
                    <a:pt x="80" y="1"/>
                  </a:moveTo>
                  <a:cubicBezTo>
                    <a:pt x="39" y="1"/>
                    <a:pt x="1" y="34"/>
                    <a:pt x="1" y="105"/>
                  </a:cubicBezTo>
                  <a:cubicBezTo>
                    <a:pt x="34" y="506"/>
                    <a:pt x="134" y="906"/>
                    <a:pt x="201" y="1306"/>
                  </a:cubicBezTo>
                  <a:cubicBezTo>
                    <a:pt x="214" y="1385"/>
                    <a:pt x="289" y="1423"/>
                    <a:pt x="370" y="1423"/>
                  </a:cubicBezTo>
                  <a:cubicBezTo>
                    <a:pt x="493" y="1423"/>
                    <a:pt x="628" y="1334"/>
                    <a:pt x="568" y="1173"/>
                  </a:cubicBezTo>
                  <a:cubicBezTo>
                    <a:pt x="468" y="806"/>
                    <a:pt x="301" y="439"/>
                    <a:pt x="167" y="72"/>
                  </a:cubicBezTo>
                  <a:cubicBezTo>
                    <a:pt x="152" y="26"/>
                    <a:pt x="115" y="1"/>
                    <a:pt x="80" y="1"/>
                  </a:cubicBezTo>
                  <a:close/>
                </a:path>
              </a:pathLst>
            </a:custGeom>
            <a:solidFill>
              <a:srgbClr val="5A28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17"/>
            <p:cNvSpPr/>
            <p:nvPr/>
          </p:nvSpPr>
          <p:spPr>
            <a:xfrm>
              <a:off x="5026250" y="4129850"/>
              <a:ext cx="21900" cy="59550"/>
            </a:xfrm>
            <a:custGeom>
              <a:avLst/>
              <a:gdLst/>
              <a:ahLst/>
              <a:cxnLst/>
              <a:rect l="l" t="t" r="r" b="b"/>
              <a:pathLst>
                <a:path w="876" h="2382" extrusionOk="0">
                  <a:moveTo>
                    <a:pt x="184" y="1"/>
                  </a:moveTo>
                  <a:cubicBezTo>
                    <a:pt x="143" y="1"/>
                    <a:pt x="101" y="26"/>
                    <a:pt x="101" y="76"/>
                  </a:cubicBezTo>
                  <a:cubicBezTo>
                    <a:pt x="1" y="743"/>
                    <a:pt x="134" y="1410"/>
                    <a:pt x="168" y="2077"/>
                  </a:cubicBezTo>
                  <a:cubicBezTo>
                    <a:pt x="168" y="2286"/>
                    <a:pt x="321" y="2381"/>
                    <a:pt x="479" y="2381"/>
                  </a:cubicBezTo>
                  <a:cubicBezTo>
                    <a:pt x="674" y="2381"/>
                    <a:pt x="875" y="2235"/>
                    <a:pt x="801" y="1977"/>
                  </a:cubicBezTo>
                  <a:cubicBezTo>
                    <a:pt x="635" y="1377"/>
                    <a:pt x="368" y="743"/>
                    <a:pt x="268" y="76"/>
                  </a:cubicBezTo>
                  <a:cubicBezTo>
                    <a:pt x="268" y="26"/>
                    <a:pt x="226" y="1"/>
                    <a:pt x="184" y="1"/>
                  </a:cubicBezTo>
                  <a:close/>
                </a:path>
              </a:pathLst>
            </a:custGeom>
            <a:solidFill>
              <a:srgbClr val="5A28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17"/>
            <p:cNvSpPr/>
            <p:nvPr/>
          </p:nvSpPr>
          <p:spPr>
            <a:xfrm>
              <a:off x="5047950" y="4122575"/>
              <a:ext cx="18325" cy="45025"/>
            </a:xfrm>
            <a:custGeom>
              <a:avLst/>
              <a:gdLst/>
              <a:ahLst/>
              <a:cxnLst/>
              <a:rect l="l" t="t" r="r" b="b"/>
              <a:pathLst>
                <a:path w="733" h="1801" extrusionOk="0">
                  <a:moveTo>
                    <a:pt x="103" y="1"/>
                  </a:moveTo>
                  <a:cubicBezTo>
                    <a:pt x="55" y="1"/>
                    <a:pt x="0" y="57"/>
                    <a:pt x="0" y="100"/>
                  </a:cubicBezTo>
                  <a:cubicBezTo>
                    <a:pt x="100" y="667"/>
                    <a:pt x="167" y="1201"/>
                    <a:pt x="334" y="1701"/>
                  </a:cubicBezTo>
                  <a:cubicBezTo>
                    <a:pt x="369" y="1771"/>
                    <a:pt x="432" y="1800"/>
                    <a:pt x="495" y="1800"/>
                  </a:cubicBezTo>
                  <a:cubicBezTo>
                    <a:pt x="614" y="1800"/>
                    <a:pt x="733" y="1698"/>
                    <a:pt x="667" y="1568"/>
                  </a:cubicBezTo>
                  <a:cubicBezTo>
                    <a:pt x="467" y="1067"/>
                    <a:pt x="300" y="567"/>
                    <a:pt x="167" y="67"/>
                  </a:cubicBezTo>
                  <a:cubicBezTo>
                    <a:pt x="155" y="19"/>
                    <a:pt x="130" y="1"/>
                    <a:pt x="103" y="1"/>
                  </a:cubicBezTo>
                  <a:close/>
                </a:path>
              </a:pathLst>
            </a:custGeom>
            <a:solidFill>
              <a:srgbClr val="5A28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17"/>
            <p:cNvSpPr/>
            <p:nvPr/>
          </p:nvSpPr>
          <p:spPr>
            <a:xfrm>
              <a:off x="5081725" y="4117500"/>
              <a:ext cx="20775" cy="22250"/>
            </a:xfrm>
            <a:custGeom>
              <a:avLst/>
              <a:gdLst/>
              <a:ahLst/>
              <a:cxnLst/>
              <a:rect l="l" t="t" r="r" b="b"/>
              <a:pathLst>
                <a:path w="831" h="890" extrusionOk="0">
                  <a:moveTo>
                    <a:pt x="137" y="0"/>
                  </a:moveTo>
                  <a:cubicBezTo>
                    <a:pt x="62" y="0"/>
                    <a:pt x="1" y="87"/>
                    <a:pt x="50" y="136"/>
                  </a:cubicBezTo>
                  <a:cubicBezTo>
                    <a:pt x="150" y="370"/>
                    <a:pt x="284" y="570"/>
                    <a:pt x="384" y="770"/>
                  </a:cubicBezTo>
                  <a:cubicBezTo>
                    <a:pt x="405" y="856"/>
                    <a:pt x="465" y="890"/>
                    <a:pt x="530" y="890"/>
                  </a:cubicBezTo>
                  <a:cubicBezTo>
                    <a:pt x="667" y="890"/>
                    <a:pt x="830" y="739"/>
                    <a:pt x="717" y="603"/>
                  </a:cubicBezTo>
                  <a:cubicBezTo>
                    <a:pt x="551" y="403"/>
                    <a:pt x="417" y="203"/>
                    <a:pt x="217" y="36"/>
                  </a:cubicBezTo>
                  <a:cubicBezTo>
                    <a:pt x="191" y="10"/>
                    <a:pt x="163" y="0"/>
                    <a:pt x="137" y="0"/>
                  </a:cubicBezTo>
                  <a:close/>
                </a:path>
              </a:pathLst>
            </a:custGeom>
            <a:solidFill>
              <a:srgbClr val="5A28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17"/>
            <p:cNvSpPr/>
            <p:nvPr/>
          </p:nvSpPr>
          <p:spPr>
            <a:xfrm>
              <a:off x="4944600" y="4276775"/>
              <a:ext cx="33300" cy="42375"/>
            </a:xfrm>
            <a:custGeom>
              <a:avLst/>
              <a:gdLst/>
              <a:ahLst/>
              <a:cxnLst/>
              <a:rect l="l" t="t" r="r" b="b"/>
              <a:pathLst>
                <a:path w="1332" h="1695" extrusionOk="0">
                  <a:moveTo>
                    <a:pt x="195" y="0"/>
                  </a:moveTo>
                  <a:cubicBezTo>
                    <a:pt x="88" y="0"/>
                    <a:pt x="0" y="74"/>
                    <a:pt x="65" y="203"/>
                  </a:cubicBezTo>
                  <a:cubicBezTo>
                    <a:pt x="198" y="670"/>
                    <a:pt x="465" y="1037"/>
                    <a:pt x="632" y="1504"/>
                  </a:cubicBezTo>
                  <a:cubicBezTo>
                    <a:pt x="688" y="1639"/>
                    <a:pt x="793" y="1694"/>
                    <a:pt x="901" y="1694"/>
                  </a:cubicBezTo>
                  <a:cubicBezTo>
                    <a:pt x="1112" y="1694"/>
                    <a:pt x="1331" y="1480"/>
                    <a:pt x="1199" y="1237"/>
                  </a:cubicBezTo>
                  <a:cubicBezTo>
                    <a:pt x="932" y="837"/>
                    <a:pt x="632" y="437"/>
                    <a:pt x="365" y="70"/>
                  </a:cubicBezTo>
                  <a:cubicBezTo>
                    <a:pt x="318" y="22"/>
                    <a:pt x="254" y="0"/>
                    <a:pt x="195" y="0"/>
                  </a:cubicBezTo>
                  <a:close/>
                </a:path>
              </a:pathLst>
            </a:custGeom>
            <a:solidFill>
              <a:srgbClr val="5A28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17"/>
            <p:cNvSpPr/>
            <p:nvPr/>
          </p:nvSpPr>
          <p:spPr>
            <a:xfrm>
              <a:off x="4981825" y="4283025"/>
              <a:ext cx="28300" cy="34500"/>
            </a:xfrm>
            <a:custGeom>
              <a:avLst/>
              <a:gdLst/>
              <a:ahLst/>
              <a:cxnLst/>
              <a:rect l="l" t="t" r="r" b="b"/>
              <a:pathLst>
                <a:path w="1132" h="1380" extrusionOk="0">
                  <a:moveTo>
                    <a:pt x="185" y="1"/>
                  </a:moveTo>
                  <a:cubicBezTo>
                    <a:pt x="94" y="1"/>
                    <a:pt x="1" y="80"/>
                    <a:pt x="43" y="187"/>
                  </a:cubicBezTo>
                  <a:cubicBezTo>
                    <a:pt x="110" y="587"/>
                    <a:pt x="277" y="920"/>
                    <a:pt x="444" y="1254"/>
                  </a:cubicBezTo>
                  <a:cubicBezTo>
                    <a:pt x="488" y="1343"/>
                    <a:pt x="563" y="1380"/>
                    <a:pt x="643" y="1380"/>
                  </a:cubicBezTo>
                  <a:cubicBezTo>
                    <a:pt x="866" y="1380"/>
                    <a:pt x="1131" y="1099"/>
                    <a:pt x="911" y="854"/>
                  </a:cubicBezTo>
                  <a:cubicBezTo>
                    <a:pt x="710" y="620"/>
                    <a:pt x="444" y="353"/>
                    <a:pt x="310" y="87"/>
                  </a:cubicBezTo>
                  <a:cubicBezTo>
                    <a:pt x="286" y="26"/>
                    <a:pt x="236" y="1"/>
                    <a:pt x="185" y="1"/>
                  </a:cubicBezTo>
                  <a:close/>
                </a:path>
              </a:pathLst>
            </a:custGeom>
            <a:solidFill>
              <a:srgbClr val="5A28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17"/>
            <p:cNvSpPr/>
            <p:nvPr/>
          </p:nvSpPr>
          <p:spPr>
            <a:xfrm>
              <a:off x="5013100" y="4293575"/>
              <a:ext cx="23250" cy="22025"/>
            </a:xfrm>
            <a:custGeom>
              <a:avLst/>
              <a:gdLst/>
              <a:ahLst/>
              <a:cxnLst/>
              <a:rect l="l" t="t" r="r" b="b"/>
              <a:pathLst>
                <a:path w="930" h="881" extrusionOk="0">
                  <a:moveTo>
                    <a:pt x="143" y="1"/>
                  </a:moveTo>
                  <a:cubicBezTo>
                    <a:pt x="77" y="1"/>
                    <a:pt x="0" y="120"/>
                    <a:pt x="27" y="198"/>
                  </a:cubicBezTo>
                  <a:cubicBezTo>
                    <a:pt x="160" y="365"/>
                    <a:pt x="227" y="532"/>
                    <a:pt x="327" y="732"/>
                  </a:cubicBezTo>
                  <a:cubicBezTo>
                    <a:pt x="369" y="839"/>
                    <a:pt x="453" y="880"/>
                    <a:pt x="540" y="880"/>
                  </a:cubicBezTo>
                  <a:cubicBezTo>
                    <a:pt x="726" y="880"/>
                    <a:pt x="930" y="691"/>
                    <a:pt x="794" y="532"/>
                  </a:cubicBezTo>
                  <a:cubicBezTo>
                    <a:pt x="627" y="332"/>
                    <a:pt x="460" y="198"/>
                    <a:pt x="193" y="31"/>
                  </a:cubicBezTo>
                  <a:cubicBezTo>
                    <a:pt x="179" y="10"/>
                    <a:pt x="161" y="1"/>
                    <a:pt x="143" y="1"/>
                  </a:cubicBezTo>
                  <a:close/>
                </a:path>
              </a:pathLst>
            </a:custGeom>
            <a:solidFill>
              <a:srgbClr val="5A28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17"/>
            <p:cNvSpPr/>
            <p:nvPr/>
          </p:nvSpPr>
          <p:spPr>
            <a:xfrm>
              <a:off x="5505250" y="4315800"/>
              <a:ext cx="52450" cy="47850"/>
            </a:xfrm>
            <a:custGeom>
              <a:avLst/>
              <a:gdLst/>
              <a:ahLst/>
              <a:cxnLst/>
              <a:rect l="l" t="t" r="r" b="b"/>
              <a:pathLst>
                <a:path w="2098" h="1914" extrusionOk="0">
                  <a:moveTo>
                    <a:pt x="104" y="1"/>
                  </a:moveTo>
                  <a:cubicBezTo>
                    <a:pt x="35" y="1"/>
                    <a:pt x="0" y="55"/>
                    <a:pt x="55" y="110"/>
                  </a:cubicBezTo>
                  <a:cubicBezTo>
                    <a:pt x="688" y="710"/>
                    <a:pt x="1322" y="1277"/>
                    <a:pt x="1956" y="1878"/>
                  </a:cubicBezTo>
                  <a:cubicBezTo>
                    <a:pt x="1965" y="1903"/>
                    <a:pt x="1980" y="1914"/>
                    <a:pt x="1996" y="1914"/>
                  </a:cubicBezTo>
                  <a:cubicBezTo>
                    <a:pt x="2042" y="1914"/>
                    <a:pt x="2097" y="1827"/>
                    <a:pt x="2023" y="1778"/>
                  </a:cubicBezTo>
                  <a:cubicBezTo>
                    <a:pt x="1389" y="1177"/>
                    <a:pt x="722" y="610"/>
                    <a:pt x="155" y="10"/>
                  </a:cubicBezTo>
                  <a:cubicBezTo>
                    <a:pt x="136" y="4"/>
                    <a:pt x="119" y="1"/>
                    <a:pt x="104" y="1"/>
                  </a:cubicBezTo>
                  <a:close/>
                </a:path>
              </a:pathLst>
            </a:custGeom>
            <a:solidFill>
              <a:srgbClr val="5A28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17"/>
            <p:cNvSpPr/>
            <p:nvPr/>
          </p:nvSpPr>
          <p:spPr>
            <a:xfrm>
              <a:off x="5529425" y="4312250"/>
              <a:ext cx="45825" cy="35175"/>
            </a:xfrm>
            <a:custGeom>
              <a:avLst/>
              <a:gdLst/>
              <a:ahLst/>
              <a:cxnLst/>
              <a:rect l="l" t="t" r="r" b="b"/>
              <a:pathLst>
                <a:path w="1833" h="1407" extrusionOk="0">
                  <a:moveTo>
                    <a:pt x="176" y="0"/>
                  </a:moveTo>
                  <a:cubicBezTo>
                    <a:pt x="101" y="0"/>
                    <a:pt x="1" y="104"/>
                    <a:pt x="55" y="185"/>
                  </a:cubicBezTo>
                  <a:cubicBezTo>
                    <a:pt x="522" y="652"/>
                    <a:pt x="989" y="1086"/>
                    <a:pt x="1523" y="1386"/>
                  </a:cubicBezTo>
                  <a:cubicBezTo>
                    <a:pt x="1546" y="1400"/>
                    <a:pt x="1570" y="1406"/>
                    <a:pt x="1592" y="1406"/>
                  </a:cubicBezTo>
                  <a:cubicBezTo>
                    <a:pt x="1730" y="1406"/>
                    <a:pt x="1833" y="1176"/>
                    <a:pt x="1689" y="1119"/>
                  </a:cubicBezTo>
                  <a:cubicBezTo>
                    <a:pt x="1156" y="819"/>
                    <a:pt x="655" y="452"/>
                    <a:pt x="222" y="18"/>
                  </a:cubicBezTo>
                  <a:cubicBezTo>
                    <a:pt x="209" y="6"/>
                    <a:pt x="193" y="0"/>
                    <a:pt x="176" y="0"/>
                  </a:cubicBezTo>
                  <a:close/>
                </a:path>
              </a:pathLst>
            </a:custGeom>
            <a:solidFill>
              <a:srgbClr val="5A28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17"/>
            <p:cNvSpPr/>
            <p:nvPr/>
          </p:nvSpPr>
          <p:spPr>
            <a:xfrm>
              <a:off x="5597075" y="4335150"/>
              <a:ext cx="14975" cy="13050"/>
            </a:xfrm>
            <a:custGeom>
              <a:avLst/>
              <a:gdLst/>
              <a:ahLst/>
              <a:cxnLst/>
              <a:rect l="l" t="t" r="r" b="b"/>
              <a:pathLst>
                <a:path w="599" h="522" extrusionOk="0">
                  <a:moveTo>
                    <a:pt x="126" y="1"/>
                  </a:moveTo>
                  <a:cubicBezTo>
                    <a:pt x="63" y="1"/>
                    <a:pt x="1" y="95"/>
                    <a:pt x="51" y="170"/>
                  </a:cubicBezTo>
                  <a:lnTo>
                    <a:pt x="384" y="503"/>
                  </a:lnTo>
                  <a:cubicBezTo>
                    <a:pt x="404" y="516"/>
                    <a:pt x="424" y="522"/>
                    <a:pt x="444" y="522"/>
                  </a:cubicBezTo>
                  <a:cubicBezTo>
                    <a:pt x="527" y="522"/>
                    <a:pt x="599" y="424"/>
                    <a:pt x="518" y="370"/>
                  </a:cubicBezTo>
                  <a:lnTo>
                    <a:pt x="184" y="36"/>
                  </a:lnTo>
                  <a:cubicBezTo>
                    <a:pt x="168" y="11"/>
                    <a:pt x="147" y="1"/>
                    <a:pt x="126" y="1"/>
                  </a:cubicBezTo>
                  <a:close/>
                </a:path>
              </a:pathLst>
            </a:custGeom>
            <a:solidFill>
              <a:srgbClr val="5A28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17"/>
            <p:cNvSpPr/>
            <p:nvPr/>
          </p:nvSpPr>
          <p:spPr>
            <a:xfrm>
              <a:off x="5100725" y="4401700"/>
              <a:ext cx="28475" cy="32400"/>
            </a:xfrm>
            <a:custGeom>
              <a:avLst/>
              <a:gdLst/>
              <a:ahLst/>
              <a:cxnLst/>
              <a:rect l="l" t="t" r="r" b="b"/>
              <a:pathLst>
                <a:path w="1139" h="1296" extrusionOk="0">
                  <a:moveTo>
                    <a:pt x="107" y="1"/>
                  </a:moveTo>
                  <a:cubicBezTo>
                    <a:pt x="58" y="1"/>
                    <a:pt x="1" y="63"/>
                    <a:pt x="24" y="110"/>
                  </a:cubicBezTo>
                  <a:cubicBezTo>
                    <a:pt x="291" y="577"/>
                    <a:pt x="624" y="910"/>
                    <a:pt x="991" y="1277"/>
                  </a:cubicBezTo>
                  <a:cubicBezTo>
                    <a:pt x="998" y="1290"/>
                    <a:pt x="1008" y="1296"/>
                    <a:pt x="1020" y="1296"/>
                  </a:cubicBezTo>
                  <a:cubicBezTo>
                    <a:pt x="1068" y="1296"/>
                    <a:pt x="1139" y="1204"/>
                    <a:pt x="1058" y="1177"/>
                  </a:cubicBezTo>
                  <a:cubicBezTo>
                    <a:pt x="725" y="843"/>
                    <a:pt x="358" y="443"/>
                    <a:pt x="157" y="43"/>
                  </a:cubicBezTo>
                  <a:cubicBezTo>
                    <a:pt x="147" y="13"/>
                    <a:pt x="128" y="1"/>
                    <a:pt x="107" y="1"/>
                  </a:cubicBezTo>
                  <a:close/>
                </a:path>
              </a:pathLst>
            </a:custGeom>
            <a:solidFill>
              <a:srgbClr val="5A28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17"/>
            <p:cNvSpPr/>
            <p:nvPr/>
          </p:nvSpPr>
          <p:spPr>
            <a:xfrm>
              <a:off x="5163250" y="4430225"/>
              <a:ext cx="53275" cy="53450"/>
            </a:xfrm>
            <a:custGeom>
              <a:avLst/>
              <a:gdLst/>
              <a:ahLst/>
              <a:cxnLst/>
              <a:rect l="l" t="t" r="r" b="b"/>
              <a:pathLst>
                <a:path w="2131" h="2138" extrusionOk="0">
                  <a:moveTo>
                    <a:pt x="89" y="0"/>
                  </a:moveTo>
                  <a:cubicBezTo>
                    <a:pt x="31" y="0"/>
                    <a:pt x="0" y="87"/>
                    <a:pt x="25" y="136"/>
                  </a:cubicBezTo>
                  <a:cubicBezTo>
                    <a:pt x="559" y="803"/>
                    <a:pt x="1126" y="1537"/>
                    <a:pt x="1726" y="2104"/>
                  </a:cubicBezTo>
                  <a:cubicBezTo>
                    <a:pt x="1755" y="2128"/>
                    <a:pt x="1788" y="2138"/>
                    <a:pt x="1820" y="2138"/>
                  </a:cubicBezTo>
                  <a:cubicBezTo>
                    <a:pt x="1973" y="2138"/>
                    <a:pt x="2131" y="1914"/>
                    <a:pt x="1993" y="1804"/>
                  </a:cubicBezTo>
                  <a:cubicBezTo>
                    <a:pt x="1326" y="1270"/>
                    <a:pt x="725" y="636"/>
                    <a:pt x="158" y="36"/>
                  </a:cubicBezTo>
                  <a:cubicBezTo>
                    <a:pt x="133" y="10"/>
                    <a:pt x="109" y="0"/>
                    <a:pt x="89" y="0"/>
                  </a:cubicBezTo>
                  <a:close/>
                </a:path>
              </a:pathLst>
            </a:custGeom>
            <a:solidFill>
              <a:srgbClr val="5A28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17"/>
            <p:cNvSpPr/>
            <p:nvPr/>
          </p:nvSpPr>
          <p:spPr>
            <a:xfrm>
              <a:off x="5182750" y="4411400"/>
              <a:ext cx="33625" cy="27400"/>
            </a:xfrm>
            <a:custGeom>
              <a:avLst/>
              <a:gdLst/>
              <a:ahLst/>
              <a:cxnLst/>
              <a:rect l="l" t="t" r="r" b="b"/>
              <a:pathLst>
                <a:path w="1345" h="1096" extrusionOk="0">
                  <a:moveTo>
                    <a:pt x="160" y="1"/>
                  </a:moveTo>
                  <a:cubicBezTo>
                    <a:pt x="65" y="1"/>
                    <a:pt x="1" y="84"/>
                    <a:pt x="79" y="189"/>
                  </a:cubicBezTo>
                  <a:cubicBezTo>
                    <a:pt x="379" y="489"/>
                    <a:pt x="713" y="789"/>
                    <a:pt x="1013" y="1056"/>
                  </a:cubicBezTo>
                  <a:cubicBezTo>
                    <a:pt x="1034" y="1084"/>
                    <a:pt x="1062" y="1096"/>
                    <a:pt x="1092" y="1096"/>
                  </a:cubicBezTo>
                  <a:cubicBezTo>
                    <a:pt x="1206" y="1096"/>
                    <a:pt x="1345" y="928"/>
                    <a:pt x="1213" y="822"/>
                  </a:cubicBezTo>
                  <a:cubicBezTo>
                    <a:pt x="913" y="522"/>
                    <a:pt x="546" y="322"/>
                    <a:pt x="246" y="22"/>
                  </a:cubicBezTo>
                  <a:cubicBezTo>
                    <a:pt x="216" y="7"/>
                    <a:pt x="187" y="1"/>
                    <a:pt x="160" y="1"/>
                  </a:cubicBezTo>
                  <a:close/>
                </a:path>
              </a:pathLst>
            </a:custGeom>
            <a:solidFill>
              <a:srgbClr val="5A28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17"/>
            <p:cNvSpPr/>
            <p:nvPr/>
          </p:nvSpPr>
          <p:spPr>
            <a:xfrm>
              <a:off x="5251500" y="4447925"/>
              <a:ext cx="31500" cy="22975"/>
            </a:xfrm>
            <a:custGeom>
              <a:avLst/>
              <a:gdLst/>
              <a:ahLst/>
              <a:cxnLst/>
              <a:rect l="l" t="t" r="r" b="b"/>
              <a:pathLst>
                <a:path w="1260" h="919" extrusionOk="0">
                  <a:moveTo>
                    <a:pt x="326" y="0"/>
                  </a:moveTo>
                  <a:cubicBezTo>
                    <a:pt x="156" y="0"/>
                    <a:pt x="0" y="239"/>
                    <a:pt x="131" y="395"/>
                  </a:cubicBezTo>
                  <a:cubicBezTo>
                    <a:pt x="298" y="562"/>
                    <a:pt x="464" y="729"/>
                    <a:pt x="664" y="896"/>
                  </a:cubicBezTo>
                  <a:cubicBezTo>
                    <a:pt x="703" y="911"/>
                    <a:pt x="741" y="918"/>
                    <a:pt x="778" y="918"/>
                  </a:cubicBezTo>
                  <a:cubicBezTo>
                    <a:pt x="1059" y="918"/>
                    <a:pt x="1260" y="513"/>
                    <a:pt x="965" y="395"/>
                  </a:cubicBezTo>
                  <a:cubicBezTo>
                    <a:pt x="765" y="329"/>
                    <a:pt x="631" y="195"/>
                    <a:pt x="464" y="62"/>
                  </a:cubicBezTo>
                  <a:cubicBezTo>
                    <a:pt x="421" y="19"/>
                    <a:pt x="373" y="0"/>
                    <a:pt x="326" y="0"/>
                  </a:cubicBezTo>
                  <a:close/>
                </a:path>
              </a:pathLst>
            </a:custGeom>
            <a:solidFill>
              <a:srgbClr val="5A28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17"/>
            <p:cNvSpPr/>
            <p:nvPr/>
          </p:nvSpPr>
          <p:spPr>
            <a:xfrm>
              <a:off x="5259075" y="4378950"/>
              <a:ext cx="43650" cy="49150"/>
            </a:xfrm>
            <a:custGeom>
              <a:avLst/>
              <a:gdLst/>
              <a:ahLst/>
              <a:cxnLst/>
              <a:rect l="l" t="t" r="r" b="b"/>
              <a:pathLst>
                <a:path w="1746" h="1966" extrusionOk="0">
                  <a:moveTo>
                    <a:pt x="151" y="1"/>
                  </a:moveTo>
                  <a:cubicBezTo>
                    <a:pt x="83" y="1"/>
                    <a:pt x="1" y="98"/>
                    <a:pt x="28" y="152"/>
                  </a:cubicBezTo>
                  <a:cubicBezTo>
                    <a:pt x="462" y="753"/>
                    <a:pt x="895" y="1286"/>
                    <a:pt x="1329" y="1854"/>
                  </a:cubicBezTo>
                  <a:cubicBezTo>
                    <a:pt x="1369" y="1934"/>
                    <a:pt x="1427" y="1966"/>
                    <a:pt x="1485" y="1966"/>
                  </a:cubicBezTo>
                  <a:cubicBezTo>
                    <a:pt x="1618" y="1966"/>
                    <a:pt x="1746" y="1793"/>
                    <a:pt x="1629" y="1653"/>
                  </a:cubicBezTo>
                  <a:cubicBezTo>
                    <a:pt x="1129" y="1120"/>
                    <a:pt x="662" y="586"/>
                    <a:pt x="195" y="19"/>
                  </a:cubicBezTo>
                  <a:cubicBezTo>
                    <a:pt x="182" y="6"/>
                    <a:pt x="167" y="1"/>
                    <a:pt x="151" y="1"/>
                  </a:cubicBezTo>
                  <a:close/>
                </a:path>
              </a:pathLst>
            </a:custGeom>
            <a:solidFill>
              <a:srgbClr val="5A28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17"/>
            <p:cNvSpPr/>
            <p:nvPr/>
          </p:nvSpPr>
          <p:spPr>
            <a:xfrm>
              <a:off x="5306775" y="4373350"/>
              <a:ext cx="36050" cy="36150"/>
            </a:xfrm>
            <a:custGeom>
              <a:avLst/>
              <a:gdLst/>
              <a:ahLst/>
              <a:cxnLst/>
              <a:rect l="l" t="t" r="r" b="b"/>
              <a:pathLst>
                <a:path w="1442" h="1446" extrusionOk="0">
                  <a:moveTo>
                    <a:pt x="97" y="0"/>
                  </a:moveTo>
                  <a:cubicBezTo>
                    <a:pt x="56" y="0"/>
                    <a:pt x="1" y="49"/>
                    <a:pt x="55" y="76"/>
                  </a:cubicBezTo>
                  <a:cubicBezTo>
                    <a:pt x="422" y="510"/>
                    <a:pt x="788" y="910"/>
                    <a:pt x="1089" y="1377"/>
                  </a:cubicBezTo>
                  <a:cubicBezTo>
                    <a:pt x="1127" y="1425"/>
                    <a:pt x="1176" y="1445"/>
                    <a:pt x="1223" y="1445"/>
                  </a:cubicBezTo>
                  <a:cubicBezTo>
                    <a:pt x="1340" y="1445"/>
                    <a:pt x="1441" y="1320"/>
                    <a:pt x="1322" y="1177"/>
                  </a:cubicBezTo>
                  <a:cubicBezTo>
                    <a:pt x="955" y="743"/>
                    <a:pt x="555" y="376"/>
                    <a:pt x="121" y="9"/>
                  </a:cubicBezTo>
                  <a:cubicBezTo>
                    <a:pt x="115" y="3"/>
                    <a:pt x="106" y="0"/>
                    <a:pt x="97" y="0"/>
                  </a:cubicBezTo>
                  <a:close/>
                </a:path>
              </a:pathLst>
            </a:custGeom>
            <a:solidFill>
              <a:srgbClr val="5A28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17"/>
            <p:cNvSpPr/>
            <p:nvPr/>
          </p:nvSpPr>
          <p:spPr>
            <a:xfrm>
              <a:off x="5369500" y="4380025"/>
              <a:ext cx="32325" cy="41375"/>
            </a:xfrm>
            <a:custGeom>
              <a:avLst/>
              <a:gdLst/>
              <a:ahLst/>
              <a:cxnLst/>
              <a:rect l="l" t="t" r="r" b="b"/>
              <a:pathLst>
                <a:path w="1293" h="1655" extrusionOk="0">
                  <a:moveTo>
                    <a:pt x="120" y="0"/>
                  </a:moveTo>
                  <a:cubicBezTo>
                    <a:pt x="52" y="0"/>
                    <a:pt x="1" y="63"/>
                    <a:pt x="47" y="109"/>
                  </a:cubicBezTo>
                  <a:cubicBezTo>
                    <a:pt x="381" y="610"/>
                    <a:pt x="748" y="1077"/>
                    <a:pt x="1081" y="1577"/>
                  </a:cubicBezTo>
                  <a:cubicBezTo>
                    <a:pt x="1081" y="1633"/>
                    <a:pt x="1107" y="1655"/>
                    <a:pt x="1140" y="1655"/>
                  </a:cubicBezTo>
                  <a:cubicBezTo>
                    <a:pt x="1204" y="1655"/>
                    <a:pt x="1293" y="1566"/>
                    <a:pt x="1248" y="1477"/>
                  </a:cubicBezTo>
                  <a:cubicBezTo>
                    <a:pt x="915" y="977"/>
                    <a:pt x="481" y="576"/>
                    <a:pt x="214" y="43"/>
                  </a:cubicBezTo>
                  <a:cubicBezTo>
                    <a:pt x="184" y="12"/>
                    <a:pt x="150" y="0"/>
                    <a:pt x="120" y="0"/>
                  </a:cubicBezTo>
                  <a:close/>
                </a:path>
              </a:pathLst>
            </a:custGeom>
            <a:solidFill>
              <a:srgbClr val="5A28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17"/>
            <p:cNvSpPr/>
            <p:nvPr/>
          </p:nvSpPr>
          <p:spPr>
            <a:xfrm>
              <a:off x="5392575" y="4334325"/>
              <a:ext cx="39000" cy="43450"/>
            </a:xfrm>
            <a:custGeom>
              <a:avLst/>
              <a:gdLst/>
              <a:ahLst/>
              <a:cxnLst/>
              <a:rect l="l" t="t" r="r" b="b"/>
              <a:pathLst>
                <a:path w="1560" h="1738" extrusionOk="0">
                  <a:moveTo>
                    <a:pt x="89" y="0"/>
                  </a:moveTo>
                  <a:cubicBezTo>
                    <a:pt x="31" y="0"/>
                    <a:pt x="0" y="86"/>
                    <a:pt x="25" y="136"/>
                  </a:cubicBezTo>
                  <a:cubicBezTo>
                    <a:pt x="525" y="636"/>
                    <a:pt x="892" y="1237"/>
                    <a:pt x="1359" y="1737"/>
                  </a:cubicBezTo>
                  <a:cubicBezTo>
                    <a:pt x="1459" y="1737"/>
                    <a:pt x="1559" y="1604"/>
                    <a:pt x="1526" y="1570"/>
                  </a:cubicBezTo>
                  <a:cubicBezTo>
                    <a:pt x="1026" y="1070"/>
                    <a:pt x="659" y="470"/>
                    <a:pt x="158" y="36"/>
                  </a:cubicBezTo>
                  <a:cubicBezTo>
                    <a:pt x="133" y="10"/>
                    <a:pt x="109" y="0"/>
                    <a:pt x="89" y="0"/>
                  </a:cubicBezTo>
                  <a:close/>
                </a:path>
              </a:pathLst>
            </a:custGeom>
            <a:solidFill>
              <a:srgbClr val="5A28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17"/>
            <p:cNvSpPr/>
            <p:nvPr/>
          </p:nvSpPr>
          <p:spPr>
            <a:xfrm>
              <a:off x="5414525" y="4330600"/>
              <a:ext cx="33425" cy="29800"/>
            </a:xfrm>
            <a:custGeom>
              <a:avLst/>
              <a:gdLst/>
              <a:ahLst/>
              <a:cxnLst/>
              <a:rect l="l" t="t" r="r" b="b"/>
              <a:pathLst>
                <a:path w="1337" h="1192" extrusionOk="0">
                  <a:moveTo>
                    <a:pt x="125" y="0"/>
                  </a:moveTo>
                  <a:cubicBezTo>
                    <a:pt x="50" y="0"/>
                    <a:pt x="0" y="98"/>
                    <a:pt x="81" y="152"/>
                  </a:cubicBezTo>
                  <a:cubicBezTo>
                    <a:pt x="315" y="452"/>
                    <a:pt x="581" y="752"/>
                    <a:pt x="748" y="1052"/>
                  </a:cubicBezTo>
                  <a:cubicBezTo>
                    <a:pt x="807" y="1151"/>
                    <a:pt x="890" y="1191"/>
                    <a:pt x="970" y="1191"/>
                  </a:cubicBezTo>
                  <a:cubicBezTo>
                    <a:pt x="1161" y="1191"/>
                    <a:pt x="1336" y="963"/>
                    <a:pt x="1148" y="752"/>
                  </a:cubicBezTo>
                  <a:cubicBezTo>
                    <a:pt x="915" y="418"/>
                    <a:pt x="581" y="185"/>
                    <a:pt x="181" y="18"/>
                  </a:cubicBezTo>
                  <a:cubicBezTo>
                    <a:pt x="162" y="5"/>
                    <a:pt x="143" y="0"/>
                    <a:pt x="125" y="0"/>
                  </a:cubicBezTo>
                  <a:close/>
                </a:path>
              </a:pathLst>
            </a:custGeom>
            <a:solidFill>
              <a:srgbClr val="5A28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17"/>
            <p:cNvSpPr/>
            <p:nvPr/>
          </p:nvSpPr>
          <p:spPr>
            <a:xfrm>
              <a:off x="5432200" y="4288450"/>
              <a:ext cx="38425" cy="48525"/>
            </a:xfrm>
            <a:custGeom>
              <a:avLst/>
              <a:gdLst/>
              <a:ahLst/>
              <a:cxnLst/>
              <a:rect l="l" t="t" r="r" b="b"/>
              <a:pathLst>
                <a:path w="1537" h="1941" extrusionOk="0">
                  <a:moveTo>
                    <a:pt x="157" y="0"/>
                  </a:moveTo>
                  <a:cubicBezTo>
                    <a:pt x="73" y="0"/>
                    <a:pt x="0" y="87"/>
                    <a:pt x="75" y="136"/>
                  </a:cubicBezTo>
                  <a:cubicBezTo>
                    <a:pt x="475" y="703"/>
                    <a:pt x="875" y="1237"/>
                    <a:pt x="1142" y="1871"/>
                  </a:cubicBezTo>
                  <a:cubicBezTo>
                    <a:pt x="1181" y="1920"/>
                    <a:pt x="1234" y="1940"/>
                    <a:pt x="1287" y="1940"/>
                  </a:cubicBezTo>
                  <a:cubicBezTo>
                    <a:pt x="1414" y="1940"/>
                    <a:pt x="1537" y="1822"/>
                    <a:pt x="1442" y="1704"/>
                  </a:cubicBezTo>
                  <a:cubicBezTo>
                    <a:pt x="1109" y="1070"/>
                    <a:pt x="708" y="570"/>
                    <a:pt x="241" y="36"/>
                  </a:cubicBezTo>
                  <a:cubicBezTo>
                    <a:pt x="216" y="11"/>
                    <a:pt x="186" y="0"/>
                    <a:pt x="157" y="0"/>
                  </a:cubicBezTo>
                  <a:close/>
                </a:path>
              </a:pathLst>
            </a:custGeom>
            <a:solidFill>
              <a:srgbClr val="5A28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17"/>
            <p:cNvSpPr/>
            <p:nvPr/>
          </p:nvSpPr>
          <p:spPr>
            <a:xfrm>
              <a:off x="5482150" y="4423900"/>
              <a:ext cx="72200" cy="43775"/>
            </a:xfrm>
            <a:custGeom>
              <a:avLst/>
              <a:gdLst/>
              <a:ahLst/>
              <a:cxnLst/>
              <a:rect l="l" t="t" r="r" b="b"/>
              <a:pathLst>
                <a:path w="2888" h="1751" extrusionOk="0">
                  <a:moveTo>
                    <a:pt x="142" y="1"/>
                  </a:moveTo>
                  <a:cubicBezTo>
                    <a:pt x="63" y="1"/>
                    <a:pt x="0" y="78"/>
                    <a:pt x="78" y="156"/>
                  </a:cubicBezTo>
                  <a:cubicBezTo>
                    <a:pt x="812" y="889"/>
                    <a:pt x="1746" y="1390"/>
                    <a:pt x="2713" y="1723"/>
                  </a:cubicBezTo>
                  <a:cubicBezTo>
                    <a:pt x="2746" y="1743"/>
                    <a:pt x="2773" y="1751"/>
                    <a:pt x="2795" y="1751"/>
                  </a:cubicBezTo>
                  <a:cubicBezTo>
                    <a:pt x="2887" y="1751"/>
                    <a:pt x="2887" y="1610"/>
                    <a:pt x="2780" y="1557"/>
                  </a:cubicBezTo>
                  <a:cubicBezTo>
                    <a:pt x="1813" y="1223"/>
                    <a:pt x="945" y="723"/>
                    <a:pt x="211" y="22"/>
                  </a:cubicBezTo>
                  <a:cubicBezTo>
                    <a:pt x="189" y="7"/>
                    <a:pt x="165" y="1"/>
                    <a:pt x="142" y="1"/>
                  </a:cubicBezTo>
                  <a:close/>
                </a:path>
              </a:pathLst>
            </a:custGeom>
            <a:solidFill>
              <a:srgbClr val="5A28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17"/>
            <p:cNvSpPr/>
            <p:nvPr/>
          </p:nvSpPr>
          <p:spPr>
            <a:xfrm>
              <a:off x="5522925" y="4427325"/>
              <a:ext cx="41375" cy="26825"/>
            </a:xfrm>
            <a:custGeom>
              <a:avLst/>
              <a:gdLst/>
              <a:ahLst/>
              <a:cxnLst/>
              <a:rect l="l" t="t" r="r" b="b"/>
              <a:pathLst>
                <a:path w="1655" h="1073" extrusionOk="0">
                  <a:moveTo>
                    <a:pt x="108" y="0"/>
                  </a:moveTo>
                  <a:cubicBezTo>
                    <a:pt x="51" y="0"/>
                    <a:pt x="1" y="98"/>
                    <a:pt x="81" y="152"/>
                  </a:cubicBezTo>
                  <a:cubicBezTo>
                    <a:pt x="482" y="486"/>
                    <a:pt x="915" y="819"/>
                    <a:pt x="1416" y="1053"/>
                  </a:cubicBezTo>
                  <a:cubicBezTo>
                    <a:pt x="1439" y="1067"/>
                    <a:pt x="1461" y="1073"/>
                    <a:pt x="1481" y="1073"/>
                  </a:cubicBezTo>
                  <a:cubicBezTo>
                    <a:pt x="1605" y="1073"/>
                    <a:pt x="1655" y="839"/>
                    <a:pt x="1482" y="752"/>
                  </a:cubicBezTo>
                  <a:cubicBezTo>
                    <a:pt x="982" y="586"/>
                    <a:pt x="582" y="319"/>
                    <a:pt x="148" y="19"/>
                  </a:cubicBezTo>
                  <a:cubicBezTo>
                    <a:pt x="135" y="6"/>
                    <a:pt x="122" y="0"/>
                    <a:pt x="108" y="0"/>
                  </a:cubicBezTo>
                  <a:close/>
                </a:path>
              </a:pathLst>
            </a:custGeom>
            <a:solidFill>
              <a:srgbClr val="5A28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17"/>
            <p:cNvSpPr/>
            <p:nvPr/>
          </p:nvSpPr>
          <p:spPr>
            <a:xfrm>
              <a:off x="5560525" y="4414050"/>
              <a:ext cx="23850" cy="13475"/>
            </a:xfrm>
            <a:custGeom>
              <a:avLst/>
              <a:gdLst/>
              <a:ahLst/>
              <a:cxnLst/>
              <a:rect l="l" t="t" r="r" b="b"/>
              <a:pathLst>
                <a:path w="954" h="539" extrusionOk="0">
                  <a:moveTo>
                    <a:pt x="131" y="0"/>
                  </a:moveTo>
                  <a:cubicBezTo>
                    <a:pt x="52" y="0"/>
                    <a:pt x="0" y="127"/>
                    <a:pt x="112" y="183"/>
                  </a:cubicBezTo>
                  <a:cubicBezTo>
                    <a:pt x="312" y="249"/>
                    <a:pt x="512" y="383"/>
                    <a:pt x="746" y="516"/>
                  </a:cubicBezTo>
                  <a:cubicBezTo>
                    <a:pt x="761" y="532"/>
                    <a:pt x="778" y="538"/>
                    <a:pt x="793" y="538"/>
                  </a:cubicBezTo>
                  <a:cubicBezTo>
                    <a:pt x="880" y="538"/>
                    <a:pt x="953" y="339"/>
                    <a:pt x="812" y="283"/>
                  </a:cubicBezTo>
                  <a:cubicBezTo>
                    <a:pt x="612" y="216"/>
                    <a:pt x="412" y="116"/>
                    <a:pt x="179" y="16"/>
                  </a:cubicBezTo>
                  <a:cubicBezTo>
                    <a:pt x="162" y="5"/>
                    <a:pt x="146" y="0"/>
                    <a:pt x="131" y="0"/>
                  </a:cubicBezTo>
                  <a:close/>
                </a:path>
              </a:pathLst>
            </a:custGeom>
            <a:solidFill>
              <a:srgbClr val="5A28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17"/>
            <p:cNvSpPr/>
            <p:nvPr/>
          </p:nvSpPr>
          <p:spPr>
            <a:xfrm>
              <a:off x="5493525" y="4380025"/>
              <a:ext cx="16175" cy="17525"/>
            </a:xfrm>
            <a:custGeom>
              <a:avLst/>
              <a:gdLst/>
              <a:ahLst/>
              <a:cxnLst/>
              <a:rect l="l" t="t" r="r" b="b"/>
              <a:pathLst>
                <a:path w="647" h="701" extrusionOk="0">
                  <a:moveTo>
                    <a:pt x="132" y="0"/>
                  </a:moveTo>
                  <a:cubicBezTo>
                    <a:pt x="74" y="0"/>
                    <a:pt x="0" y="63"/>
                    <a:pt x="23" y="109"/>
                  </a:cubicBezTo>
                  <a:cubicBezTo>
                    <a:pt x="157" y="309"/>
                    <a:pt x="323" y="443"/>
                    <a:pt x="457" y="643"/>
                  </a:cubicBezTo>
                  <a:cubicBezTo>
                    <a:pt x="478" y="684"/>
                    <a:pt x="505" y="700"/>
                    <a:pt x="531" y="700"/>
                  </a:cubicBezTo>
                  <a:cubicBezTo>
                    <a:pt x="590" y="700"/>
                    <a:pt x="647" y="622"/>
                    <a:pt x="624" y="576"/>
                  </a:cubicBezTo>
                  <a:cubicBezTo>
                    <a:pt x="490" y="376"/>
                    <a:pt x="323" y="243"/>
                    <a:pt x="190" y="43"/>
                  </a:cubicBezTo>
                  <a:cubicBezTo>
                    <a:pt x="180" y="12"/>
                    <a:pt x="157" y="0"/>
                    <a:pt x="132" y="0"/>
                  </a:cubicBezTo>
                  <a:close/>
                </a:path>
              </a:pathLst>
            </a:custGeom>
            <a:solidFill>
              <a:srgbClr val="5A28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17"/>
            <p:cNvSpPr/>
            <p:nvPr/>
          </p:nvSpPr>
          <p:spPr>
            <a:xfrm>
              <a:off x="5612850" y="4370750"/>
              <a:ext cx="33625" cy="16275"/>
            </a:xfrm>
            <a:custGeom>
              <a:avLst/>
              <a:gdLst/>
              <a:ahLst/>
              <a:cxnLst/>
              <a:rect l="l" t="t" r="r" b="b"/>
              <a:pathLst>
                <a:path w="1345" h="651" extrusionOk="0">
                  <a:moveTo>
                    <a:pt x="168" y="0"/>
                  </a:moveTo>
                  <a:cubicBezTo>
                    <a:pt x="63" y="0"/>
                    <a:pt x="1" y="161"/>
                    <a:pt x="87" y="247"/>
                  </a:cubicBezTo>
                  <a:cubicBezTo>
                    <a:pt x="421" y="447"/>
                    <a:pt x="821" y="580"/>
                    <a:pt x="1188" y="647"/>
                  </a:cubicBezTo>
                  <a:cubicBezTo>
                    <a:pt x="1198" y="650"/>
                    <a:pt x="1208" y="651"/>
                    <a:pt x="1217" y="651"/>
                  </a:cubicBezTo>
                  <a:cubicBezTo>
                    <a:pt x="1325" y="651"/>
                    <a:pt x="1344" y="478"/>
                    <a:pt x="1221" y="447"/>
                  </a:cubicBezTo>
                  <a:cubicBezTo>
                    <a:pt x="854" y="347"/>
                    <a:pt x="521" y="247"/>
                    <a:pt x="220" y="13"/>
                  </a:cubicBezTo>
                  <a:cubicBezTo>
                    <a:pt x="202" y="4"/>
                    <a:pt x="184" y="0"/>
                    <a:pt x="168" y="0"/>
                  </a:cubicBezTo>
                  <a:close/>
                </a:path>
              </a:pathLst>
            </a:custGeom>
            <a:solidFill>
              <a:srgbClr val="5A28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17"/>
            <p:cNvSpPr/>
            <p:nvPr/>
          </p:nvSpPr>
          <p:spPr>
            <a:xfrm>
              <a:off x="5750000" y="4472275"/>
              <a:ext cx="96875" cy="85625"/>
            </a:xfrm>
            <a:custGeom>
              <a:avLst/>
              <a:gdLst/>
              <a:ahLst/>
              <a:cxnLst/>
              <a:rect l="l" t="t" r="r" b="b"/>
              <a:pathLst>
                <a:path w="3875" h="3425" extrusionOk="0">
                  <a:moveTo>
                    <a:pt x="391" y="0"/>
                  </a:moveTo>
                  <a:cubicBezTo>
                    <a:pt x="188" y="0"/>
                    <a:pt x="1" y="277"/>
                    <a:pt x="205" y="456"/>
                  </a:cubicBezTo>
                  <a:cubicBezTo>
                    <a:pt x="772" y="1089"/>
                    <a:pt x="1406" y="1723"/>
                    <a:pt x="2073" y="2290"/>
                  </a:cubicBezTo>
                  <a:cubicBezTo>
                    <a:pt x="2540" y="2724"/>
                    <a:pt x="3074" y="3224"/>
                    <a:pt x="3708" y="3424"/>
                  </a:cubicBezTo>
                  <a:cubicBezTo>
                    <a:pt x="3774" y="3424"/>
                    <a:pt x="3874" y="3291"/>
                    <a:pt x="3774" y="3224"/>
                  </a:cubicBezTo>
                  <a:cubicBezTo>
                    <a:pt x="2740" y="2123"/>
                    <a:pt x="1573" y="1223"/>
                    <a:pt x="572" y="89"/>
                  </a:cubicBezTo>
                  <a:cubicBezTo>
                    <a:pt x="517" y="26"/>
                    <a:pt x="453" y="0"/>
                    <a:pt x="391" y="0"/>
                  </a:cubicBezTo>
                  <a:close/>
                </a:path>
              </a:pathLst>
            </a:custGeom>
            <a:solidFill>
              <a:srgbClr val="5A28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17"/>
            <p:cNvSpPr/>
            <p:nvPr/>
          </p:nvSpPr>
          <p:spPr>
            <a:xfrm>
              <a:off x="5760625" y="4423925"/>
              <a:ext cx="80575" cy="98025"/>
            </a:xfrm>
            <a:custGeom>
              <a:avLst/>
              <a:gdLst/>
              <a:ahLst/>
              <a:cxnLst/>
              <a:rect l="l" t="t" r="r" b="b"/>
              <a:pathLst>
                <a:path w="3223" h="3921" extrusionOk="0">
                  <a:moveTo>
                    <a:pt x="418" y="0"/>
                  </a:moveTo>
                  <a:cubicBezTo>
                    <a:pt x="196" y="0"/>
                    <a:pt x="1" y="291"/>
                    <a:pt x="180" y="522"/>
                  </a:cubicBezTo>
                  <a:cubicBezTo>
                    <a:pt x="1148" y="1556"/>
                    <a:pt x="1982" y="2756"/>
                    <a:pt x="2916" y="3857"/>
                  </a:cubicBezTo>
                  <a:cubicBezTo>
                    <a:pt x="2934" y="3902"/>
                    <a:pt x="2966" y="3921"/>
                    <a:pt x="3002" y="3921"/>
                  </a:cubicBezTo>
                  <a:cubicBezTo>
                    <a:pt x="3100" y="3921"/>
                    <a:pt x="3222" y="3788"/>
                    <a:pt x="3149" y="3691"/>
                  </a:cubicBezTo>
                  <a:cubicBezTo>
                    <a:pt x="2248" y="2523"/>
                    <a:pt x="1581" y="1222"/>
                    <a:pt x="614" y="88"/>
                  </a:cubicBezTo>
                  <a:cubicBezTo>
                    <a:pt x="552" y="26"/>
                    <a:pt x="484" y="0"/>
                    <a:pt x="418" y="0"/>
                  </a:cubicBezTo>
                  <a:close/>
                </a:path>
              </a:pathLst>
            </a:custGeom>
            <a:solidFill>
              <a:srgbClr val="5A28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17"/>
            <p:cNvSpPr/>
            <p:nvPr/>
          </p:nvSpPr>
          <p:spPr>
            <a:xfrm>
              <a:off x="5787925" y="4390975"/>
              <a:ext cx="72300" cy="135675"/>
            </a:xfrm>
            <a:custGeom>
              <a:avLst/>
              <a:gdLst/>
              <a:ahLst/>
              <a:cxnLst/>
              <a:rect l="l" t="t" r="r" b="b"/>
              <a:pathLst>
                <a:path w="2892" h="5427" extrusionOk="0">
                  <a:moveTo>
                    <a:pt x="461" y="0"/>
                  </a:moveTo>
                  <a:cubicBezTo>
                    <a:pt x="229" y="0"/>
                    <a:pt x="0" y="236"/>
                    <a:pt x="189" y="472"/>
                  </a:cubicBezTo>
                  <a:cubicBezTo>
                    <a:pt x="1257" y="1973"/>
                    <a:pt x="2257" y="3474"/>
                    <a:pt x="2658" y="5342"/>
                  </a:cubicBezTo>
                  <a:cubicBezTo>
                    <a:pt x="2672" y="5401"/>
                    <a:pt x="2719" y="5427"/>
                    <a:pt x="2767" y="5427"/>
                  </a:cubicBezTo>
                  <a:cubicBezTo>
                    <a:pt x="2828" y="5427"/>
                    <a:pt x="2891" y="5384"/>
                    <a:pt x="2891" y="5309"/>
                  </a:cubicBezTo>
                  <a:cubicBezTo>
                    <a:pt x="2658" y="3441"/>
                    <a:pt x="1757" y="1639"/>
                    <a:pt x="723" y="138"/>
                  </a:cubicBezTo>
                  <a:cubicBezTo>
                    <a:pt x="654" y="41"/>
                    <a:pt x="557" y="0"/>
                    <a:pt x="461" y="0"/>
                  </a:cubicBezTo>
                  <a:close/>
                </a:path>
              </a:pathLst>
            </a:custGeom>
            <a:solidFill>
              <a:srgbClr val="5A28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17"/>
            <p:cNvSpPr/>
            <p:nvPr/>
          </p:nvSpPr>
          <p:spPr>
            <a:xfrm>
              <a:off x="4897000" y="3949925"/>
              <a:ext cx="7125" cy="31525"/>
            </a:xfrm>
            <a:custGeom>
              <a:avLst/>
              <a:gdLst/>
              <a:ahLst/>
              <a:cxnLst/>
              <a:rect l="l" t="t" r="r" b="b"/>
              <a:pathLst>
                <a:path w="285" h="1261" extrusionOk="0">
                  <a:moveTo>
                    <a:pt x="117" y="1"/>
                  </a:moveTo>
                  <a:cubicBezTo>
                    <a:pt x="76" y="1"/>
                    <a:pt x="34" y="34"/>
                    <a:pt x="34" y="101"/>
                  </a:cubicBezTo>
                  <a:cubicBezTo>
                    <a:pt x="34" y="435"/>
                    <a:pt x="1" y="802"/>
                    <a:pt x="1" y="1135"/>
                  </a:cubicBezTo>
                  <a:cubicBezTo>
                    <a:pt x="1" y="1218"/>
                    <a:pt x="76" y="1260"/>
                    <a:pt x="146" y="1260"/>
                  </a:cubicBezTo>
                  <a:cubicBezTo>
                    <a:pt x="217" y="1260"/>
                    <a:pt x="284" y="1218"/>
                    <a:pt x="267" y="1135"/>
                  </a:cubicBezTo>
                  <a:cubicBezTo>
                    <a:pt x="201" y="802"/>
                    <a:pt x="201" y="435"/>
                    <a:pt x="201" y="101"/>
                  </a:cubicBezTo>
                  <a:cubicBezTo>
                    <a:pt x="201" y="34"/>
                    <a:pt x="159" y="1"/>
                    <a:pt x="117" y="1"/>
                  </a:cubicBezTo>
                  <a:close/>
                </a:path>
              </a:pathLst>
            </a:custGeom>
            <a:solidFill>
              <a:srgbClr val="5A28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17"/>
            <p:cNvSpPr/>
            <p:nvPr/>
          </p:nvSpPr>
          <p:spPr>
            <a:xfrm>
              <a:off x="4919525" y="3963275"/>
              <a:ext cx="9200" cy="32750"/>
            </a:xfrm>
            <a:custGeom>
              <a:avLst/>
              <a:gdLst/>
              <a:ahLst/>
              <a:cxnLst/>
              <a:rect l="l" t="t" r="r" b="b"/>
              <a:pathLst>
                <a:path w="368" h="1310" extrusionOk="0">
                  <a:moveTo>
                    <a:pt x="167" y="1"/>
                  </a:moveTo>
                  <a:cubicBezTo>
                    <a:pt x="117" y="1"/>
                    <a:pt x="67" y="34"/>
                    <a:pt x="67" y="101"/>
                  </a:cubicBezTo>
                  <a:cubicBezTo>
                    <a:pt x="67" y="434"/>
                    <a:pt x="67" y="801"/>
                    <a:pt x="0" y="1135"/>
                  </a:cubicBezTo>
                  <a:cubicBezTo>
                    <a:pt x="0" y="1252"/>
                    <a:pt x="92" y="1310"/>
                    <a:pt x="184" y="1310"/>
                  </a:cubicBezTo>
                  <a:cubicBezTo>
                    <a:pt x="275" y="1310"/>
                    <a:pt x="367" y="1252"/>
                    <a:pt x="367" y="1135"/>
                  </a:cubicBezTo>
                  <a:cubicBezTo>
                    <a:pt x="267" y="768"/>
                    <a:pt x="267" y="434"/>
                    <a:pt x="267" y="101"/>
                  </a:cubicBezTo>
                  <a:cubicBezTo>
                    <a:pt x="267" y="34"/>
                    <a:pt x="217" y="1"/>
                    <a:pt x="167" y="1"/>
                  </a:cubicBezTo>
                  <a:close/>
                </a:path>
              </a:pathLst>
            </a:custGeom>
            <a:solidFill>
              <a:srgbClr val="5A28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17"/>
            <p:cNvSpPr/>
            <p:nvPr/>
          </p:nvSpPr>
          <p:spPr>
            <a:xfrm>
              <a:off x="4941200" y="3928250"/>
              <a:ext cx="17125" cy="37350"/>
            </a:xfrm>
            <a:custGeom>
              <a:avLst/>
              <a:gdLst/>
              <a:ahLst/>
              <a:cxnLst/>
              <a:rect l="l" t="t" r="r" b="b"/>
              <a:pathLst>
                <a:path w="685" h="1494" extrusionOk="0">
                  <a:moveTo>
                    <a:pt x="455" y="1"/>
                  </a:moveTo>
                  <a:cubicBezTo>
                    <a:pt x="409" y="1"/>
                    <a:pt x="367" y="34"/>
                    <a:pt x="367" y="101"/>
                  </a:cubicBezTo>
                  <a:cubicBezTo>
                    <a:pt x="334" y="268"/>
                    <a:pt x="234" y="368"/>
                    <a:pt x="167" y="534"/>
                  </a:cubicBezTo>
                  <a:cubicBezTo>
                    <a:pt x="67" y="701"/>
                    <a:pt x="67" y="1001"/>
                    <a:pt x="34" y="1168"/>
                  </a:cubicBezTo>
                  <a:cubicBezTo>
                    <a:pt x="0" y="1385"/>
                    <a:pt x="167" y="1493"/>
                    <a:pt x="338" y="1493"/>
                  </a:cubicBezTo>
                  <a:cubicBezTo>
                    <a:pt x="509" y="1493"/>
                    <a:pt x="684" y="1385"/>
                    <a:pt x="668" y="1168"/>
                  </a:cubicBezTo>
                  <a:cubicBezTo>
                    <a:pt x="601" y="1001"/>
                    <a:pt x="668" y="801"/>
                    <a:pt x="668" y="601"/>
                  </a:cubicBezTo>
                  <a:cubicBezTo>
                    <a:pt x="601" y="434"/>
                    <a:pt x="601" y="268"/>
                    <a:pt x="568" y="101"/>
                  </a:cubicBezTo>
                  <a:cubicBezTo>
                    <a:pt x="551" y="34"/>
                    <a:pt x="501" y="1"/>
                    <a:pt x="455" y="1"/>
                  </a:cubicBezTo>
                  <a:close/>
                </a:path>
              </a:pathLst>
            </a:custGeom>
            <a:solidFill>
              <a:srgbClr val="5A28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17"/>
            <p:cNvSpPr/>
            <p:nvPr/>
          </p:nvSpPr>
          <p:spPr>
            <a:xfrm>
              <a:off x="5110675" y="3919700"/>
              <a:ext cx="16525" cy="41775"/>
            </a:xfrm>
            <a:custGeom>
              <a:avLst/>
              <a:gdLst/>
              <a:ahLst/>
              <a:cxnLst/>
              <a:rect l="l" t="t" r="r" b="b"/>
              <a:pathLst>
                <a:path w="661" h="1671" extrusionOk="0">
                  <a:moveTo>
                    <a:pt x="439" y="1"/>
                  </a:moveTo>
                  <a:cubicBezTo>
                    <a:pt x="343" y="1"/>
                    <a:pt x="243" y="59"/>
                    <a:pt x="226" y="176"/>
                  </a:cubicBezTo>
                  <a:cubicBezTo>
                    <a:pt x="160" y="610"/>
                    <a:pt x="160" y="976"/>
                    <a:pt x="60" y="1343"/>
                  </a:cubicBezTo>
                  <a:cubicBezTo>
                    <a:pt x="0" y="1542"/>
                    <a:pt x="166" y="1670"/>
                    <a:pt x="323" y="1670"/>
                  </a:cubicBezTo>
                  <a:cubicBezTo>
                    <a:pt x="430" y="1670"/>
                    <a:pt x="533" y="1611"/>
                    <a:pt x="560" y="1477"/>
                  </a:cubicBezTo>
                  <a:cubicBezTo>
                    <a:pt x="660" y="1043"/>
                    <a:pt x="627" y="610"/>
                    <a:pt x="627" y="176"/>
                  </a:cubicBezTo>
                  <a:cubicBezTo>
                    <a:pt x="627" y="59"/>
                    <a:pt x="535" y="1"/>
                    <a:pt x="439" y="1"/>
                  </a:cubicBezTo>
                  <a:close/>
                </a:path>
              </a:pathLst>
            </a:custGeom>
            <a:solidFill>
              <a:srgbClr val="5A28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17"/>
            <p:cNvSpPr/>
            <p:nvPr/>
          </p:nvSpPr>
          <p:spPr>
            <a:xfrm>
              <a:off x="5139250" y="3927200"/>
              <a:ext cx="11300" cy="37975"/>
            </a:xfrm>
            <a:custGeom>
              <a:avLst/>
              <a:gdLst/>
              <a:ahLst/>
              <a:cxnLst/>
              <a:rect l="l" t="t" r="r" b="b"/>
              <a:pathLst>
                <a:path w="452" h="1519" extrusionOk="0">
                  <a:moveTo>
                    <a:pt x="218" y="1"/>
                  </a:moveTo>
                  <a:cubicBezTo>
                    <a:pt x="168" y="1"/>
                    <a:pt x="118" y="26"/>
                    <a:pt x="118" y="76"/>
                  </a:cubicBezTo>
                  <a:cubicBezTo>
                    <a:pt x="118" y="510"/>
                    <a:pt x="84" y="910"/>
                    <a:pt x="17" y="1344"/>
                  </a:cubicBezTo>
                  <a:cubicBezTo>
                    <a:pt x="1" y="1460"/>
                    <a:pt x="109" y="1519"/>
                    <a:pt x="222" y="1519"/>
                  </a:cubicBezTo>
                  <a:cubicBezTo>
                    <a:pt x="334" y="1519"/>
                    <a:pt x="451" y="1460"/>
                    <a:pt x="451" y="1344"/>
                  </a:cubicBezTo>
                  <a:cubicBezTo>
                    <a:pt x="418" y="910"/>
                    <a:pt x="318" y="510"/>
                    <a:pt x="318" y="76"/>
                  </a:cubicBezTo>
                  <a:cubicBezTo>
                    <a:pt x="318" y="26"/>
                    <a:pt x="268" y="1"/>
                    <a:pt x="218" y="1"/>
                  </a:cubicBezTo>
                  <a:close/>
                </a:path>
              </a:pathLst>
            </a:custGeom>
            <a:solidFill>
              <a:srgbClr val="5A28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17"/>
            <p:cNvSpPr/>
            <p:nvPr/>
          </p:nvSpPr>
          <p:spPr>
            <a:xfrm>
              <a:off x="5167475" y="3923725"/>
              <a:ext cx="13925" cy="27900"/>
            </a:xfrm>
            <a:custGeom>
              <a:avLst/>
              <a:gdLst/>
              <a:ahLst/>
              <a:cxnLst/>
              <a:rect l="l" t="t" r="r" b="b"/>
              <a:pathLst>
                <a:path w="557" h="1116" extrusionOk="0">
                  <a:moveTo>
                    <a:pt x="134" y="0"/>
                  </a:moveTo>
                  <a:cubicBezTo>
                    <a:pt x="67" y="0"/>
                    <a:pt x="0" y="59"/>
                    <a:pt x="23" y="148"/>
                  </a:cubicBezTo>
                  <a:cubicBezTo>
                    <a:pt x="123" y="382"/>
                    <a:pt x="156" y="682"/>
                    <a:pt x="156" y="916"/>
                  </a:cubicBezTo>
                  <a:cubicBezTo>
                    <a:pt x="156" y="1049"/>
                    <a:pt x="256" y="1116"/>
                    <a:pt x="356" y="1116"/>
                  </a:cubicBezTo>
                  <a:cubicBezTo>
                    <a:pt x="456" y="1116"/>
                    <a:pt x="556" y="1049"/>
                    <a:pt x="556" y="916"/>
                  </a:cubicBezTo>
                  <a:cubicBezTo>
                    <a:pt x="490" y="615"/>
                    <a:pt x="390" y="315"/>
                    <a:pt x="223" y="48"/>
                  </a:cubicBezTo>
                  <a:cubicBezTo>
                    <a:pt x="201" y="15"/>
                    <a:pt x="167" y="0"/>
                    <a:pt x="134" y="0"/>
                  </a:cubicBezTo>
                  <a:close/>
                </a:path>
              </a:pathLst>
            </a:custGeom>
            <a:solidFill>
              <a:srgbClr val="5A28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17"/>
            <p:cNvSpPr/>
            <p:nvPr/>
          </p:nvSpPr>
          <p:spPr>
            <a:xfrm>
              <a:off x="5195825" y="3894900"/>
              <a:ext cx="17375" cy="25175"/>
            </a:xfrm>
            <a:custGeom>
              <a:avLst/>
              <a:gdLst/>
              <a:ahLst/>
              <a:cxnLst/>
              <a:rect l="l" t="t" r="r" b="b"/>
              <a:pathLst>
                <a:path w="695" h="1007" extrusionOk="0">
                  <a:moveTo>
                    <a:pt x="149" y="0"/>
                  </a:moveTo>
                  <a:cubicBezTo>
                    <a:pt x="82" y="0"/>
                    <a:pt x="1" y="45"/>
                    <a:pt x="23" y="134"/>
                  </a:cubicBezTo>
                  <a:lnTo>
                    <a:pt x="256" y="868"/>
                  </a:lnTo>
                  <a:cubicBezTo>
                    <a:pt x="306" y="967"/>
                    <a:pt x="388" y="1006"/>
                    <a:pt x="462" y="1006"/>
                  </a:cubicBezTo>
                  <a:cubicBezTo>
                    <a:pt x="589" y="1006"/>
                    <a:pt x="695" y="893"/>
                    <a:pt x="590" y="768"/>
                  </a:cubicBezTo>
                  <a:cubicBezTo>
                    <a:pt x="490" y="534"/>
                    <a:pt x="356" y="301"/>
                    <a:pt x="223" y="34"/>
                  </a:cubicBezTo>
                  <a:cubicBezTo>
                    <a:pt x="212" y="11"/>
                    <a:pt x="182" y="0"/>
                    <a:pt x="149" y="0"/>
                  </a:cubicBezTo>
                  <a:close/>
                </a:path>
              </a:pathLst>
            </a:custGeom>
            <a:solidFill>
              <a:srgbClr val="5A28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17"/>
            <p:cNvSpPr/>
            <p:nvPr/>
          </p:nvSpPr>
          <p:spPr>
            <a:xfrm>
              <a:off x="5260000" y="3822650"/>
              <a:ext cx="15625" cy="28700"/>
            </a:xfrm>
            <a:custGeom>
              <a:avLst/>
              <a:gdLst/>
              <a:ahLst/>
              <a:cxnLst/>
              <a:rect l="l" t="t" r="r" b="b"/>
              <a:pathLst>
                <a:path w="625" h="1148" extrusionOk="0">
                  <a:moveTo>
                    <a:pt x="174" y="1"/>
                  </a:moveTo>
                  <a:cubicBezTo>
                    <a:pt x="79" y="1"/>
                    <a:pt x="0" y="103"/>
                    <a:pt x="24" y="222"/>
                  </a:cubicBezTo>
                  <a:cubicBezTo>
                    <a:pt x="91" y="489"/>
                    <a:pt x="158" y="655"/>
                    <a:pt x="158" y="922"/>
                  </a:cubicBezTo>
                  <a:cubicBezTo>
                    <a:pt x="158" y="1072"/>
                    <a:pt x="274" y="1147"/>
                    <a:pt x="391" y="1147"/>
                  </a:cubicBezTo>
                  <a:cubicBezTo>
                    <a:pt x="508" y="1147"/>
                    <a:pt x="625" y="1072"/>
                    <a:pt x="625" y="922"/>
                  </a:cubicBezTo>
                  <a:cubicBezTo>
                    <a:pt x="591" y="589"/>
                    <a:pt x="491" y="322"/>
                    <a:pt x="291" y="55"/>
                  </a:cubicBezTo>
                  <a:cubicBezTo>
                    <a:pt x="253" y="17"/>
                    <a:pt x="212" y="1"/>
                    <a:pt x="174" y="1"/>
                  </a:cubicBezTo>
                  <a:close/>
                </a:path>
              </a:pathLst>
            </a:custGeom>
            <a:solidFill>
              <a:srgbClr val="5A28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17"/>
            <p:cNvSpPr/>
            <p:nvPr/>
          </p:nvSpPr>
          <p:spPr>
            <a:xfrm>
              <a:off x="5285100" y="3795875"/>
              <a:ext cx="17700" cy="23575"/>
            </a:xfrm>
            <a:custGeom>
              <a:avLst/>
              <a:gdLst/>
              <a:ahLst/>
              <a:cxnLst/>
              <a:rect l="l" t="t" r="r" b="b"/>
              <a:pathLst>
                <a:path w="708" h="943" extrusionOk="0">
                  <a:moveTo>
                    <a:pt x="106" y="0"/>
                  </a:moveTo>
                  <a:cubicBezTo>
                    <a:pt x="54" y="0"/>
                    <a:pt x="1" y="45"/>
                    <a:pt x="21" y="125"/>
                  </a:cubicBezTo>
                  <a:lnTo>
                    <a:pt x="254" y="792"/>
                  </a:lnTo>
                  <a:cubicBezTo>
                    <a:pt x="278" y="899"/>
                    <a:pt x="348" y="942"/>
                    <a:pt x="422" y="942"/>
                  </a:cubicBezTo>
                  <a:cubicBezTo>
                    <a:pt x="557" y="942"/>
                    <a:pt x="708" y="798"/>
                    <a:pt x="621" y="626"/>
                  </a:cubicBezTo>
                  <a:cubicBezTo>
                    <a:pt x="488" y="426"/>
                    <a:pt x="355" y="259"/>
                    <a:pt x="188" y="59"/>
                  </a:cubicBezTo>
                  <a:cubicBezTo>
                    <a:pt x="175" y="19"/>
                    <a:pt x="141" y="0"/>
                    <a:pt x="106" y="0"/>
                  </a:cubicBezTo>
                  <a:close/>
                </a:path>
              </a:pathLst>
            </a:custGeom>
            <a:solidFill>
              <a:srgbClr val="A3D3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17"/>
            <p:cNvSpPr/>
            <p:nvPr/>
          </p:nvSpPr>
          <p:spPr>
            <a:xfrm>
              <a:off x="5300625" y="3772725"/>
              <a:ext cx="15150" cy="22750"/>
            </a:xfrm>
            <a:custGeom>
              <a:avLst/>
              <a:gdLst/>
              <a:ahLst/>
              <a:cxnLst/>
              <a:rect l="l" t="t" r="r" b="b"/>
              <a:pathLst>
                <a:path w="606" h="910" extrusionOk="0">
                  <a:moveTo>
                    <a:pt x="184" y="1"/>
                  </a:moveTo>
                  <a:cubicBezTo>
                    <a:pt x="142" y="1"/>
                    <a:pt x="100" y="17"/>
                    <a:pt x="67" y="51"/>
                  </a:cubicBezTo>
                  <a:cubicBezTo>
                    <a:pt x="34" y="317"/>
                    <a:pt x="0" y="518"/>
                    <a:pt x="67" y="751"/>
                  </a:cubicBezTo>
                  <a:cubicBezTo>
                    <a:pt x="117" y="862"/>
                    <a:pt x="212" y="909"/>
                    <a:pt x="304" y="909"/>
                  </a:cubicBezTo>
                  <a:cubicBezTo>
                    <a:pt x="460" y="909"/>
                    <a:pt x="606" y="773"/>
                    <a:pt x="501" y="584"/>
                  </a:cubicBezTo>
                  <a:cubicBezTo>
                    <a:pt x="367" y="418"/>
                    <a:pt x="367" y="217"/>
                    <a:pt x="301" y="51"/>
                  </a:cubicBezTo>
                  <a:cubicBezTo>
                    <a:pt x="267" y="17"/>
                    <a:pt x="226" y="1"/>
                    <a:pt x="184" y="1"/>
                  </a:cubicBezTo>
                  <a:close/>
                </a:path>
              </a:pathLst>
            </a:custGeom>
            <a:solidFill>
              <a:srgbClr val="A3D3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17"/>
            <p:cNvSpPr/>
            <p:nvPr/>
          </p:nvSpPr>
          <p:spPr>
            <a:xfrm>
              <a:off x="5327300" y="3592175"/>
              <a:ext cx="16350" cy="27475"/>
            </a:xfrm>
            <a:custGeom>
              <a:avLst/>
              <a:gdLst/>
              <a:ahLst/>
              <a:cxnLst/>
              <a:rect l="l" t="t" r="r" b="b"/>
              <a:pathLst>
                <a:path w="654" h="1099" extrusionOk="0">
                  <a:moveTo>
                    <a:pt x="201" y="1"/>
                  </a:moveTo>
                  <a:cubicBezTo>
                    <a:pt x="151" y="1"/>
                    <a:pt x="101" y="34"/>
                    <a:pt x="101" y="101"/>
                  </a:cubicBezTo>
                  <a:cubicBezTo>
                    <a:pt x="68" y="401"/>
                    <a:pt x="1" y="634"/>
                    <a:pt x="68" y="935"/>
                  </a:cubicBezTo>
                  <a:cubicBezTo>
                    <a:pt x="102" y="1051"/>
                    <a:pt x="193" y="1098"/>
                    <a:pt x="288" y="1098"/>
                  </a:cubicBezTo>
                  <a:cubicBezTo>
                    <a:pt x="465" y="1098"/>
                    <a:pt x="654" y="931"/>
                    <a:pt x="501" y="735"/>
                  </a:cubicBezTo>
                  <a:cubicBezTo>
                    <a:pt x="401" y="534"/>
                    <a:pt x="334" y="301"/>
                    <a:pt x="301" y="101"/>
                  </a:cubicBezTo>
                  <a:cubicBezTo>
                    <a:pt x="301" y="34"/>
                    <a:pt x="251" y="1"/>
                    <a:pt x="201" y="1"/>
                  </a:cubicBezTo>
                  <a:close/>
                </a:path>
              </a:pathLst>
            </a:custGeom>
            <a:solidFill>
              <a:srgbClr val="A3D3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17"/>
            <p:cNvSpPr/>
            <p:nvPr/>
          </p:nvSpPr>
          <p:spPr>
            <a:xfrm>
              <a:off x="5340625" y="3632200"/>
              <a:ext cx="7550" cy="15575"/>
            </a:xfrm>
            <a:custGeom>
              <a:avLst/>
              <a:gdLst/>
              <a:ahLst/>
              <a:cxnLst/>
              <a:rect l="l" t="t" r="r" b="b"/>
              <a:pathLst>
                <a:path w="302" h="623" extrusionOk="0">
                  <a:moveTo>
                    <a:pt x="168" y="1"/>
                  </a:moveTo>
                  <a:cubicBezTo>
                    <a:pt x="118" y="1"/>
                    <a:pt x="68" y="34"/>
                    <a:pt x="68" y="101"/>
                  </a:cubicBezTo>
                  <a:cubicBezTo>
                    <a:pt x="68" y="201"/>
                    <a:pt x="68" y="334"/>
                    <a:pt x="35" y="468"/>
                  </a:cubicBezTo>
                  <a:cubicBezTo>
                    <a:pt x="0" y="572"/>
                    <a:pt x="75" y="622"/>
                    <a:pt x="149" y="622"/>
                  </a:cubicBezTo>
                  <a:cubicBezTo>
                    <a:pt x="217" y="622"/>
                    <a:pt x="284" y="581"/>
                    <a:pt x="268" y="501"/>
                  </a:cubicBezTo>
                  <a:cubicBezTo>
                    <a:pt x="302" y="368"/>
                    <a:pt x="268" y="201"/>
                    <a:pt x="268" y="101"/>
                  </a:cubicBezTo>
                  <a:cubicBezTo>
                    <a:pt x="268" y="34"/>
                    <a:pt x="218" y="1"/>
                    <a:pt x="168" y="1"/>
                  </a:cubicBezTo>
                  <a:close/>
                </a:path>
              </a:pathLst>
            </a:custGeom>
            <a:solidFill>
              <a:srgbClr val="A3D3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17"/>
            <p:cNvSpPr/>
            <p:nvPr/>
          </p:nvSpPr>
          <p:spPr>
            <a:xfrm>
              <a:off x="5325925" y="3638950"/>
              <a:ext cx="11825" cy="26650"/>
            </a:xfrm>
            <a:custGeom>
              <a:avLst/>
              <a:gdLst/>
              <a:ahLst/>
              <a:cxnLst/>
              <a:rect l="l" t="t" r="r" b="b"/>
              <a:pathLst>
                <a:path w="473" h="1066" extrusionOk="0">
                  <a:moveTo>
                    <a:pt x="130" y="0"/>
                  </a:moveTo>
                  <a:cubicBezTo>
                    <a:pt x="65" y="0"/>
                    <a:pt x="1" y="66"/>
                    <a:pt x="22" y="131"/>
                  </a:cubicBezTo>
                  <a:cubicBezTo>
                    <a:pt x="123" y="365"/>
                    <a:pt x="56" y="598"/>
                    <a:pt x="22" y="865"/>
                  </a:cubicBezTo>
                  <a:cubicBezTo>
                    <a:pt x="6" y="998"/>
                    <a:pt x="123" y="1065"/>
                    <a:pt x="239" y="1065"/>
                  </a:cubicBezTo>
                  <a:cubicBezTo>
                    <a:pt x="356" y="1065"/>
                    <a:pt x="473" y="998"/>
                    <a:pt x="456" y="865"/>
                  </a:cubicBezTo>
                  <a:cubicBezTo>
                    <a:pt x="456" y="565"/>
                    <a:pt x="389" y="331"/>
                    <a:pt x="223" y="64"/>
                  </a:cubicBezTo>
                  <a:cubicBezTo>
                    <a:pt x="200" y="18"/>
                    <a:pt x="165" y="0"/>
                    <a:pt x="130" y="0"/>
                  </a:cubicBezTo>
                  <a:close/>
                </a:path>
              </a:pathLst>
            </a:custGeom>
            <a:solidFill>
              <a:srgbClr val="A3D3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17"/>
            <p:cNvSpPr/>
            <p:nvPr/>
          </p:nvSpPr>
          <p:spPr>
            <a:xfrm>
              <a:off x="5327100" y="3730550"/>
              <a:ext cx="9400" cy="15300"/>
            </a:xfrm>
            <a:custGeom>
              <a:avLst/>
              <a:gdLst/>
              <a:ahLst/>
              <a:cxnLst/>
              <a:rect l="l" t="t" r="r" b="b"/>
              <a:pathLst>
                <a:path w="376" h="612" extrusionOk="0">
                  <a:moveTo>
                    <a:pt x="118" y="1"/>
                  </a:moveTo>
                  <a:cubicBezTo>
                    <a:pt x="57" y="1"/>
                    <a:pt x="1" y="95"/>
                    <a:pt x="76" y="170"/>
                  </a:cubicBezTo>
                  <a:cubicBezTo>
                    <a:pt x="142" y="237"/>
                    <a:pt x="142" y="370"/>
                    <a:pt x="109" y="437"/>
                  </a:cubicBezTo>
                  <a:cubicBezTo>
                    <a:pt x="92" y="553"/>
                    <a:pt x="167" y="612"/>
                    <a:pt x="238" y="612"/>
                  </a:cubicBezTo>
                  <a:cubicBezTo>
                    <a:pt x="309" y="612"/>
                    <a:pt x="376" y="553"/>
                    <a:pt x="342" y="437"/>
                  </a:cubicBezTo>
                  <a:cubicBezTo>
                    <a:pt x="309" y="337"/>
                    <a:pt x="276" y="170"/>
                    <a:pt x="176" y="36"/>
                  </a:cubicBezTo>
                  <a:cubicBezTo>
                    <a:pt x="159" y="11"/>
                    <a:pt x="138" y="1"/>
                    <a:pt x="118" y="1"/>
                  </a:cubicBezTo>
                  <a:close/>
                </a:path>
              </a:pathLst>
            </a:custGeom>
            <a:solidFill>
              <a:srgbClr val="A3D3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17"/>
            <p:cNvSpPr/>
            <p:nvPr/>
          </p:nvSpPr>
          <p:spPr>
            <a:xfrm>
              <a:off x="5361075" y="3801825"/>
              <a:ext cx="20875" cy="42425"/>
            </a:xfrm>
            <a:custGeom>
              <a:avLst/>
              <a:gdLst/>
              <a:ahLst/>
              <a:cxnLst/>
              <a:rect l="l" t="t" r="r" b="b"/>
              <a:pathLst>
                <a:path w="835" h="1697" extrusionOk="0">
                  <a:moveTo>
                    <a:pt x="376" y="0"/>
                  </a:moveTo>
                  <a:cubicBezTo>
                    <a:pt x="324" y="0"/>
                    <a:pt x="276" y="25"/>
                    <a:pt x="251" y="87"/>
                  </a:cubicBezTo>
                  <a:cubicBezTo>
                    <a:pt x="118" y="421"/>
                    <a:pt x="84" y="855"/>
                    <a:pt x="51" y="1222"/>
                  </a:cubicBezTo>
                  <a:cubicBezTo>
                    <a:pt x="1" y="1538"/>
                    <a:pt x="209" y="1697"/>
                    <a:pt x="418" y="1697"/>
                  </a:cubicBezTo>
                  <a:cubicBezTo>
                    <a:pt x="626" y="1697"/>
                    <a:pt x="835" y="1538"/>
                    <a:pt x="785" y="1222"/>
                  </a:cubicBezTo>
                  <a:cubicBezTo>
                    <a:pt x="751" y="888"/>
                    <a:pt x="718" y="488"/>
                    <a:pt x="585" y="154"/>
                  </a:cubicBezTo>
                  <a:cubicBezTo>
                    <a:pt x="564" y="71"/>
                    <a:pt x="464" y="0"/>
                    <a:pt x="376" y="0"/>
                  </a:cubicBezTo>
                  <a:close/>
                </a:path>
              </a:pathLst>
            </a:custGeom>
            <a:solidFill>
              <a:srgbClr val="A3D3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17"/>
            <p:cNvSpPr/>
            <p:nvPr/>
          </p:nvSpPr>
          <p:spPr>
            <a:xfrm>
              <a:off x="5385400" y="3803850"/>
              <a:ext cx="32825" cy="42175"/>
            </a:xfrm>
            <a:custGeom>
              <a:avLst/>
              <a:gdLst/>
              <a:ahLst/>
              <a:cxnLst/>
              <a:rect l="l" t="t" r="r" b="b"/>
              <a:pathLst>
                <a:path w="1313" h="1687" extrusionOk="0">
                  <a:moveTo>
                    <a:pt x="346" y="1"/>
                  </a:moveTo>
                  <a:cubicBezTo>
                    <a:pt x="164" y="1"/>
                    <a:pt x="0" y="152"/>
                    <a:pt x="79" y="407"/>
                  </a:cubicBezTo>
                  <a:cubicBezTo>
                    <a:pt x="145" y="774"/>
                    <a:pt x="279" y="1107"/>
                    <a:pt x="412" y="1474"/>
                  </a:cubicBezTo>
                  <a:cubicBezTo>
                    <a:pt x="458" y="1612"/>
                    <a:pt x="631" y="1687"/>
                    <a:pt x="800" y="1687"/>
                  </a:cubicBezTo>
                  <a:cubicBezTo>
                    <a:pt x="876" y="1687"/>
                    <a:pt x="951" y="1672"/>
                    <a:pt x="1013" y="1641"/>
                  </a:cubicBezTo>
                  <a:cubicBezTo>
                    <a:pt x="1279" y="1474"/>
                    <a:pt x="1313" y="1141"/>
                    <a:pt x="1113" y="940"/>
                  </a:cubicBezTo>
                  <a:cubicBezTo>
                    <a:pt x="946" y="740"/>
                    <a:pt x="812" y="473"/>
                    <a:pt x="679" y="240"/>
                  </a:cubicBezTo>
                  <a:cubicBezTo>
                    <a:pt x="610" y="75"/>
                    <a:pt x="474" y="1"/>
                    <a:pt x="346" y="1"/>
                  </a:cubicBezTo>
                  <a:close/>
                </a:path>
              </a:pathLst>
            </a:custGeom>
            <a:solidFill>
              <a:srgbClr val="A3D3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17"/>
            <p:cNvSpPr/>
            <p:nvPr/>
          </p:nvSpPr>
          <p:spPr>
            <a:xfrm>
              <a:off x="5424875" y="3824525"/>
              <a:ext cx="20900" cy="25050"/>
            </a:xfrm>
            <a:custGeom>
              <a:avLst/>
              <a:gdLst/>
              <a:ahLst/>
              <a:cxnLst/>
              <a:rect l="l" t="t" r="r" b="b"/>
              <a:pathLst>
                <a:path w="836" h="1002" extrusionOk="0">
                  <a:moveTo>
                    <a:pt x="133" y="1"/>
                  </a:moveTo>
                  <a:cubicBezTo>
                    <a:pt x="72" y="1"/>
                    <a:pt x="34" y="38"/>
                    <a:pt x="34" y="113"/>
                  </a:cubicBezTo>
                  <a:cubicBezTo>
                    <a:pt x="1" y="347"/>
                    <a:pt x="101" y="614"/>
                    <a:pt x="201" y="847"/>
                  </a:cubicBezTo>
                  <a:cubicBezTo>
                    <a:pt x="256" y="957"/>
                    <a:pt x="350" y="1002"/>
                    <a:pt x="445" y="1002"/>
                  </a:cubicBezTo>
                  <a:cubicBezTo>
                    <a:pt x="639" y="1002"/>
                    <a:pt x="835" y="815"/>
                    <a:pt x="701" y="614"/>
                  </a:cubicBezTo>
                  <a:cubicBezTo>
                    <a:pt x="568" y="414"/>
                    <a:pt x="434" y="113"/>
                    <a:pt x="201" y="13"/>
                  </a:cubicBezTo>
                  <a:cubicBezTo>
                    <a:pt x="176" y="5"/>
                    <a:pt x="153" y="1"/>
                    <a:pt x="133" y="1"/>
                  </a:cubicBezTo>
                  <a:close/>
                </a:path>
              </a:pathLst>
            </a:custGeom>
            <a:solidFill>
              <a:srgbClr val="A3D3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17"/>
            <p:cNvSpPr/>
            <p:nvPr/>
          </p:nvSpPr>
          <p:spPr>
            <a:xfrm>
              <a:off x="5377350" y="3923475"/>
              <a:ext cx="20725" cy="42100"/>
            </a:xfrm>
            <a:custGeom>
              <a:avLst/>
              <a:gdLst/>
              <a:ahLst/>
              <a:cxnLst/>
              <a:rect l="l" t="t" r="r" b="b"/>
              <a:pathLst>
                <a:path w="829" h="1684" extrusionOk="0">
                  <a:moveTo>
                    <a:pt x="317" y="0"/>
                  </a:moveTo>
                  <a:cubicBezTo>
                    <a:pt x="281" y="0"/>
                    <a:pt x="247" y="19"/>
                    <a:pt x="234" y="58"/>
                  </a:cubicBezTo>
                  <a:cubicBezTo>
                    <a:pt x="0" y="492"/>
                    <a:pt x="67" y="892"/>
                    <a:pt x="100" y="1359"/>
                  </a:cubicBezTo>
                  <a:cubicBezTo>
                    <a:pt x="100" y="1589"/>
                    <a:pt x="249" y="1683"/>
                    <a:pt x="405" y="1683"/>
                  </a:cubicBezTo>
                  <a:cubicBezTo>
                    <a:pt x="611" y="1683"/>
                    <a:pt x="829" y="1520"/>
                    <a:pt x="734" y="1292"/>
                  </a:cubicBezTo>
                  <a:cubicBezTo>
                    <a:pt x="567" y="892"/>
                    <a:pt x="434" y="525"/>
                    <a:pt x="434" y="125"/>
                  </a:cubicBezTo>
                  <a:cubicBezTo>
                    <a:pt x="434" y="44"/>
                    <a:pt x="373" y="0"/>
                    <a:pt x="317" y="0"/>
                  </a:cubicBezTo>
                  <a:close/>
                </a:path>
              </a:pathLst>
            </a:custGeom>
            <a:solidFill>
              <a:srgbClr val="A3D3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17"/>
            <p:cNvSpPr/>
            <p:nvPr/>
          </p:nvSpPr>
          <p:spPr>
            <a:xfrm>
              <a:off x="5418200" y="3951400"/>
              <a:ext cx="23225" cy="44550"/>
            </a:xfrm>
            <a:custGeom>
              <a:avLst/>
              <a:gdLst/>
              <a:ahLst/>
              <a:cxnLst/>
              <a:rect l="l" t="t" r="r" b="b"/>
              <a:pathLst>
                <a:path w="929" h="1782" extrusionOk="0">
                  <a:moveTo>
                    <a:pt x="116" y="1"/>
                  </a:moveTo>
                  <a:cubicBezTo>
                    <a:pt x="61" y="1"/>
                    <a:pt x="1" y="49"/>
                    <a:pt x="1" y="109"/>
                  </a:cubicBezTo>
                  <a:cubicBezTo>
                    <a:pt x="101" y="576"/>
                    <a:pt x="101" y="1076"/>
                    <a:pt x="268" y="1543"/>
                  </a:cubicBezTo>
                  <a:cubicBezTo>
                    <a:pt x="304" y="1714"/>
                    <a:pt x="412" y="1782"/>
                    <a:pt x="524" y="1782"/>
                  </a:cubicBezTo>
                  <a:cubicBezTo>
                    <a:pt x="719" y="1782"/>
                    <a:pt x="928" y="1576"/>
                    <a:pt x="801" y="1343"/>
                  </a:cubicBezTo>
                  <a:cubicBezTo>
                    <a:pt x="534" y="943"/>
                    <a:pt x="301" y="542"/>
                    <a:pt x="201" y="75"/>
                  </a:cubicBezTo>
                  <a:cubicBezTo>
                    <a:pt x="188" y="22"/>
                    <a:pt x="153" y="1"/>
                    <a:pt x="116" y="1"/>
                  </a:cubicBezTo>
                  <a:close/>
                </a:path>
              </a:pathLst>
            </a:custGeom>
            <a:solidFill>
              <a:srgbClr val="A3D3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17"/>
            <p:cNvSpPr/>
            <p:nvPr/>
          </p:nvSpPr>
          <p:spPr>
            <a:xfrm>
              <a:off x="5447300" y="3950925"/>
              <a:ext cx="35125" cy="50475"/>
            </a:xfrm>
            <a:custGeom>
              <a:avLst/>
              <a:gdLst/>
              <a:ahLst/>
              <a:cxnLst/>
              <a:rect l="l" t="t" r="r" b="b"/>
              <a:pathLst>
                <a:path w="1405" h="2019" extrusionOk="0">
                  <a:moveTo>
                    <a:pt x="440" y="0"/>
                  </a:moveTo>
                  <a:cubicBezTo>
                    <a:pt x="222" y="0"/>
                    <a:pt x="1" y="265"/>
                    <a:pt x="138" y="561"/>
                  </a:cubicBezTo>
                  <a:cubicBezTo>
                    <a:pt x="304" y="928"/>
                    <a:pt x="471" y="1295"/>
                    <a:pt x="605" y="1729"/>
                  </a:cubicBezTo>
                  <a:cubicBezTo>
                    <a:pt x="632" y="1931"/>
                    <a:pt x="778" y="2019"/>
                    <a:pt x="932" y="2019"/>
                  </a:cubicBezTo>
                  <a:cubicBezTo>
                    <a:pt x="1160" y="2019"/>
                    <a:pt x="1405" y="1827"/>
                    <a:pt x="1305" y="1529"/>
                  </a:cubicBezTo>
                  <a:cubicBezTo>
                    <a:pt x="1172" y="1062"/>
                    <a:pt x="938" y="628"/>
                    <a:pt x="705" y="194"/>
                  </a:cubicBezTo>
                  <a:cubicBezTo>
                    <a:pt x="641" y="57"/>
                    <a:pt x="541" y="0"/>
                    <a:pt x="440" y="0"/>
                  </a:cubicBezTo>
                  <a:close/>
                </a:path>
              </a:pathLst>
            </a:custGeom>
            <a:solidFill>
              <a:srgbClr val="A3D3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17"/>
            <p:cNvSpPr/>
            <p:nvPr/>
          </p:nvSpPr>
          <p:spPr>
            <a:xfrm>
              <a:off x="5512925" y="4003675"/>
              <a:ext cx="18600" cy="15000"/>
            </a:xfrm>
            <a:custGeom>
              <a:avLst/>
              <a:gdLst/>
              <a:ahLst/>
              <a:cxnLst/>
              <a:rect l="l" t="t" r="r" b="b"/>
              <a:pathLst>
                <a:path w="744" h="600" extrusionOk="0">
                  <a:moveTo>
                    <a:pt x="198" y="1"/>
                  </a:moveTo>
                  <a:cubicBezTo>
                    <a:pt x="116" y="1"/>
                    <a:pt x="0" y="99"/>
                    <a:pt x="81" y="153"/>
                  </a:cubicBezTo>
                  <a:cubicBezTo>
                    <a:pt x="181" y="286"/>
                    <a:pt x="248" y="353"/>
                    <a:pt x="348" y="486"/>
                  </a:cubicBezTo>
                  <a:cubicBezTo>
                    <a:pt x="399" y="568"/>
                    <a:pt x="462" y="599"/>
                    <a:pt x="519" y="599"/>
                  </a:cubicBezTo>
                  <a:cubicBezTo>
                    <a:pt x="648" y="599"/>
                    <a:pt x="744" y="435"/>
                    <a:pt x="582" y="319"/>
                  </a:cubicBezTo>
                  <a:cubicBezTo>
                    <a:pt x="481" y="253"/>
                    <a:pt x="348" y="153"/>
                    <a:pt x="248" y="19"/>
                  </a:cubicBezTo>
                  <a:cubicBezTo>
                    <a:pt x="235" y="6"/>
                    <a:pt x="218" y="1"/>
                    <a:pt x="198" y="1"/>
                  </a:cubicBezTo>
                  <a:close/>
                </a:path>
              </a:pathLst>
            </a:custGeom>
            <a:solidFill>
              <a:srgbClr val="A3D3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17"/>
            <p:cNvSpPr/>
            <p:nvPr/>
          </p:nvSpPr>
          <p:spPr>
            <a:xfrm>
              <a:off x="5676125" y="4056175"/>
              <a:ext cx="33925" cy="53050"/>
            </a:xfrm>
            <a:custGeom>
              <a:avLst/>
              <a:gdLst/>
              <a:ahLst/>
              <a:cxnLst/>
              <a:rect l="l" t="t" r="r" b="b"/>
              <a:pathLst>
                <a:path w="1357" h="2122" extrusionOk="0">
                  <a:moveTo>
                    <a:pt x="231" y="0"/>
                  </a:moveTo>
                  <a:cubicBezTo>
                    <a:pt x="115" y="0"/>
                    <a:pt x="0" y="110"/>
                    <a:pt x="24" y="254"/>
                  </a:cubicBezTo>
                  <a:cubicBezTo>
                    <a:pt x="191" y="855"/>
                    <a:pt x="391" y="1388"/>
                    <a:pt x="658" y="1922"/>
                  </a:cubicBezTo>
                  <a:cubicBezTo>
                    <a:pt x="717" y="2063"/>
                    <a:pt x="826" y="2121"/>
                    <a:pt x="938" y="2121"/>
                  </a:cubicBezTo>
                  <a:cubicBezTo>
                    <a:pt x="1142" y="2121"/>
                    <a:pt x="1357" y="1926"/>
                    <a:pt x="1292" y="1689"/>
                  </a:cubicBezTo>
                  <a:cubicBezTo>
                    <a:pt x="1059" y="1055"/>
                    <a:pt x="825" y="554"/>
                    <a:pt x="358" y="54"/>
                  </a:cubicBezTo>
                  <a:cubicBezTo>
                    <a:pt x="321" y="17"/>
                    <a:pt x="276" y="0"/>
                    <a:pt x="231" y="0"/>
                  </a:cubicBezTo>
                  <a:close/>
                </a:path>
              </a:pathLst>
            </a:custGeom>
            <a:solidFill>
              <a:srgbClr val="A3D3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17"/>
            <p:cNvSpPr/>
            <p:nvPr/>
          </p:nvSpPr>
          <p:spPr>
            <a:xfrm>
              <a:off x="5700900" y="4126400"/>
              <a:ext cx="15875" cy="15375"/>
            </a:xfrm>
            <a:custGeom>
              <a:avLst/>
              <a:gdLst/>
              <a:ahLst/>
              <a:cxnLst/>
              <a:rect l="l" t="t" r="r" b="b"/>
              <a:pathLst>
                <a:path w="635" h="615" extrusionOk="0">
                  <a:moveTo>
                    <a:pt x="210" y="0"/>
                  </a:moveTo>
                  <a:cubicBezTo>
                    <a:pt x="112" y="0"/>
                    <a:pt x="12" y="67"/>
                    <a:pt x="34" y="180"/>
                  </a:cubicBezTo>
                  <a:lnTo>
                    <a:pt x="34" y="281"/>
                  </a:lnTo>
                  <a:cubicBezTo>
                    <a:pt x="1" y="381"/>
                    <a:pt x="1" y="414"/>
                    <a:pt x="68" y="514"/>
                  </a:cubicBezTo>
                  <a:lnTo>
                    <a:pt x="134" y="547"/>
                  </a:lnTo>
                  <a:lnTo>
                    <a:pt x="168" y="581"/>
                  </a:lnTo>
                  <a:lnTo>
                    <a:pt x="201" y="614"/>
                  </a:lnTo>
                  <a:lnTo>
                    <a:pt x="401" y="614"/>
                  </a:lnTo>
                  <a:cubicBezTo>
                    <a:pt x="501" y="614"/>
                    <a:pt x="568" y="547"/>
                    <a:pt x="635" y="447"/>
                  </a:cubicBezTo>
                  <a:cubicBezTo>
                    <a:pt x="568" y="447"/>
                    <a:pt x="568" y="447"/>
                    <a:pt x="568" y="414"/>
                  </a:cubicBezTo>
                  <a:lnTo>
                    <a:pt x="568" y="347"/>
                  </a:lnTo>
                  <a:lnTo>
                    <a:pt x="568" y="281"/>
                  </a:lnTo>
                  <a:cubicBezTo>
                    <a:pt x="535" y="214"/>
                    <a:pt x="501" y="180"/>
                    <a:pt x="401" y="114"/>
                  </a:cubicBezTo>
                  <a:lnTo>
                    <a:pt x="334" y="47"/>
                  </a:lnTo>
                  <a:cubicBezTo>
                    <a:pt x="302" y="15"/>
                    <a:pt x="257" y="0"/>
                    <a:pt x="210" y="0"/>
                  </a:cubicBezTo>
                  <a:close/>
                </a:path>
              </a:pathLst>
            </a:custGeom>
            <a:solidFill>
              <a:srgbClr val="A3D3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17"/>
            <p:cNvSpPr/>
            <p:nvPr/>
          </p:nvSpPr>
          <p:spPr>
            <a:xfrm>
              <a:off x="5652450" y="4096850"/>
              <a:ext cx="31675" cy="32450"/>
            </a:xfrm>
            <a:custGeom>
              <a:avLst/>
              <a:gdLst/>
              <a:ahLst/>
              <a:cxnLst/>
              <a:rect l="l" t="t" r="r" b="b"/>
              <a:pathLst>
                <a:path w="1267" h="1298" extrusionOk="0">
                  <a:moveTo>
                    <a:pt x="461" y="1"/>
                  </a:moveTo>
                  <a:cubicBezTo>
                    <a:pt x="222" y="1"/>
                    <a:pt x="1" y="266"/>
                    <a:pt x="138" y="562"/>
                  </a:cubicBezTo>
                  <a:cubicBezTo>
                    <a:pt x="238" y="729"/>
                    <a:pt x="338" y="895"/>
                    <a:pt x="438" y="1096"/>
                  </a:cubicBezTo>
                  <a:cubicBezTo>
                    <a:pt x="499" y="1239"/>
                    <a:pt x="607" y="1297"/>
                    <a:pt x="721" y="1297"/>
                  </a:cubicBezTo>
                  <a:cubicBezTo>
                    <a:pt x="979" y="1297"/>
                    <a:pt x="1267" y="996"/>
                    <a:pt x="1105" y="695"/>
                  </a:cubicBezTo>
                  <a:cubicBezTo>
                    <a:pt x="1005" y="529"/>
                    <a:pt x="905" y="362"/>
                    <a:pt x="771" y="195"/>
                  </a:cubicBezTo>
                  <a:cubicBezTo>
                    <a:pt x="687" y="58"/>
                    <a:pt x="572" y="1"/>
                    <a:pt x="461" y="1"/>
                  </a:cubicBezTo>
                  <a:close/>
                </a:path>
              </a:pathLst>
            </a:custGeom>
            <a:solidFill>
              <a:srgbClr val="A3D3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4" name="Google Shape;344;p17"/>
          <p:cNvGrpSpPr/>
          <p:nvPr/>
        </p:nvGrpSpPr>
        <p:grpSpPr>
          <a:xfrm>
            <a:off x="3302343" y="3517554"/>
            <a:ext cx="580022" cy="942024"/>
            <a:chOff x="1910775" y="3142925"/>
            <a:chExt cx="1062700" cy="1725950"/>
          </a:xfrm>
        </p:grpSpPr>
        <p:sp>
          <p:nvSpPr>
            <p:cNvPr id="345" name="Google Shape;345;p17"/>
            <p:cNvSpPr/>
            <p:nvPr/>
          </p:nvSpPr>
          <p:spPr>
            <a:xfrm>
              <a:off x="2364325" y="3950025"/>
              <a:ext cx="609150" cy="918850"/>
            </a:xfrm>
            <a:custGeom>
              <a:avLst/>
              <a:gdLst/>
              <a:ahLst/>
              <a:cxnLst/>
              <a:rect l="l" t="t" r="r" b="b"/>
              <a:pathLst>
                <a:path w="24366" h="36754" extrusionOk="0">
                  <a:moveTo>
                    <a:pt x="4668" y="1"/>
                  </a:moveTo>
                  <a:cubicBezTo>
                    <a:pt x="1732" y="1"/>
                    <a:pt x="1" y="3752"/>
                    <a:pt x="169" y="6969"/>
                  </a:cubicBezTo>
                  <a:cubicBezTo>
                    <a:pt x="202" y="7769"/>
                    <a:pt x="19549" y="35356"/>
                    <a:pt x="22218" y="36623"/>
                  </a:cubicBezTo>
                  <a:cubicBezTo>
                    <a:pt x="22416" y="36712"/>
                    <a:pt x="22580" y="36754"/>
                    <a:pt x="22713" y="36754"/>
                  </a:cubicBezTo>
                  <a:cubicBezTo>
                    <a:pt x="24365" y="36754"/>
                    <a:pt x="21251" y="30352"/>
                    <a:pt x="21250" y="30352"/>
                  </a:cubicBezTo>
                  <a:lnTo>
                    <a:pt x="21250" y="30352"/>
                  </a:lnTo>
                  <a:cubicBezTo>
                    <a:pt x="21251" y="30352"/>
                    <a:pt x="22612" y="31796"/>
                    <a:pt x="23194" y="31796"/>
                  </a:cubicBezTo>
                  <a:cubicBezTo>
                    <a:pt x="23352" y="31796"/>
                    <a:pt x="23452" y="31690"/>
                    <a:pt x="23452" y="31419"/>
                  </a:cubicBezTo>
                  <a:cubicBezTo>
                    <a:pt x="23552" y="27350"/>
                    <a:pt x="15580" y="8636"/>
                    <a:pt x="8608" y="1965"/>
                  </a:cubicBezTo>
                  <a:cubicBezTo>
                    <a:pt x="7139" y="571"/>
                    <a:pt x="5812" y="1"/>
                    <a:pt x="4668" y="1"/>
                  </a:cubicBezTo>
                  <a:close/>
                </a:path>
              </a:pathLst>
            </a:custGeom>
            <a:solidFill>
              <a:srgbClr val="2DA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17"/>
            <p:cNvSpPr/>
            <p:nvPr/>
          </p:nvSpPr>
          <p:spPr>
            <a:xfrm>
              <a:off x="1910775" y="3641375"/>
              <a:ext cx="270150" cy="657000"/>
            </a:xfrm>
            <a:custGeom>
              <a:avLst/>
              <a:gdLst/>
              <a:ahLst/>
              <a:cxnLst/>
              <a:rect l="l" t="t" r="r" b="b"/>
              <a:pathLst>
                <a:path w="10806" h="26280" extrusionOk="0">
                  <a:moveTo>
                    <a:pt x="4000" y="1"/>
                  </a:moveTo>
                  <a:cubicBezTo>
                    <a:pt x="4000" y="1"/>
                    <a:pt x="1532" y="2336"/>
                    <a:pt x="731" y="6139"/>
                  </a:cubicBezTo>
                  <a:cubicBezTo>
                    <a:pt x="1" y="9761"/>
                    <a:pt x="2902" y="26279"/>
                    <a:pt x="9379" y="26279"/>
                  </a:cubicBezTo>
                  <a:cubicBezTo>
                    <a:pt x="9701" y="26279"/>
                    <a:pt x="10032" y="26238"/>
                    <a:pt x="10372" y="26153"/>
                  </a:cubicBezTo>
                  <a:cubicBezTo>
                    <a:pt x="10805" y="26019"/>
                    <a:pt x="9338" y="3470"/>
                    <a:pt x="4000" y="1"/>
                  </a:cubicBezTo>
                  <a:close/>
                </a:path>
              </a:pathLst>
            </a:custGeom>
            <a:solidFill>
              <a:srgbClr val="35BC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17"/>
            <p:cNvSpPr/>
            <p:nvPr/>
          </p:nvSpPr>
          <p:spPr>
            <a:xfrm>
              <a:off x="1984925" y="3719775"/>
              <a:ext cx="806375" cy="677650"/>
            </a:xfrm>
            <a:custGeom>
              <a:avLst/>
              <a:gdLst/>
              <a:ahLst/>
              <a:cxnLst/>
              <a:rect l="l" t="t" r="r" b="b"/>
              <a:pathLst>
                <a:path w="32255" h="27106" extrusionOk="0">
                  <a:moveTo>
                    <a:pt x="28788" y="0"/>
                  </a:moveTo>
                  <a:cubicBezTo>
                    <a:pt x="29211" y="2730"/>
                    <a:pt x="28565" y="3453"/>
                    <a:pt x="27762" y="3453"/>
                  </a:cubicBezTo>
                  <a:cubicBezTo>
                    <a:pt x="26857" y="3453"/>
                    <a:pt x="25752" y="2536"/>
                    <a:pt x="25752" y="2536"/>
                  </a:cubicBezTo>
                  <a:lnTo>
                    <a:pt x="25752" y="2536"/>
                  </a:lnTo>
                  <a:cubicBezTo>
                    <a:pt x="25752" y="2536"/>
                    <a:pt x="27120" y="7472"/>
                    <a:pt x="24885" y="8140"/>
                  </a:cubicBezTo>
                  <a:cubicBezTo>
                    <a:pt x="24696" y="8195"/>
                    <a:pt x="24516" y="8221"/>
                    <a:pt x="24344" y="8221"/>
                  </a:cubicBezTo>
                  <a:cubicBezTo>
                    <a:pt x="22457" y="8221"/>
                    <a:pt x="21616" y="5137"/>
                    <a:pt x="21616" y="5137"/>
                  </a:cubicBezTo>
                  <a:cubicBezTo>
                    <a:pt x="21616" y="5137"/>
                    <a:pt x="21082" y="8039"/>
                    <a:pt x="19614" y="9174"/>
                  </a:cubicBezTo>
                  <a:cubicBezTo>
                    <a:pt x="19279" y="9445"/>
                    <a:pt x="18894" y="9548"/>
                    <a:pt x="18502" y="9548"/>
                  </a:cubicBezTo>
                  <a:cubicBezTo>
                    <a:pt x="17257" y="9548"/>
                    <a:pt x="15945" y="8506"/>
                    <a:pt x="15945" y="8506"/>
                  </a:cubicBezTo>
                  <a:cubicBezTo>
                    <a:pt x="15945" y="8506"/>
                    <a:pt x="15712" y="10975"/>
                    <a:pt x="12709" y="11108"/>
                  </a:cubicBezTo>
                  <a:cubicBezTo>
                    <a:pt x="12685" y="11109"/>
                    <a:pt x="12661" y="11109"/>
                    <a:pt x="12637" y="11109"/>
                  </a:cubicBezTo>
                  <a:cubicBezTo>
                    <a:pt x="9665" y="11109"/>
                    <a:pt x="9107" y="7039"/>
                    <a:pt x="9107" y="7039"/>
                  </a:cubicBezTo>
                  <a:cubicBezTo>
                    <a:pt x="9107" y="7039"/>
                    <a:pt x="9107" y="10431"/>
                    <a:pt x="7026" y="10431"/>
                  </a:cubicBezTo>
                  <a:cubicBezTo>
                    <a:pt x="6875" y="10431"/>
                    <a:pt x="6712" y="10413"/>
                    <a:pt x="6538" y="10374"/>
                  </a:cubicBezTo>
                  <a:cubicBezTo>
                    <a:pt x="4070" y="9841"/>
                    <a:pt x="4504" y="5704"/>
                    <a:pt x="4537" y="5371"/>
                  </a:cubicBezTo>
                  <a:lnTo>
                    <a:pt x="4537" y="5371"/>
                  </a:lnTo>
                  <a:cubicBezTo>
                    <a:pt x="4507" y="5609"/>
                    <a:pt x="3866" y="8053"/>
                    <a:pt x="2519" y="8053"/>
                  </a:cubicBezTo>
                  <a:cubicBezTo>
                    <a:pt x="2357" y="8053"/>
                    <a:pt x="2184" y="8018"/>
                    <a:pt x="2002" y="7939"/>
                  </a:cubicBezTo>
                  <a:cubicBezTo>
                    <a:pt x="901" y="7439"/>
                    <a:pt x="567" y="4303"/>
                    <a:pt x="534" y="2002"/>
                  </a:cubicBezTo>
                  <a:cubicBezTo>
                    <a:pt x="534" y="2536"/>
                    <a:pt x="501" y="3003"/>
                    <a:pt x="434" y="3436"/>
                  </a:cubicBezTo>
                  <a:cubicBezTo>
                    <a:pt x="0" y="9140"/>
                    <a:pt x="2569" y="25952"/>
                    <a:pt x="17179" y="27053"/>
                  </a:cubicBezTo>
                  <a:cubicBezTo>
                    <a:pt x="17614" y="27089"/>
                    <a:pt x="18037" y="27106"/>
                    <a:pt x="18446" y="27106"/>
                  </a:cubicBezTo>
                  <a:cubicBezTo>
                    <a:pt x="32255" y="27106"/>
                    <a:pt x="31649" y="7414"/>
                    <a:pt x="30289" y="3203"/>
                  </a:cubicBezTo>
                  <a:cubicBezTo>
                    <a:pt x="29922" y="2002"/>
                    <a:pt x="29421" y="934"/>
                    <a:pt x="28788" y="0"/>
                  </a:cubicBezTo>
                  <a:close/>
                </a:path>
              </a:pathLst>
            </a:custGeom>
            <a:solidFill>
              <a:srgbClr val="0066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17"/>
            <p:cNvSpPr/>
            <p:nvPr/>
          </p:nvSpPr>
          <p:spPr>
            <a:xfrm>
              <a:off x="1999100" y="3277800"/>
              <a:ext cx="716100" cy="719750"/>
            </a:xfrm>
            <a:custGeom>
              <a:avLst/>
              <a:gdLst/>
              <a:ahLst/>
              <a:cxnLst/>
              <a:rect l="l" t="t" r="r" b="b"/>
              <a:pathLst>
                <a:path w="28644" h="28790" extrusionOk="0">
                  <a:moveTo>
                    <a:pt x="4937" y="0"/>
                  </a:moveTo>
                  <a:cubicBezTo>
                    <a:pt x="934" y="5871"/>
                    <a:pt x="301" y="15144"/>
                    <a:pt x="0" y="19681"/>
                  </a:cubicBezTo>
                  <a:cubicBezTo>
                    <a:pt x="34" y="21982"/>
                    <a:pt x="334" y="25118"/>
                    <a:pt x="1468" y="25618"/>
                  </a:cubicBezTo>
                  <a:cubicBezTo>
                    <a:pt x="1651" y="25697"/>
                    <a:pt x="1823" y="25732"/>
                    <a:pt x="1985" y="25732"/>
                  </a:cubicBezTo>
                  <a:cubicBezTo>
                    <a:pt x="3332" y="25732"/>
                    <a:pt x="3974" y="23288"/>
                    <a:pt x="4003" y="23050"/>
                  </a:cubicBezTo>
                  <a:lnTo>
                    <a:pt x="4003" y="23050"/>
                  </a:lnTo>
                  <a:cubicBezTo>
                    <a:pt x="3970" y="23350"/>
                    <a:pt x="3536" y="27520"/>
                    <a:pt x="5971" y="28053"/>
                  </a:cubicBezTo>
                  <a:cubicBezTo>
                    <a:pt x="6153" y="28096"/>
                    <a:pt x="6323" y="28116"/>
                    <a:pt x="6480" y="28116"/>
                  </a:cubicBezTo>
                  <a:cubicBezTo>
                    <a:pt x="8540" y="28116"/>
                    <a:pt x="8540" y="24718"/>
                    <a:pt x="8540" y="24718"/>
                  </a:cubicBezTo>
                  <a:cubicBezTo>
                    <a:pt x="8540" y="24718"/>
                    <a:pt x="9126" y="28789"/>
                    <a:pt x="12037" y="28789"/>
                  </a:cubicBezTo>
                  <a:cubicBezTo>
                    <a:pt x="12072" y="28789"/>
                    <a:pt x="12107" y="28789"/>
                    <a:pt x="12142" y="28787"/>
                  </a:cubicBezTo>
                  <a:cubicBezTo>
                    <a:pt x="15178" y="28654"/>
                    <a:pt x="15378" y="26185"/>
                    <a:pt x="15378" y="26185"/>
                  </a:cubicBezTo>
                  <a:cubicBezTo>
                    <a:pt x="15378" y="26185"/>
                    <a:pt x="16671" y="27227"/>
                    <a:pt x="17921" y="27227"/>
                  </a:cubicBezTo>
                  <a:cubicBezTo>
                    <a:pt x="18315" y="27227"/>
                    <a:pt x="18704" y="27124"/>
                    <a:pt x="19047" y="26853"/>
                  </a:cubicBezTo>
                  <a:cubicBezTo>
                    <a:pt x="20515" y="25718"/>
                    <a:pt x="21049" y="22816"/>
                    <a:pt x="21049" y="22816"/>
                  </a:cubicBezTo>
                  <a:cubicBezTo>
                    <a:pt x="21049" y="22816"/>
                    <a:pt x="21890" y="25900"/>
                    <a:pt x="23777" y="25900"/>
                  </a:cubicBezTo>
                  <a:cubicBezTo>
                    <a:pt x="23949" y="25900"/>
                    <a:pt x="24129" y="25874"/>
                    <a:pt x="24318" y="25819"/>
                  </a:cubicBezTo>
                  <a:cubicBezTo>
                    <a:pt x="26519" y="25151"/>
                    <a:pt x="25185" y="20215"/>
                    <a:pt x="25185" y="20215"/>
                  </a:cubicBezTo>
                  <a:lnTo>
                    <a:pt x="25185" y="20215"/>
                  </a:lnTo>
                  <a:cubicBezTo>
                    <a:pt x="25185" y="20215"/>
                    <a:pt x="26294" y="21145"/>
                    <a:pt x="27200" y="21145"/>
                  </a:cubicBezTo>
                  <a:cubicBezTo>
                    <a:pt x="28001" y="21145"/>
                    <a:pt x="28643" y="20418"/>
                    <a:pt x="28221" y="17679"/>
                  </a:cubicBezTo>
                  <a:cubicBezTo>
                    <a:pt x="26019" y="13877"/>
                    <a:pt x="23050" y="12642"/>
                    <a:pt x="23050" y="12642"/>
                  </a:cubicBezTo>
                  <a:cubicBezTo>
                    <a:pt x="23050" y="12642"/>
                    <a:pt x="23484" y="11375"/>
                    <a:pt x="23784" y="9540"/>
                  </a:cubicBezTo>
                  <a:lnTo>
                    <a:pt x="23651" y="9540"/>
                  </a:lnTo>
                  <a:cubicBezTo>
                    <a:pt x="23651" y="9540"/>
                    <a:pt x="22916" y="13181"/>
                    <a:pt x="21009" y="13181"/>
                  </a:cubicBezTo>
                  <a:cubicBezTo>
                    <a:pt x="20967" y="13181"/>
                    <a:pt x="20925" y="13180"/>
                    <a:pt x="20882" y="13176"/>
                  </a:cubicBezTo>
                  <a:cubicBezTo>
                    <a:pt x="19548" y="13109"/>
                    <a:pt x="19047" y="10608"/>
                    <a:pt x="19047" y="10608"/>
                  </a:cubicBezTo>
                  <a:cubicBezTo>
                    <a:pt x="19047" y="10608"/>
                    <a:pt x="18814" y="13009"/>
                    <a:pt x="17480" y="13009"/>
                  </a:cubicBezTo>
                  <a:cubicBezTo>
                    <a:pt x="16145" y="13009"/>
                    <a:pt x="15312" y="11775"/>
                    <a:pt x="15311" y="11775"/>
                  </a:cubicBezTo>
                  <a:lnTo>
                    <a:pt x="15311" y="11775"/>
                  </a:lnTo>
                  <a:cubicBezTo>
                    <a:pt x="15311" y="11775"/>
                    <a:pt x="15798" y="14112"/>
                    <a:pt x="14435" y="14112"/>
                  </a:cubicBezTo>
                  <a:cubicBezTo>
                    <a:pt x="14416" y="14112"/>
                    <a:pt x="14397" y="14111"/>
                    <a:pt x="14377" y="14110"/>
                  </a:cubicBezTo>
                  <a:cubicBezTo>
                    <a:pt x="12976" y="14010"/>
                    <a:pt x="12309" y="10141"/>
                    <a:pt x="12309" y="10141"/>
                  </a:cubicBezTo>
                  <a:cubicBezTo>
                    <a:pt x="12309" y="10141"/>
                    <a:pt x="11554" y="14278"/>
                    <a:pt x="10500" y="14278"/>
                  </a:cubicBezTo>
                  <a:cubicBezTo>
                    <a:pt x="10491" y="14278"/>
                    <a:pt x="10483" y="14277"/>
                    <a:pt x="10475" y="14277"/>
                  </a:cubicBezTo>
                  <a:cubicBezTo>
                    <a:pt x="9374" y="14177"/>
                    <a:pt x="9040" y="11508"/>
                    <a:pt x="9040" y="11508"/>
                  </a:cubicBezTo>
                  <a:cubicBezTo>
                    <a:pt x="9040" y="11508"/>
                    <a:pt x="8828" y="13626"/>
                    <a:pt x="7425" y="13626"/>
                  </a:cubicBezTo>
                  <a:cubicBezTo>
                    <a:pt x="7355" y="13626"/>
                    <a:pt x="7282" y="13621"/>
                    <a:pt x="7206" y="13610"/>
                  </a:cubicBezTo>
                  <a:cubicBezTo>
                    <a:pt x="5638" y="13310"/>
                    <a:pt x="6705" y="9374"/>
                    <a:pt x="6705" y="9373"/>
                  </a:cubicBezTo>
                  <a:lnTo>
                    <a:pt x="6705" y="9373"/>
                  </a:lnTo>
                  <a:cubicBezTo>
                    <a:pt x="6705" y="9374"/>
                    <a:pt x="6152" y="9873"/>
                    <a:pt x="5593" y="9873"/>
                  </a:cubicBezTo>
                  <a:cubicBezTo>
                    <a:pt x="5261" y="9873"/>
                    <a:pt x="4927" y="9698"/>
                    <a:pt x="4704" y="9140"/>
                  </a:cubicBezTo>
                  <a:cubicBezTo>
                    <a:pt x="4137" y="7672"/>
                    <a:pt x="5538" y="4803"/>
                    <a:pt x="5638" y="4637"/>
                  </a:cubicBezTo>
                  <a:lnTo>
                    <a:pt x="5638" y="4637"/>
                  </a:lnTo>
                  <a:cubicBezTo>
                    <a:pt x="5585" y="4654"/>
                    <a:pt x="5215" y="4784"/>
                    <a:pt x="4815" y="4784"/>
                  </a:cubicBezTo>
                  <a:cubicBezTo>
                    <a:pt x="4457" y="4784"/>
                    <a:pt x="4074" y="4681"/>
                    <a:pt x="3870" y="4303"/>
                  </a:cubicBezTo>
                  <a:cubicBezTo>
                    <a:pt x="3470" y="3436"/>
                    <a:pt x="5037" y="100"/>
                    <a:pt x="5037" y="100"/>
                  </a:cubicBezTo>
                  <a:lnTo>
                    <a:pt x="4937" y="0"/>
                  </a:lnTo>
                  <a:close/>
                </a:path>
              </a:pathLst>
            </a:custGeom>
            <a:solidFill>
              <a:srgbClr val="D142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17"/>
            <p:cNvSpPr/>
            <p:nvPr/>
          </p:nvSpPr>
          <p:spPr>
            <a:xfrm>
              <a:off x="2085000" y="3142925"/>
              <a:ext cx="522900" cy="491825"/>
            </a:xfrm>
            <a:custGeom>
              <a:avLst/>
              <a:gdLst/>
              <a:ahLst/>
              <a:cxnLst/>
              <a:rect l="l" t="t" r="r" b="b"/>
              <a:pathLst>
                <a:path w="20916" h="19673" extrusionOk="0">
                  <a:moveTo>
                    <a:pt x="11655" y="1"/>
                  </a:moveTo>
                  <a:cubicBezTo>
                    <a:pt x="11352" y="1"/>
                    <a:pt x="11037" y="8"/>
                    <a:pt x="10708" y="25"/>
                  </a:cubicBezTo>
                  <a:cubicBezTo>
                    <a:pt x="6438" y="225"/>
                    <a:pt x="3503" y="2393"/>
                    <a:pt x="1435" y="5395"/>
                  </a:cubicBezTo>
                  <a:lnTo>
                    <a:pt x="1568" y="5462"/>
                  </a:lnTo>
                  <a:cubicBezTo>
                    <a:pt x="1568" y="5462"/>
                    <a:pt x="0" y="8864"/>
                    <a:pt x="401" y="9698"/>
                  </a:cubicBezTo>
                  <a:cubicBezTo>
                    <a:pt x="605" y="10076"/>
                    <a:pt x="988" y="10179"/>
                    <a:pt x="1345" y="10179"/>
                  </a:cubicBezTo>
                  <a:cubicBezTo>
                    <a:pt x="1746" y="10179"/>
                    <a:pt x="2116" y="10049"/>
                    <a:pt x="2168" y="10032"/>
                  </a:cubicBezTo>
                  <a:lnTo>
                    <a:pt x="2168" y="10032"/>
                  </a:lnTo>
                  <a:cubicBezTo>
                    <a:pt x="2102" y="10165"/>
                    <a:pt x="701" y="13067"/>
                    <a:pt x="1301" y="14535"/>
                  </a:cubicBezTo>
                  <a:cubicBezTo>
                    <a:pt x="1524" y="15093"/>
                    <a:pt x="1858" y="15268"/>
                    <a:pt x="2190" y="15268"/>
                  </a:cubicBezTo>
                  <a:cubicBezTo>
                    <a:pt x="2750" y="15268"/>
                    <a:pt x="3302" y="14769"/>
                    <a:pt x="3303" y="14768"/>
                  </a:cubicBezTo>
                  <a:lnTo>
                    <a:pt x="3303" y="14768"/>
                  </a:lnTo>
                  <a:cubicBezTo>
                    <a:pt x="3303" y="14769"/>
                    <a:pt x="2235" y="18738"/>
                    <a:pt x="3803" y="19005"/>
                  </a:cubicBezTo>
                  <a:cubicBezTo>
                    <a:pt x="3879" y="19016"/>
                    <a:pt x="3952" y="19021"/>
                    <a:pt x="4022" y="19021"/>
                  </a:cubicBezTo>
                  <a:cubicBezTo>
                    <a:pt x="5426" y="19021"/>
                    <a:pt x="5638" y="16903"/>
                    <a:pt x="5638" y="16903"/>
                  </a:cubicBezTo>
                  <a:cubicBezTo>
                    <a:pt x="5638" y="16903"/>
                    <a:pt x="5971" y="19572"/>
                    <a:pt x="7072" y="19672"/>
                  </a:cubicBezTo>
                  <a:cubicBezTo>
                    <a:pt x="7080" y="19672"/>
                    <a:pt x="7089" y="19673"/>
                    <a:pt x="7097" y="19673"/>
                  </a:cubicBezTo>
                  <a:cubicBezTo>
                    <a:pt x="8151" y="19673"/>
                    <a:pt x="8907" y="15536"/>
                    <a:pt x="8907" y="15536"/>
                  </a:cubicBezTo>
                  <a:cubicBezTo>
                    <a:pt x="8907" y="15536"/>
                    <a:pt x="9574" y="19405"/>
                    <a:pt x="10975" y="19505"/>
                  </a:cubicBezTo>
                  <a:cubicBezTo>
                    <a:pt x="10994" y="19506"/>
                    <a:pt x="11014" y="19507"/>
                    <a:pt x="11033" y="19507"/>
                  </a:cubicBezTo>
                  <a:cubicBezTo>
                    <a:pt x="12395" y="19507"/>
                    <a:pt x="11909" y="17170"/>
                    <a:pt x="11909" y="17170"/>
                  </a:cubicBezTo>
                  <a:lnTo>
                    <a:pt x="11909" y="17170"/>
                  </a:lnTo>
                  <a:cubicBezTo>
                    <a:pt x="11909" y="17170"/>
                    <a:pt x="12743" y="18404"/>
                    <a:pt x="14077" y="18404"/>
                  </a:cubicBezTo>
                  <a:cubicBezTo>
                    <a:pt x="15411" y="18404"/>
                    <a:pt x="15645" y="16003"/>
                    <a:pt x="15645" y="16003"/>
                  </a:cubicBezTo>
                  <a:cubicBezTo>
                    <a:pt x="15645" y="16003"/>
                    <a:pt x="16112" y="18438"/>
                    <a:pt x="17479" y="18571"/>
                  </a:cubicBezTo>
                  <a:cubicBezTo>
                    <a:pt x="17514" y="18573"/>
                    <a:pt x="17549" y="18575"/>
                    <a:pt x="17583" y="18575"/>
                  </a:cubicBezTo>
                  <a:cubicBezTo>
                    <a:pt x="19507" y="18575"/>
                    <a:pt x="20248" y="14935"/>
                    <a:pt x="20248" y="14935"/>
                  </a:cubicBezTo>
                  <a:lnTo>
                    <a:pt x="20381" y="14935"/>
                  </a:lnTo>
                  <a:cubicBezTo>
                    <a:pt x="20782" y="12233"/>
                    <a:pt x="20915" y="8197"/>
                    <a:pt x="18914" y="5228"/>
                  </a:cubicBezTo>
                  <a:cubicBezTo>
                    <a:pt x="18914" y="5228"/>
                    <a:pt x="19532" y="1"/>
                    <a:pt x="11655" y="1"/>
                  </a:cubicBezTo>
                  <a:close/>
                </a:path>
              </a:pathLst>
            </a:custGeom>
            <a:solidFill>
              <a:srgbClr val="0066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17"/>
            <p:cNvSpPr/>
            <p:nvPr/>
          </p:nvSpPr>
          <p:spPr>
            <a:xfrm>
              <a:off x="2372700" y="3306975"/>
              <a:ext cx="47550" cy="48400"/>
            </a:xfrm>
            <a:custGeom>
              <a:avLst/>
              <a:gdLst/>
              <a:ahLst/>
              <a:cxnLst/>
              <a:rect l="l" t="t" r="r" b="b"/>
              <a:pathLst>
                <a:path w="1902" h="1936" extrusionOk="0">
                  <a:moveTo>
                    <a:pt x="934" y="1"/>
                  </a:moveTo>
                  <a:cubicBezTo>
                    <a:pt x="401" y="1"/>
                    <a:pt x="0" y="401"/>
                    <a:pt x="0" y="968"/>
                  </a:cubicBezTo>
                  <a:cubicBezTo>
                    <a:pt x="0" y="1502"/>
                    <a:pt x="401" y="1935"/>
                    <a:pt x="934" y="1935"/>
                  </a:cubicBezTo>
                  <a:cubicBezTo>
                    <a:pt x="1502" y="1935"/>
                    <a:pt x="1902" y="1502"/>
                    <a:pt x="1902" y="968"/>
                  </a:cubicBezTo>
                  <a:cubicBezTo>
                    <a:pt x="1902" y="401"/>
                    <a:pt x="1502" y="1"/>
                    <a:pt x="934" y="1"/>
                  </a:cubicBezTo>
                  <a:close/>
                </a:path>
              </a:pathLst>
            </a:custGeom>
            <a:solidFill>
              <a:srgbClr val="0100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17"/>
            <p:cNvSpPr/>
            <p:nvPr/>
          </p:nvSpPr>
          <p:spPr>
            <a:xfrm>
              <a:off x="2301825" y="3361175"/>
              <a:ext cx="91750" cy="88425"/>
            </a:xfrm>
            <a:custGeom>
              <a:avLst/>
              <a:gdLst/>
              <a:ahLst/>
              <a:cxnLst/>
              <a:rect l="l" t="t" r="r" b="b"/>
              <a:pathLst>
                <a:path w="3670" h="3537" extrusionOk="0">
                  <a:moveTo>
                    <a:pt x="1835" y="1"/>
                  </a:moveTo>
                  <a:cubicBezTo>
                    <a:pt x="834" y="1"/>
                    <a:pt x="0" y="801"/>
                    <a:pt x="33" y="1802"/>
                  </a:cubicBezTo>
                  <a:cubicBezTo>
                    <a:pt x="33" y="2769"/>
                    <a:pt x="867" y="3537"/>
                    <a:pt x="1868" y="3537"/>
                  </a:cubicBezTo>
                  <a:cubicBezTo>
                    <a:pt x="2869" y="3503"/>
                    <a:pt x="3669" y="2703"/>
                    <a:pt x="3669" y="1769"/>
                  </a:cubicBezTo>
                  <a:cubicBezTo>
                    <a:pt x="3669" y="801"/>
                    <a:pt x="2835" y="1"/>
                    <a:pt x="1835" y="1"/>
                  </a:cubicBezTo>
                  <a:close/>
                </a:path>
              </a:pathLst>
            </a:custGeom>
            <a:solidFill>
              <a:srgbClr val="EF7F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17"/>
            <p:cNvSpPr/>
            <p:nvPr/>
          </p:nvSpPr>
          <p:spPr>
            <a:xfrm>
              <a:off x="2456100" y="3414550"/>
              <a:ext cx="150125" cy="89175"/>
            </a:xfrm>
            <a:custGeom>
              <a:avLst/>
              <a:gdLst/>
              <a:ahLst/>
              <a:cxnLst/>
              <a:rect l="l" t="t" r="r" b="b"/>
              <a:pathLst>
                <a:path w="6005" h="3567" extrusionOk="0">
                  <a:moveTo>
                    <a:pt x="0" y="1"/>
                  </a:moveTo>
                  <a:lnTo>
                    <a:pt x="0" y="34"/>
                  </a:lnTo>
                  <a:cubicBezTo>
                    <a:pt x="167" y="568"/>
                    <a:pt x="1101" y="3136"/>
                    <a:pt x="2735" y="3503"/>
                  </a:cubicBezTo>
                  <a:cubicBezTo>
                    <a:pt x="2933" y="3547"/>
                    <a:pt x="3130" y="3567"/>
                    <a:pt x="3323" y="3567"/>
                  </a:cubicBezTo>
                  <a:cubicBezTo>
                    <a:pt x="4726" y="3567"/>
                    <a:pt x="5938" y="2536"/>
                    <a:pt x="5938" y="2536"/>
                  </a:cubicBezTo>
                  <a:lnTo>
                    <a:pt x="6004" y="2536"/>
                  </a:lnTo>
                  <a:cubicBezTo>
                    <a:pt x="5904" y="2202"/>
                    <a:pt x="5738" y="1835"/>
                    <a:pt x="5571" y="1535"/>
                  </a:cubicBezTo>
                  <a:cubicBezTo>
                    <a:pt x="5037" y="634"/>
                    <a:pt x="3836" y="568"/>
                    <a:pt x="1768" y="534"/>
                  </a:cubicBezTo>
                  <a:cubicBezTo>
                    <a:pt x="1068" y="501"/>
                    <a:pt x="501" y="267"/>
                    <a:pt x="0" y="1"/>
                  </a:cubicBezTo>
                  <a:close/>
                </a:path>
              </a:pathLst>
            </a:custGeom>
            <a:solidFill>
              <a:srgbClr val="CE32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17"/>
            <p:cNvSpPr/>
            <p:nvPr/>
          </p:nvSpPr>
          <p:spPr>
            <a:xfrm>
              <a:off x="2451925" y="3273600"/>
              <a:ext cx="215175" cy="254400"/>
            </a:xfrm>
            <a:custGeom>
              <a:avLst/>
              <a:gdLst/>
              <a:ahLst/>
              <a:cxnLst/>
              <a:rect l="l" t="t" r="r" b="b"/>
              <a:pathLst>
                <a:path w="8607" h="10176" extrusionOk="0">
                  <a:moveTo>
                    <a:pt x="3462" y="1"/>
                  </a:moveTo>
                  <a:cubicBezTo>
                    <a:pt x="3453" y="1"/>
                    <a:pt x="3445" y="1"/>
                    <a:pt x="3436" y="1"/>
                  </a:cubicBezTo>
                  <a:cubicBezTo>
                    <a:pt x="2569" y="1"/>
                    <a:pt x="1602" y="568"/>
                    <a:pt x="868" y="1869"/>
                  </a:cubicBezTo>
                  <a:cubicBezTo>
                    <a:pt x="201" y="3137"/>
                    <a:pt x="0" y="4971"/>
                    <a:pt x="100" y="5572"/>
                  </a:cubicBezTo>
                  <a:cubicBezTo>
                    <a:pt x="601" y="5872"/>
                    <a:pt x="1201" y="6072"/>
                    <a:pt x="1902" y="6139"/>
                  </a:cubicBezTo>
                  <a:cubicBezTo>
                    <a:pt x="4003" y="6206"/>
                    <a:pt x="5204" y="6272"/>
                    <a:pt x="5738" y="7173"/>
                  </a:cubicBezTo>
                  <a:cubicBezTo>
                    <a:pt x="5905" y="7507"/>
                    <a:pt x="6038" y="7840"/>
                    <a:pt x="6171" y="8174"/>
                  </a:cubicBezTo>
                  <a:cubicBezTo>
                    <a:pt x="6505" y="9174"/>
                    <a:pt x="6572" y="10175"/>
                    <a:pt x="6939" y="10175"/>
                  </a:cubicBezTo>
                  <a:cubicBezTo>
                    <a:pt x="7439" y="10175"/>
                    <a:pt x="8607" y="6339"/>
                    <a:pt x="8039" y="4605"/>
                  </a:cubicBezTo>
                  <a:cubicBezTo>
                    <a:pt x="7377" y="2583"/>
                    <a:pt x="4803" y="1"/>
                    <a:pt x="3462" y="1"/>
                  </a:cubicBezTo>
                  <a:close/>
                </a:path>
              </a:pathLst>
            </a:custGeom>
            <a:solidFill>
              <a:srgbClr val="E548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17"/>
            <p:cNvSpPr/>
            <p:nvPr/>
          </p:nvSpPr>
          <p:spPr>
            <a:xfrm>
              <a:off x="2503375" y="3329175"/>
              <a:ext cx="31275" cy="22275"/>
            </a:xfrm>
            <a:custGeom>
              <a:avLst/>
              <a:gdLst/>
              <a:ahLst/>
              <a:cxnLst/>
              <a:rect l="l" t="t" r="r" b="b"/>
              <a:pathLst>
                <a:path w="1251" h="891" extrusionOk="0">
                  <a:moveTo>
                    <a:pt x="433" y="0"/>
                  </a:moveTo>
                  <a:cubicBezTo>
                    <a:pt x="388" y="0"/>
                    <a:pt x="347" y="14"/>
                    <a:pt x="311" y="47"/>
                  </a:cubicBezTo>
                  <a:cubicBezTo>
                    <a:pt x="0" y="295"/>
                    <a:pt x="731" y="891"/>
                    <a:pt x="994" y="891"/>
                  </a:cubicBezTo>
                  <a:cubicBezTo>
                    <a:pt x="1014" y="891"/>
                    <a:pt x="1031" y="887"/>
                    <a:pt x="1045" y="880"/>
                  </a:cubicBezTo>
                  <a:cubicBezTo>
                    <a:pt x="1250" y="763"/>
                    <a:pt x="758" y="0"/>
                    <a:pt x="433" y="0"/>
                  </a:cubicBezTo>
                  <a:close/>
                </a:path>
              </a:pathLst>
            </a:custGeom>
            <a:solidFill>
              <a:srgbClr val="6329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17"/>
            <p:cNvSpPr/>
            <p:nvPr/>
          </p:nvSpPr>
          <p:spPr>
            <a:xfrm>
              <a:off x="2466100" y="3593850"/>
              <a:ext cx="369300" cy="756825"/>
            </a:xfrm>
            <a:custGeom>
              <a:avLst/>
              <a:gdLst/>
              <a:ahLst/>
              <a:cxnLst/>
              <a:rect l="l" t="t" r="r" b="b"/>
              <a:pathLst>
                <a:path w="14772" h="30273" extrusionOk="0">
                  <a:moveTo>
                    <a:pt x="4470" y="0"/>
                  </a:moveTo>
                  <a:cubicBezTo>
                    <a:pt x="4470" y="0"/>
                    <a:pt x="868" y="3036"/>
                    <a:pt x="434" y="7005"/>
                  </a:cubicBezTo>
                  <a:cubicBezTo>
                    <a:pt x="0" y="10975"/>
                    <a:pt x="3269" y="23184"/>
                    <a:pt x="4704" y="23918"/>
                  </a:cubicBezTo>
                  <a:cubicBezTo>
                    <a:pt x="4814" y="23979"/>
                    <a:pt x="4920" y="24008"/>
                    <a:pt x="5019" y="24008"/>
                  </a:cubicBezTo>
                  <a:cubicBezTo>
                    <a:pt x="5191" y="24008"/>
                    <a:pt x="5344" y="23920"/>
                    <a:pt x="5471" y="23751"/>
                  </a:cubicBezTo>
                  <a:cubicBezTo>
                    <a:pt x="5638" y="24685"/>
                    <a:pt x="5838" y="25585"/>
                    <a:pt x="6105" y="26219"/>
                  </a:cubicBezTo>
                  <a:cubicBezTo>
                    <a:pt x="6983" y="28327"/>
                    <a:pt x="8012" y="29132"/>
                    <a:pt x="8738" y="29132"/>
                  </a:cubicBezTo>
                  <a:cubicBezTo>
                    <a:pt x="8977" y="29132"/>
                    <a:pt x="9183" y="29045"/>
                    <a:pt x="9340" y="28888"/>
                  </a:cubicBezTo>
                  <a:cubicBezTo>
                    <a:pt x="9607" y="28654"/>
                    <a:pt x="9807" y="28154"/>
                    <a:pt x="9874" y="27553"/>
                  </a:cubicBezTo>
                  <a:cubicBezTo>
                    <a:pt x="10375" y="28888"/>
                    <a:pt x="11142" y="30055"/>
                    <a:pt x="12142" y="30255"/>
                  </a:cubicBezTo>
                  <a:cubicBezTo>
                    <a:pt x="12189" y="30267"/>
                    <a:pt x="12234" y="30272"/>
                    <a:pt x="12279" y="30272"/>
                  </a:cubicBezTo>
                  <a:cubicBezTo>
                    <a:pt x="14771" y="30272"/>
                    <a:pt x="14570" y="13149"/>
                    <a:pt x="12276" y="7906"/>
                  </a:cubicBezTo>
                  <a:cubicBezTo>
                    <a:pt x="9941" y="2536"/>
                    <a:pt x="4470" y="0"/>
                    <a:pt x="4470" y="0"/>
                  </a:cubicBezTo>
                  <a:close/>
                </a:path>
              </a:pathLst>
            </a:custGeom>
            <a:solidFill>
              <a:srgbClr val="35BC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17"/>
            <p:cNvSpPr/>
            <p:nvPr/>
          </p:nvSpPr>
          <p:spPr>
            <a:xfrm>
              <a:off x="2468600" y="3768600"/>
              <a:ext cx="306900" cy="588325"/>
            </a:xfrm>
            <a:custGeom>
              <a:avLst/>
              <a:gdLst/>
              <a:ahLst/>
              <a:cxnLst/>
              <a:rect l="l" t="t" r="r" b="b"/>
              <a:pathLst>
                <a:path w="12276" h="23533" extrusionOk="0">
                  <a:moveTo>
                    <a:pt x="342" y="1"/>
                  </a:moveTo>
                  <a:cubicBezTo>
                    <a:pt x="338" y="1"/>
                    <a:pt x="334" y="4"/>
                    <a:pt x="334" y="15"/>
                  </a:cubicBezTo>
                  <a:cubicBezTo>
                    <a:pt x="356" y="15"/>
                    <a:pt x="349" y="1"/>
                    <a:pt x="342" y="1"/>
                  </a:cubicBezTo>
                  <a:close/>
                  <a:moveTo>
                    <a:pt x="5506" y="12978"/>
                  </a:moveTo>
                  <a:cubicBezTo>
                    <a:pt x="5515" y="12992"/>
                    <a:pt x="5526" y="13007"/>
                    <a:pt x="5538" y="13025"/>
                  </a:cubicBezTo>
                  <a:cubicBezTo>
                    <a:pt x="5571" y="13058"/>
                    <a:pt x="5605" y="13158"/>
                    <a:pt x="5605" y="13225"/>
                  </a:cubicBezTo>
                  <a:cubicBezTo>
                    <a:pt x="5638" y="13392"/>
                    <a:pt x="5705" y="13592"/>
                    <a:pt x="5705" y="13759"/>
                  </a:cubicBezTo>
                  <a:cubicBezTo>
                    <a:pt x="5705" y="14159"/>
                    <a:pt x="5705" y="14526"/>
                    <a:pt x="5638" y="14893"/>
                  </a:cubicBezTo>
                  <a:cubicBezTo>
                    <a:pt x="5605" y="15260"/>
                    <a:pt x="5571" y="15660"/>
                    <a:pt x="5438" y="15994"/>
                  </a:cubicBezTo>
                  <a:cubicBezTo>
                    <a:pt x="5435" y="15999"/>
                    <a:pt x="5433" y="16005"/>
                    <a:pt x="5431" y="16011"/>
                  </a:cubicBezTo>
                  <a:lnTo>
                    <a:pt x="5431" y="16011"/>
                  </a:lnTo>
                  <a:cubicBezTo>
                    <a:pt x="5385" y="15583"/>
                    <a:pt x="5356" y="15154"/>
                    <a:pt x="5338" y="14726"/>
                  </a:cubicBezTo>
                  <a:cubicBezTo>
                    <a:pt x="5338" y="14359"/>
                    <a:pt x="5338" y="13992"/>
                    <a:pt x="5371" y="13592"/>
                  </a:cubicBezTo>
                  <a:cubicBezTo>
                    <a:pt x="5371" y="13425"/>
                    <a:pt x="5404" y="13258"/>
                    <a:pt x="5438" y="13091"/>
                  </a:cubicBezTo>
                  <a:lnTo>
                    <a:pt x="5506" y="12978"/>
                  </a:lnTo>
                  <a:close/>
                  <a:moveTo>
                    <a:pt x="9181" y="16045"/>
                  </a:moveTo>
                  <a:cubicBezTo>
                    <a:pt x="9189" y="16045"/>
                    <a:pt x="9196" y="16060"/>
                    <a:pt x="9174" y="16060"/>
                  </a:cubicBezTo>
                  <a:cubicBezTo>
                    <a:pt x="9174" y="16049"/>
                    <a:pt x="9177" y="16045"/>
                    <a:pt x="9181" y="16045"/>
                  </a:cubicBezTo>
                  <a:close/>
                  <a:moveTo>
                    <a:pt x="9107" y="16222"/>
                  </a:moveTo>
                  <a:cubicBezTo>
                    <a:pt x="9120" y="16253"/>
                    <a:pt x="9137" y="16290"/>
                    <a:pt x="9174" y="16327"/>
                  </a:cubicBezTo>
                  <a:cubicBezTo>
                    <a:pt x="9374" y="16827"/>
                    <a:pt x="9441" y="17495"/>
                    <a:pt x="9507" y="18162"/>
                  </a:cubicBezTo>
                  <a:cubicBezTo>
                    <a:pt x="9533" y="18684"/>
                    <a:pt x="9539" y="19226"/>
                    <a:pt x="9492" y="19757"/>
                  </a:cubicBezTo>
                  <a:lnTo>
                    <a:pt x="9492" y="19757"/>
                  </a:lnTo>
                  <a:cubicBezTo>
                    <a:pt x="9276" y="18956"/>
                    <a:pt x="9102" y="18057"/>
                    <a:pt x="9074" y="17061"/>
                  </a:cubicBezTo>
                  <a:cubicBezTo>
                    <a:pt x="9074" y="16761"/>
                    <a:pt x="9074" y="16494"/>
                    <a:pt x="9107" y="16227"/>
                  </a:cubicBezTo>
                  <a:cubicBezTo>
                    <a:pt x="9107" y="16225"/>
                    <a:pt x="9107" y="16223"/>
                    <a:pt x="9107" y="16222"/>
                  </a:cubicBezTo>
                  <a:close/>
                  <a:moveTo>
                    <a:pt x="334" y="15"/>
                  </a:moveTo>
                  <a:cubicBezTo>
                    <a:pt x="334" y="16"/>
                    <a:pt x="201" y="816"/>
                    <a:pt x="1" y="2184"/>
                  </a:cubicBezTo>
                  <a:cubicBezTo>
                    <a:pt x="101" y="3551"/>
                    <a:pt x="367" y="5519"/>
                    <a:pt x="868" y="7854"/>
                  </a:cubicBezTo>
                  <a:cubicBezTo>
                    <a:pt x="1101" y="9022"/>
                    <a:pt x="1402" y="10256"/>
                    <a:pt x="1768" y="11557"/>
                  </a:cubicBezTo>
                  <a:cubicBezTo>
                    <a:pt x="2169" y="12891"/>
                    <a:pt x="2569" y="14259"/>
                    <a:pt x="3169" y="15660"/>
                  </a:cubicBezTo>
                  <a:cubicBezTo>
                    <a:pt x="3336" y="16027"/>
                    <a:pt x="3503" y="16360"/>
                    <a:pt x="3703" y="16694"/>
                  </a:cubicBezTo>
                  <a:cubicBezTo>
                    <a:pt x="3837" y="16861"/>
                    <a:pt x="3903" y="17028"/>
                    <a:pt x="4170" y="17194"/>
                  </a:cubicBezTo>
                  <a:cubicBezTo>
                    <a:pt x="4237" y="17261"/>
                    <a:pt x="4404" y="17328"/>
                    <a:pt x="4537" y="17328"/>
                  </a:cubicBezTo>
                  <a:cubicBezTo>
                    <a:pt x="4639" y="17328"/>
                    <a:pt x="4729" y="17328"/>
                    <a:pt x="4807" y="17305"/>
                  </a:cubicBezTo>
                  <a:lnTo>
                    <a:pt x="4807" y="17305"/>
                  </a:lnTo>
                  <a:cubicBezTo>
                    <a:pt x="4935" y="18035"/>
                    <a:pt x="5100" y="18760"/>
                    <a:pt x="5404" y="19429"/>
                  </a:cubicBezTo>
                  <a:cubicBezTo>
                    <a:pt x="5738" y="20197"/>
                    <a:pt x="6105" y="20897"/>
                    <a:pt x="6605" y="21531"/>
                  </a:cubicBezTo>
                  <a:cubicBezTo>
                    <a:pt x="6905" y="21831"/>
                    <a:pt x="7206" y="22098"/>
                    <a:pt x="7573" y="22331"/>
                  </a:cubicBezTo>
                  <a:cubicBezTo>
                    <a:pt x="7773" y="22398"/>
                    <a:pt x="8006" y="22498"/>
                    <a:pt x="8240" y="22532"/>
                  </a:cubicBezTo>
                  <a:cubicBezTo>
                    <a:pt x="8287" y="22539"/>
                    <a:pt x="8340" y="22544"/>
                    <a:pt x="8396" y="22544"/>
                  </a:cubicBezTo>
                  <a:cubicBezTo>
                    <a:pt x="8576" y="22544"/>
                    <a:pt x="8787" y="22500"/>
                    <a:pt x="8940" y="22398"/>
                  </a:cubicBezTo>
                  <a:cubicBezTo>
                    <a:pt x="9074" y="22365"/>
                    <a:pt x="9174" y="22265"/>
                    <a:pt x="9240" y="22198"/>
                  </a:cubicBezTo>
                  <a:cubicBezTo>
                    <a:pt x="9341" y="22098"/>
                    <a:pt x="9407" y="21998"/>
                    <a:pt x="9441" y="21898"/>
                  </a:cubicBezTo>
                  <a:cubicBezTo>
                    <a:pt x="9526" y="21769"/>
                    <a:pt x="9598" y="21654"/>
                    <a:pt x="9648" y="21535"/>
                  </a:cubicBezTo>
                  <a:lnTo>
                    <a:pt x="9648" y="21535"/>
                  </a:lnTo>
                  <a:cubicBezTo>
                    <a:pt x="9864" y="21925"/>
                    <a:pt x="10103" y="22259"/>
                    <a:pt x="10341" y="22532"/>
                  </a:cubicBezTo>
                  <a:cubicBezTo>
                    <a:pt x="10842" y="23065"/>
                    <a:pt x="11342" y="23365"/>
                    <a:pt x="11709" y="23432"/>
                  </a:cubicBezTo>
                  <a:cubicBezTo>
                    <a:pt x="11876" y="23532"/>
                    <a:pt x="12042" y="23532"/>
                    <a:pt x="12109" y="23532"/>
                  </a:cubicBezTo>
                  <a:lnTo>
                    <a:pt x="12276" y="23532"/>
                  </a:lnTo>
                  <a:cubicBezTo>
                    <a:pt x="12276" y="23532"/>
                    <a:pt x="12243" y="23499"/>
                    <a:pt x="12176" y="23499"/>
                  </a:cubicBezTo>
                  <a:cubicBezTo>
                    <a:pt x="12076" y="23499"/>
                    <a:pt x="11942" y="23432"/>
                    <a:pt x="11776" y="23365"/>
                  </a:cubicBezTo>
                  <a:cubicBezTo>
                    <a:pt x="11442" y="23232"/>
                    <a:pt x="11008" y="22898"/>
                    <a:pt x="10608" y="22365"/>
                  </a:cubicBezTo>
                  <a:cubicBezTo>
                    <a:pt x="10325" y="21953"/>
                    <a:pt x="10062" y="21402"/>
                    <a:pt x="9819" y="20759"/>
                  </a:cubicBezTo>
                  <a:lnTo>
                    <a:pt x="9819" y="20759"/>
                  </a:lnTo>
                  <a:cubicBezTo>
                    <a:pt x="9857" y="20568"/>
                    <a:pt x="9891" y="20383"/>
                    <a:pt x="9908" y="20197"/>
                  </a:cubicBezTo>
                  <a:cubicBezTo>
                    <a:pt x="10008" y="19496"/>
                    <a:pt x="10008" y="18762"/>
                    <a:pt x="9941" y="18062"/>
                  </a:cubicBezTo>
                  <a:cubicBezTo>
                    <a:pt x="9908" y="17361"/>
                    <a:pt x="9841" y="16694"/>
                    <a:pt x="9574" y="16027"/>
                  </a:cubicBezTo>
                  <a:lnTo>
                    <a:pt x="9441" y="15760"/>
                  </a:lnTo>
                  <a:cubicBezTo>
                    <a:pt x="9374" y="15693"/>
                    <a:pt x="9341" y="15560"/>
                    <a:pt x="9107" y="15527"/>
                  </a:cubicBezTo>
                  <a:lnTo>
                    <a:pt x="8940" y="15527"/>
                  </a:lnTo>
                  <a:cubicBezTo>
                    <a:pt x="8940" y="15527"/>
                    <a:pt x="8840" y="15560"/>
                    <a:pt x="8773" y="15593"/>
                  </a:cubicBezTo>
                  <a:cubicBezTo>
                    <a:pt x="8707" y="15660"/>
                    <a:pt x="8673" y="15727"/>
                    <a:pt x="8607" y="15760"/>
                  </a:cubicBezTo>
                  <a:cubicBezTo>
                    <a:pt x="8573" y="15893"/>
                    <a:pt x="8540" y="15994"/>
                    <a:pt x="8540" y="16060"/>
                  </a:cubicBezTo>
                  <a:cubicBezTo>
                    <a:pt x="8507" y="16394"/>
                    <a:pt x="8507" y="16727"/>
                    <a:pt x="8507" y="17028"/>
                  </a:cubicBezTo>
                  <a:cubicBezTo>
                    <a:pt x="8573" y="18262"/>
                    <a:pt x="8773" y="19363"/>
                    <a:pt x="9107" y="20263"/>
                  </a:cubicBezTo>
                  <a:cubicBezTo>
                    <a:pt x="9176" y="20484"/>
                    <a:pt x="9253" y="20695"/>
                    <a:pt x="9337" y="20894"/>
                  </a:cubicBezTo>
                  <a:lnTo>
                    <a:pt x="9337" y="20894"/>
                  </a:lnTo>
                  <a:cubicBezTo>
                    <a:pt x="9312" y="20995"/>
                    <a:pt x="9281" y="21096"/>
                    <a:pt x="9240" y="21197"/>
                  </a:cubicBezTo>
                  <a:cubicBezTo>
                    <a:pt x="9107" y="21531"/>
                    <a:pt x="9007" y="21764"/>
                    <a:pt x="8773" y="21898"/>
                  </a:cubicBezTo>
                  <a:cubicBezTo>
                    <a:pt x="8701" y="21941"/>
                    <a:pt x="8609" y="21966"/>
                    <a:pt x="8503" y="21966"/>
                  </a:cubicBezTo>
                  <a:cubicBezTo>
                    <a:pt x="8367" y="21966"/>
                    <a:pt x="8209" y="21925"/>
                    <a:pt x="8040" y="21831"/>
                  </a:cubicBezTo>
                  <a:cubicBezTo>
                    <a:pt x="7773" y="21664"/>
                    <a:pt x="7506" y="21397"/>
                    <a:pt x="7272" y="21164"/>
                  </a:cubicBezTo>
                  <a:cubicBezTo>
                    <a:pt x="6839" y="20597"/>
                    <a:pt x="6438" y="19930"/>
                    <a:pt x="6172" y="19229"/>
                  </a:cubicBezTo>
                  <a:cubicBezTo>
                    <a:pt x="5905" y="18529"/>
                    <a:pt x="5705" y="17761"/>
                    <a:pt x="5571" y="17028"/>
                  </a:cubicBezTo>
                  <a:cubicBezTo>
                    <a:pt x="5547" y="16890"/>
                    <a:pt x="5525" y="16752"/>
                    <a:pt x="5505" y="16614"/>
                  </a:cubicBezTo>
                  <a:lnTo>
                    <a:pt x="5505" y="16614"/>
                  </a:lnTo>
                  <a:cubicBezTo>
                    <a:pt x="5587" y="16461"/>
                    <a:pt x="5624" y="16322"/>
                    <a:pt x="5705" y="16160"/>
                  </a:cubicBezTo>
                  <a:cubicBezTo>
                    <a:pt x="5838" y="15760"/>
                    <a:pt x="5905" y="15393"/>
                    <a:pt x="5938" y="14993"/>
                  </a:cubicBezTo>
                  <a:cubicBezTo>
                    <a:pt x="6005" y="14593"/>
                    <a:pt x="6005" y="14192"/>
                    <a:pt x="6005" y="13759"/>
                  </a:cubicBezTo>
                  <a:cubicBezTo>
                    <a:pt x="6005" y="13558"/>
                    <a:pt x="5938" y="13358"/>
                    <a:pt x="5905" y="13158"/>
                  </a:cubicBezTo>
                  <a:cubicBezTo>
                    <a:pt x="5905" y="13025"/>
                    <a:pt x="5871" y="12925"/>
                    <a:pt x="5838" y="12825"/>
                  </a:cubicBezTo>
                  <a:cubicBezTo>
                    <a:pt x="5771" y="12691"/>
                    <a:pt x="5705" y="12558"/>
                    <a:pt x="5538" y="12424"/>
                  </a:cubicBezTo>
                  <a:cubicBezTo>
                    <a:pt x="5504" y="12424"/>
                    <a:pt x="5404" y="12391"/>
                    <a:pt x="5371" y="12391"/>
                  </a:cubicBezTo>
                  <a:lnTo>
                    <a:pt x="5204" y="12391"/>
                  </a:lnTo>
                  <a:cubicBezTo>
                    <a:pt x="5071" y="12391"/>
                    <a:pt x="5004" y="12424"/>
                    <a:pt x="4904" y="12524"/>
                  </a:cubicBezTo>
                  <a:cubicBezTo>
                    <a:pt x="4771" y="12658"/>
                    <a:pt x="4737" y="12758"/>
                    <a:pt x="4704" y="12891"/>
                  </a:cubicBezTo>
                  <a:cubicBezTo>
                    <a:pt x="4604" y="13091"/>
                    <a:pt x="4604" y="13325"/>
                    <a:pt x="4570" y="13525"/>
                  </a:cubicBezTo>
                  <a:cubicBezTo>
                    <a:pt x="4537" y="13925"/>
                    <a:pt x="4537" y="14326"/>
                    <a:pt x="4537" y="14726"/>
                  </a:cubicBezTo>
                  <a:cubicBezTo>
                    <a:pt x="4566" y="15431"/>
                    <a:pt x="4648" y="16136"/>
                    <a:pt x="4735" y="16819"/>
                  </a:cubicBezTo>
                  <a:lnTo>
                    <a:pt x="4735" y="16819"/>
                  </a:lnTo>
                  <a:cubicBezTo>
                    <a:pt x="4705" y="16806"/>
                    <a:pt x="4672" y="16787"/>
                    <a:pt x="4637" y="16761"/>
                  </a:cubicBezTo>
                  <a:cubicBezTo>
                    <a:pt x="4570" y="16727"/>
                    <a:pt x="4437" y="16561"/>
                    <a:pt x="4370" y="16427"/>
                  </a:cubicBezTo>
                  <a:cubicBezTo>
                    <a:pt x="4204" y="16160"/>
                    <a:pt x="4037" y="15827"/>
                    <a:pt x="3870" y="15493"/>
                  </a:cubicBezTo>
                  <a:cubicBezTo>
                    <a:pt x="3270" y="14159"/>
                    <a:pt x="2869" y="12758"/>
                    <a:pt x="2436" y="11490"/>
                  </a:cubicBezTo>
                  <a:cubicBezTo>
                    <a:pt x="2069" y="10189"/>
                    <a:pt x="1735" y="8989"/>
                    <a:pt x="1435" y="7821"/>
                  </a:cubicBezTo>
                  <a:cubicBezTo>
                    <a:pt x="901" y="5453"/>
                    <a:pt x="534" y="3551"/>
                    <a:pt x="401" y="2184"/>
                  </a:cubicBezTo>
                  <a:cubicBezTo>
                    <a:pt x="234" y="816"/>
                    <a:pt x="334" y="16"/>
                    <a:pt x="334" y="15"/>
                  </a:cubicBezTo>
                  <a:close/>
                </a:path>
              </a:pathLst>
            </a:custGeom>
            <a:solidFill>
              <a:srgbClr val="2465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17"/>
            <p:cNvSpPr/>
            <p:nvPr/>
          </p:nvSpPr>
          <p:spPr>
            <a:xfrm>
              <a:off x="2281800" y="4345225"/>
              <a:ext cx="22550" cy="75900"/>
            </a:xfrm>
            <a:custGeom>
              <a:avLst/>
              <a:gdLst/>
              <a:ahLst/>
              <a:cxnLst/>
              <a:rect l="l" t="t" r="r" b="b"/>
              <a:pathLst>
                <a:path w="902" h="3036" extrusionOk="0">
                  <a:moveTo>
                    <a:pt x="501" y="0"/>
                  </a:moveTo>
                  <a:cubicBezTo>
                    <a:pt x="301" y="0"/>
                    <a:pt x="67" y="167"/>
                    <a:pt x="67" y="434"/>
                  </a:cubicBezTo>
                  <a:lnTo>
                    <a:pt x="1" y="2635"/>
                  </a:lnTo>
                  <a:cubicBezTo>
                    <a:pt x="1" y="2836"/>
                    <a:pt x="167" y="3036"/>
                    <a:pt x="401" y="3036"/>
                  </a:cubicBezTo>
                  <a:cubicBezTo>
                    <a:pt x="634" y="3036"/>
                    <a:pt x="834" y="2836"/>
                    <a:pt x="834" y="2635"/>
                  </a:cubicBezTo>
                  <a:lnTo>
                    <a:pt x="901" y="434"/>
                  </a:lnTo>
                  <a:cubicBezTo>
                    <a:pt x="901" y="200"/>
                    <a:pt x="734" y="0"/>
                    <a:pt x="501" y="0"/>
                  </a:cubicBezTo>
                  <a:close/>
                </a:path>
              </a:pathLst>
            </a:custGeom>
            <a:solidFill>
              <a:srgbClr val="3C35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17"/>
            <p:cNvSpPr/>
            <p:nvPr/>
          </p:nvSpPr>
          <p:spPr>
            <a:xfrm>
              <a:off x="2207575" y="4395250"/>
              <a:ext cx="66750" cy="58475"/>
            </a:xfrm>
            <a:custGeom>
              <a:avLst/>
              <a:gdLst/>
              <a:ahLst/>
              <a:cxnLst/>
              <a:rect l="l" t="t" r="r" b="b"/>
              <a:pathLst>
                <a:path w="2670" h="2339" extrusionOk="0">
                  <a:moveTo>
                    <a:pt x="1669" y="1"/>
                  </a:moveTo>
                  <a:cubicBezTo>
                    <a:pt x="1535" y="1"/>
                    <a:pt x="1435" y="1"/>
                    <a:pt x="1302" y="34"/>
                  </a:cubicBezTo>
                  <a:cubicBezTo>
                    <a:pt x="1168" y="101"/>
                    <a:pt x="1035" y="134"/>
                    <a:pt x="935" y="201"/>
                  </a:cubicBezTo>
                  <a:cubicBezTo>
                    <a:pt x="801" y="301"/>
                    <a:pt x="701" y="368"/>
                    <a:pt x="635" y="468"/>
                  </a:cubicBezTo>
                  <a:cubicBezTo>
                    <a:pt x="534" y="534"/>
                    <a:pt x="501" y="668"/>
                    <a:pt x="434" y="768"/>
                  </a:cubicBezTo>
                  <a:cubicBezTo>
                    <a:pt x="334" y="835"/>
                    <a:pt x="301" y="968"/>
                    <a:pt x="234" y="1035"/>
                  </a:cubicBezTo>
                  <a:cubicBezTo>
                    <a:pt x="168" y="1268"/>
                    <a:pt x="134" y="1435"/>
                    <a:pt x="67" y="1602"/>
                  </a:cubicBezTo>
                  <a:cubicBezTo>
                    <a:pt x="1" y="1935"/>
                    <a:pt x="1" y="2136"/>
                    <a:pt x="1" y="2136"/>
                  </a:cubicBezTo>
                  <a:cubicBezTo>
                    <a:pt x="1" y="2169"/>
                    <a:pt x="34" y="2269"/>
                    <a:pt x="67" y="2302"/>
                  </a:cubicBezTo>
                  <a:cubicBezTo>
                    <a:pt x="118" y="2328"/>
                    <a:pt x="169" y="2339"/>
                    <a:pt x="217" y="2339"/>
                  </a:cubicBezTo>
                  <a:cubicBezTo>
                    <a:pt x="293" y="2339"/>
                    <a:pt x="360" y="2310"/>
                    <a:pt x="401" y="2269"/>
                  </a:cubicBezTo>
                  <a:cubicBezTo>
                    <a:pt x="401" y="2269"/>
                    <a:pt x="534" y="2102"/>
                    <a:pt x="668" y="1835"/>
                  </a:cubicBezTo>
                  <a:cubicBezTo>
                    <a:pt x="735" y="1702"/>
                    <a:pt x="835" y="1535"/>
                    <a:pt x="901" y="1435"/>
                  </a:cubicBezTo>
                  <a:cubicBezTo>
                    <a:pt x="968" y="1335"/>
                    <a:pt x="1001" y="1302"/>
                    <a:pt x="1035" y="1202"/>
                  </a:cubicBezTo>
                  <a:cubicBezTo>
                    <a:pt x="1135" y="1168"/>
                    <a:pt x="1168" y="1101"/>
                    <a:pt x="1202" y="1035"/>
                  </a:cubicBezTo>
                  <a:lnTo>
                    <a:pt x="1368" y="868"/>
                  </a:lnTo>
                  <a:cubicBezTo>
                    <a:pt x="1468" y="801"/>
                    <a:pt x="1502" y="801"/>
                    <a:pt x="1535" y="768"/>
                  </a:cubicBezTo>
                  <a:cubicBezTo>
                    <a:pt x="1635" y="768"/>
                    <a:pt x="1669" y="701"/>
                    <a:pt x="1702" y="701"/>
                  </a:cubicBezTo>
                  <a:cubicBezTo>
                    <a:pt x="1769" y="668"/>
                    <a:pt x="1835" y="668"/>
                    <a:pt x="1869" y="668"/>
                  </a:cubicBezTo>
                  <a:cubicBezTo>
                    <a:pt x="2002" y="668"/>
                    <a:pt x="2102" y="701"/>
                    <a:pt x="2169" y="701"/>
                  </a:cubicBezTo>
                  <a:cubicBezTo>
                    <a:pt x="2269" y="768"/>
                    <a:pt x="2302" y="768"/>
                    <a:pt x="2302" y="768"/>
                  </a:cubicBezTo>
                  <a:cubicBezTo>
                    <a:pt x="2351" y="780"/>
                    <a:pt x="2396" y="788"/>
                    <a:pt x="2435" y="788"/>
                  </a:cubicBezTo>
                  <a:cubicBezTo>
                    <a:pt x="2505" y="788"/>
                    <a:pt x="2560" y="765"/>
                    <a:pt x="2603" y="701"/>
                  </a:cubicBezTo>
                  <a:cubicBezTo>
                    <a:pt x="2669" y="634"/>
                    <a:pt x="2636" y="501"/>
                    <a:pt x="2536" y="434"/>
                  </a:cubicBezTo>
                  <a:lnTo>
                    <a:pt x="2436" y="301"/>
                  </a:lnTo>
                  <a:cubicBezTo>
                    <a:pt x="2336" y="201"/>
                    <a:pt x="2202" y="134"/>
                    <a:pt x="2002" y="34"/>
                  </a:cubicBezTo>
                  <a:cubicBezTo>
                    <a:pt x="1935" y="34"/>
                    <a:pt x="1802" y="1"/>
                    <a:pt x="1669" y="1"/>
                  </a:cubicBezTo>
                  <a:close/>
                </a:path>
              </a:pathLst>
            </a:custGeom>
            <a:solidFill>
              <a:srgbClr val="3C35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17"/>
            <p:cNvSpPr/>
            <p:nvPr/>
          </p:nvSpPr>
          <p:spPr>
            <a:xfrm>
              <a:off x="2237600" y="4399625"/>
              <a:ext cx="58400" cy="65700"/>
            </a:xfrm>
            <a:custGeom>
              <a:avLst/>
              <a:gdLst/>
              <a:ahLst/>
              <a:cxnLst/>
              <a:rect l="l" t="t" r="r" b="b"/>
              <a:pathLst>
                <a:path w="2336" h="2628" extrusionOk="0">
                  <a:moveTo>
                    <a:pt x="1493" y="1"/>
                  </a:moveTo>
                  <a:cubicBezTo>
                    <a:pt x="1435" y="1"/>
                    <a:pt x="1368" y="9"/>
                    <a:pt x="1302" y="26"/>
                  </a:cubicBezTo>
                  <a:cubicBezTo>
                    <a:pt x="1268" y="26"/>
                    <a:pt x="1235" y="93"/>
                    <a:pt x="1135" y="93"/>
                  </a:cubicBezTo>
                  <a:cubicBezTo>
                    <a:pt x="1101" y="126"/>
                    <a:pt x="1001" y="126"/>
                    <a:pt x="968" y="159"/>
                  </a:cubicBezTo>
                  <a:cubicBezTo>
                    <a:pt x="901" y="259"/>
                    <a:pt x="768" y="326"/>
                    <a:pt x="668" y="426"/>
                  </a:cubicBezTo>
                  <a:cubicBezTo>
                    <a:pt x="601" y="493"/>
                    <a:pt x="501" y="593"/>
                    <a:pt x="434" y="693"/>
                  </a:cubicBezTo>
                  <a:cubicBezTo>
                    <a:pt x="301" y="926"/>
                    <a:pt x="167" y="1127"/>
                    <a:pt x="134" y="1327"/>
                  </a:cubicBezTo>
                  <a:cubicBezTo>
                    <a:pt x="67" y="1494"/>
                    <a:pt x="67" y="1694"/>
                    <a:pt x="1" y="1860"/>
                  </a:cubicBezTo>
                  <a:lnTo>
                    <a:pt x="1" y="2261"/>
                  </a:lnTo>
                  <a:lnTo>
                    <a:pt x="1" y="2428"/>
                  </a:lnTo>
                  <a:cubicBezTo>
                    <a:pt x="1" y="2461"/>
                    <a:pt x="67" y="2528"/>
                    <a:pt x="134" y="2594"/>
                  </a:cubicBezTo>
                  <a:cubicBezTo>
                    <a:pt x="167" y="2617"/>
                    <a:pt x="208" y="2628"/>
                    <a:pt x="249" y="2628"/>
                  </a:cubicBezTo>
                  <a:cubicBezTo>
                    <a:pt x="330" y="2628"/>
                    <a:pt x="412" y="2583"/>
                    <a:pt x="434" y="2494"/>
                  </a:cubicBezTo>
                  <a:cubicBezTo>
                    <a:pt x="434" y="2494"/>
                    <a:pt x="501" y="2327"/>
                    <a:pt x="634" y="2027"/>
                  </a:cubicBezTo>
                  <a:cubicBezTo>
                    <a:pt x="634" y="1994"/>
                    <a:pt x="668" y="1927"/>
                    <a:pt x="734" y="1827"/>
                  </a:cubicBezTo>
                  <a:cubicBezTo>
                    <a:pt x="768" y="1794"/>
                    <a:pt x="801" y="1694"/>
                    <a:pt x="835" y="1627"/>
                  </a:cubicBezTo>
                  <a:lnTo>
                    <a:pt x="968" y="1360"/>
                  </a:lnTo>
                  <a:cubicBezTo>
                    <a:pt x="1001" y="1293"/>
                    <a:pt x="1068" y="1193"/>
                    <a:pt x="1101" y="1160"/>
                  </a:cubicBezTo>
                  <a:cubicBezTo>
                    <a:pt x="1135" y="1127"/>
                    <a:pt x="1168" y="1027"/>
                    <a:pt x="1235" y="993"/>
                  </a:cubicBezTo>
                  <a:lnTo>
                    <a:pt x="1335" y="860"/>
                  </a:lnTo>
                  <a:cubicBezTo>
                    <a:pt x="1402" y="826"/>
                    <a:pt x="1435" y="826"/>
                    <a:pt x="1468" y="793"/>
                  </a:cubicBezTo>
                  <a:cubicBezTo>
                    <a:pt x="1502" y="793"/>
                    <a:pt x="1568" y="760"/>
                    <a:pt x="1602" y="760"/>
                  </a:cubicBezTo>
                  <a:cubicBezTo>
                    <a:pt x="1635" y="693"/>
                    <a:pt x="1668" y="693"/>
                    <a:pt x="1735" y="693"/>
                  </a:cubicBezTo>
                  <a:lnTo>
                    <a:pt x="1835" y="693"/>
                  </a:lnTo>
                  <a:cubicBezTo>
                    <a:pt x="1880" y="693"/>
                    <a:pt x="1865" y="678"/>
                    <a:pt x="1880" y="678"/>
                  </a:cubicBezTo>
                  <a:cubicBezTo>
                    <a:pt x="1887" y="678"/>
                    <a:pt x="1902" y="682"/>
                    <a:pt x="1935" y="693"/>
                  </a:cubicBezTo>
                  <a:cubicBezTo>
                    <a:pt x="1969" y="726"/>
                    <a:pt x="2010" y="743"/>
                    <a:pt x="2052" y="743"/>
                  </a:cubicBezTo>
                  <a:cubicBezTo>
                    <a:pt x="2094" y="743"/>
                    <a:pt x="2135" y="726"/>
                    <a:pt x="2169" y="693"/>
                  </a:cubicBezTo>
                  <a:cubicBezTo>
                    <a:pt x="2302" y="626"/>
                    <a:pt x="2336" y="493"/>
                    <a:pt x="2269" y="359"/>
                  </a:cubicBezTo>
                  <a:lnTo>
                    <a:pt x="2269" y="326"/>
                  </a:lnTo>
                  <a:cubicBezTo>
                    <a:pt x="2269" y="293"/>
                    <a:pt x="2169" y="259"/>
                    <a:pt x="2135" y="193"/>
                  </a:cubicBezTo>
                  <a:cubicBezTo>
                    <a:pt x="2069" y="193"/>
                    <a:pt x="2002" y="159"/>
                    <a:pt x="1935" y="126"/>
                  </a:cubicBezTo>
                  <a:cubicBezTo>
                    <a:pt x="1835" y="93"/>
                    <a:pt x="1769" y="26"/>
                    <a:pt x="1635" y="26"/>
                  </a:cubicBezTo>
                  <a:cubicBezTo>
                    <a:pt x="1602" y="9"/>
                    <a:pt x="1552" y="1"/>
                    <a:pt x="1493" y="1"/>
                  </a:cubicBezTo>
                  <a:close/>
                </a:path>
              </a:pathLst>
            </a:custGeom>
            <a:solidFill>
              <a:srgbClr val="3C35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17"/>
            <p:cNvSpPr/>
            <p:nvPr/>
          </p:nvSpPr>
          <p:spPr>
            <a:xfrm>
              <a:off x="2264300" y="4405900"/>
              <a:ext cx="60050" cy="71400"/>
            </a:xfrm>
            <a:custGeom>
              <a:avLst/>
              <a:gdLst/>
              <a:ahLst/>
              <a:cxnLst/>
              <a:rect l="l" t="t" r="r" b="b"/>
              <a:pathLst>
                <a:path w="2402" h="2856" extrusionOk="0">
                  <a:moveTo>
                    <a:pt x="1314" y="0"/>
                  </a:moveTo>
                  <a:cubicBezTo>
                    <a:pt x="1196" y="0"/>
                    <a:pt x="1067" y="22"/>
                    <a:pt x="934" y="75"/>
                  </a:cubicBezTo>
                  <a:cubicBezTo>
                    <a:pt x="600" y="208"/>
                    <a:pt x="400" y="442"/>
                    <a:pt x="267" y="709"/>
                  </a:cubicBezTo>
                  <a:cubicBezTo>
                    <a:pt x="234" y="742"/>
                    <a:pt x="234" y="842"/>
                    <a:pt x="200" y="876"/>
                  </a:cubicBezTo>
                  <a:lnTo>
                    <a:pt x="167" y="1009"/>
                  </a:lnTo>
                  <a:lnTo>
                    <a:pt x="100" y="1076"/>
                  </a:lnTo>
                  <a:cubicBezTo>
                    <a:pt x="67" y="1209"/>
                    <a:pt x="33" y="1276"/>
                    <a:pt x="33" y="1409"/>
                  </a:cubicBezTo>
                  <a:cubicBezTo>
                    <a:pt x="33" y="1543"/>
                    <a:pt x="0" y="1609"/>
                    <a:pt x="0" y="1743"/>
                  </a:cubicBezTo>
                  <a:lnTo>
                    <a:pt x="0" y="2043"/>
                  </a:lnTo>
                  <a:cubicBezTo>
                    <a:pt x="0" y="2410"/>
                    <a:pt x="100" y="2677"/>
                    <a:pt x="100" y="2677"/>
                  </a:cubicBezTo>
                  <a:cubicBezTo>
                    <a:pt x="100" y="2744"/>
                    <a:pt x="167" y="2777"/>
                    <a:pt x="234" y="2844"/>
                  </a:cubicBezTo>
                  <a:cubicBezTo>
                    <a:pt x="257" y="2852"/>
                    <a:pt x="281" y="2856"/>
                    <a:pt x="304" y="2856"/>
                  </a:cubicBezTo>
                  <a:cubicBezTo>
                    <a:pt x="379" y="2856"/>
                    <a:pt x="449" y="2812"/>
                    <a:pt x="500" y="2710"/>
                  </a:cubicBezTo>
                  <a:lnTo>
                    <a:pt x="534" y="2610"/>
                  </a:lnTo>
                  <a:cubicBezTo>
                    <a:pt x="534" y="2610"/>
                    <a:pt x="567" y="2577"/>
                    <a:pt x="567" y="2510"/>
                  </a:cubicBezTo>
                  <a:cubicBezTo>
                    <a:pt x="567" y="2410"/>
                    <a:pt x="600" y="2277"/>
                    <a:pt x="667" y="2110"/>
                  </a:cubicBezTo>
                  <a:cubicBezTo>
                    <a:pt x="667" y="1943"/>
                    <a:pt x="734" y="1776"/>
                    <a:pt x="767" y="1609"/>
                  </a:cubicBezTo>
                  <a:cubicBezTo>
                    <a:pt x="767" y="1543"/>
                    <a:pt x="834" y="1409"/>
                    <a:pt x="867" y="1343"/>
                  </a:cubicBezTo>
                  <a:lnTo>
                    <a:pt x="901" y="1243"/>
                  </a:lnTo>
                  <a:lnTo>
                    <a:pt x="934" y="1209"/>
                  </a:lnTo>
                  <a:lnTo>
                    <a:pt x="1001" y="1076"/>
                  </a:lnTo>
                  <a:cubicBezTo>
                    <a:pt x="1067" y="909"/>
                    <a:pt x="1168" y="776"/>
                    <a:pt x="1234" y="742"/>
                  </a:cubicBezTo>
                  <a:cubicBezTo>
                    <a:pt x="1268" y="709"/>
                    <a:pt x="1401" y="709"/>
                    <a:pt x="1534" y="709"/>
                  </a:cubicBezTo>
                  <a:cubicBezTo>
                    <a:pt x="1668" y="709"/>
                    <a:pt x="1768" y="742"/>
                    <a:pt x="1868" y="776"/>
                  </a:cubicBezTo>
                  <a:cubicBezTo>
                    <a:pt x="1935" y="842"/>
                    <a:pt x="2001" y="842"/>
                    <a:pt x="2001" y="842"/>
                  </a:cubicBezTo>
                  <a:cubicBezTo>
                    <a:pt x="2068" y="876"/>
                    <a:pt x="2168" y="876"/>
                    <a:pt x="2268" y="876"/>
                  </a:cubicBezTo>
                  <a:cubicBezTo>
                    <a:pt x="2368" y="776"/>
                    <a:pt x="2402" y="609"/>
                    <a:pt x="2335" y="542"/>
                  </a:cubicBezTo>
                  <a:lnTo>
                    <a:pt x="2202" y="409"/>
                  </a:lnTo>
                  <a:cubicBezTo>
                    <a:pt x="2102" y="342"/>
                    <a:pt x="2001" y="208"/>
                    <a:pt x="1768" y="108"/>
                  </a:cubicBezTo>
                  <a:cubicBezTo>
                    <a:pt x="1648" y="48"/>
                    <a:pt x="1492" y="0"/>
                    <a:pt x="1314" y="0"/>
                  </a:cubicBezTo>
                  <a:close/>
                </a:path>
              </a:pathLst>
            </a:custGeom>
            <a:solidFill>
              <a:srgbClr val="3C35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17"/>
            <p:cNvSpPr/>
            <p:nvPr/>
          </p:nvSpPr>
          <p:spPr>
            <a:xfrm>
              <a:off x="2532825" y="4346875"/>
              <a:ext cx="40875" cy="73425"/>
            </a:xfrm>
            <a:custGeom>
              <a:avLst/>
              <a:gdLst/>
              <a:ahLst/>
              <a:cxnLst/>
              <a:rect l="l" t="t" r="r" b="b"/>
              <a:pathLst>
                <a:path w="1635" h="2937" extrusionOk="0">
                  <a:moveTo>
                    <a:pt x="512" y="1"/>
                  </a:moveTo>
                  <a:cubicBezTo>
                    <a:pt x="462" y="1"/>
                    <a:pt x="413" y="11"/>
                    <a:pt x="367" y="34"/>
                  </a:cubicBezTo>
                  <a:cubicBezTo>
                    <a:pt x="133" y="68"/>
                    <a:pt x="0" y="301"/>
                    <a:pt x="100" y="535"/>
                  </a:cubicBezTo>
                  <a:lnTo>
                    <a:pt x="767" y="2636"/>
                  </a:lnTo>
                  <a:cubicBezTo>
                    <a:pt x="834" y="2803"/>
                    <a:pt x="1001" y="2936"/>
                    <a:pt x="1168" y="2936"/>
                  </a:cubicBezTo>
                  <a:lnTo>
                    <a:pt x="1234" y="2936"/>
                  </a:lnTo>
                  <a:cubicBezTo>
                    <a:pt x="1501" y="2903"/>
                    <a:pt x="1635" y="2636"/>
                    <a:pt x="1534" y="2436"/>
                  </a:cubicBezTo>
                  <a:lnTo>
                    <a:pt x="867" y="301"/>
                  </a:lnTo>
                  <a:cubicBezTo>
                    <a:pt x="842" y="121"/>
                    <a:pt x="677" y="1"/>
                    <a:pt x="512" y="1"/>
                  </a:cubicBezTo>
                  <a:close/>
                </a:path>
              </a:pathLst>
            </a:custGeom>
            <a:solidFill>
              <a:srgbClr val="3C35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17"/>
            <p:cNvSpPr/>
            <p:nvPr/>
          </p:nvSpPr>
          <p:spPr>
            <a:xfrm>
              <a:off x="2490275" y="4406925"/>
              <a:ext cx="54250" cy="70075"/>
            </a:xfrm>
            <a:custGeom>
              <a:avLst/>
              <a:gdLst/>
              <a:ahLst/>
              <a:cxnLst/>
              <a:rect l="l" t="t" r="r" b="b"/>
              <a:pathLst>
                <a:path w="2170" h="2803" extrusionOk="0">
                  <a:moveTo>
                    <a:pt x="1368" y="1"/>
                  </a:moveTo>
                  <a:cubicBezTo>
                    <a:pt x="1268" y="1"/>
                    <a:pt x="1168" y="1"/>
                    <a:pt x="1035" y="34"/>
                  </a:cubicBezTo>
                  <a:cubicBezTo>
                    <a:pt x="901" y="67"/>
                    <a:pt x="835" y="134"/>
                    <a:pt x="701" y="201"/>
                  </a:cubicBezTo>
                  <a:cubicBezTo>
                    <a:pt x="568" y="301"/>
                    <a:pt x="501" y="368"/>
                    <a:pt x="401" y="501"/>
                  </a:cubicBezTo>
                  <a:cubicBezTo>
                    <a:pt x="334" y="568"/>
                    <a:pt x="234" y="701"/>
                    <a:pt x="201" y="835"/>
                  </a:cubicBezTo>
                  <a:cubicBezTo>
                    <a:pt x="101" y="968"/>
                    <a:pt x="101" y="1035"/>
                    <a:pt x="68" y="1168"/>
                  </a:cubicBezTo>
                  <a:cubicBezTo>
                    <a:pt x="34" y="1302"/>
                    <a:pt x="34" y="1368"/>
                    <a:pt x="34" y="1502"/>
                  </a:cubicBezTo>
                  <a:cubicBezTo>
                    <a:pt x="1" y="1702"/>
                    <a:pt x="34" y="1902"/>
                    <a:pt x="34" y="2069"/>
                  </a:cubicBezTo>
                  <a:cubicBezTo>
                    <a:pt x="68" y="2402"/>
                    <a:pt x="168" y="2636"/>
                    <a:pt x="168" y="2636"/>
                  </a:cubicBezTo>
                  <a:cubicBezTo>
                    <a:pt x="201" y="2703"/>
                    <a:pt x="234" y="2736"/>
                    <a:pt x="334" y="2803"/>
                  </a:cubicBezTo>
                  <a:cubicBezTo>
                    <a:pt x="468" y="2803"/>
                    <a:pt x="568" y="2736"/>
                    <a:pt x="635" y="2636"/>
                  </a:cubicBezTo>
                  <a:cubicBezTo>
                    <a:pt x="635" y="2636"/>
                    <a:pt x="701" y="2402"/>
                    <a:pt x="735" y="2136"/>
                  </a:cubicBezTo>
                  <a:cubicBezTo>
                    <a:pt x="801" y="2002"/>
                    <a:pt x="835" y="1835"/>
                    <a:pt x="868" y="1669"/>
                  </a:cubicBezTo>
                  <a:cubicBezTo>
                    <a:pt x="901" y="1568"/>
                    <a:pt x="901" y="1502"/>
                    <a:pt x="968" y="1402"/>
                  </a:cubicBezTo>
                  <a:cubicBezTo>
                    <a:pt x="1002" y="1368"/>
                    <a:pt x="1002" y="1268"/>
                    <a:pt x="1035" y="1202"/>
                  </a:cubicBezTo>
                  <a:cubicBezTo>
                    <a:pt x="1035" y="1135"/>
                    <a:pt x="1068" y="1035"/>
                    <a:pt x="1135" y="1001"/>
                  </a:cubicBezTo>
                  <a:cubicBezTo>
                    <a:pt x="1168" y="901"/>
                    <a:pt x="1202" y="868"/>
                    <a:pt x="1235" y="835"/>
                  </a:cubicBezTo>
                  <a:cubicBezTo>
                    <a:pt x="1302" y="835"/>
                    <a:pt x="1335" y="801"/>
                    <a:pt x="1368" y="735"/>
                  </a:cubicBezTo>
                  <a:cubicBezTo>
                    <a:pt x="1402" y="701"/>
                    <a:pt x="1469" y="701"/>
                    <a:pt x="1502" y="668"/>
                  </a:cubicBezTo>
                  <a:cubicBezTo>
                    <a:pt x="1635" y="634"/>
                    <a:pt x="1702" y="568"/>
                    <a:pt x="1802" y="568"/>
                  </a:cubicBezTo>
                  <a:lnTo>
                    <a:pt x="1902" y="568"/>
                  </a:lnTo>
                  <a:cubicBezTo>
                    <a:pt x="1938" y="586"/>
                    <a:pt x="1974" y="594"/>
                    <a:pt x="2006" y="594"/>
                  </a:cubicBezTo>
                  <a:cubicBezTo>
                    <a:pt x="2095" y="594"/>
                    <a:pt x="2160" y="532"/>
                    <a:pt x="2136" y="434"/>
                  </a:cubicBezTo>
                  <a:cubicBezTo>
                    <a:pt x="2169" y="334"/>
                    <a:pt x="2136" y="201"/>
                    <a:pt x="2002" y="167"/>
                  </a:cubicBezTo>
                  <a:lnTo>
                    <a:pt x="1835" y="67"/>
                  </a:lnTo>
                  <a:cubicBezTo>
                    <a:pt x="1735" y="34"/>
                    <a:pt x="1569" y="1"/>
                    <a:pt x="1368" y="1"/>
                  </a:cubicBezTo>
                  <a:close/>
                </a:path>
              </a:pathLst>
            </a:custGeom>
            <a:solidFill>
              <a:srgbClr val="3C35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17"/>
            <p:cNvSpPr/>
            <p:nvPr/>
          </p:nvSpPr>
          <p:spPr>
            <a:xfrm>
              <a:off x="2519475" y="4403600"/>
              <a:ext cx="46725" cy="75900"/>
            </a:xfrm>
            <a:custGeom>
              <a:avLst/>
              <a:gdLst/>
              <a:ahLst/>
              <a:cxnLst/>
              <a:rect l="l" t="t" r="r" b="b"/>
              <a:pathLst>
                <a:path w="1869" h="3036" extrusionOk="0">
                  <a:moveTo>
                    <a:pt x="1335" y="0"/>
                  </a:moveTo>
                  <a:cubicBezTo>
                    <a:pt x="1235" y="0"/>
                    <a:pt x="1134" y="0"/>
                    <a:pt x="1034" y="34"/>
                  </a:cubicBezTo>
                  <a:cubicBezTo>
                    <a:pt x="901" y="34"/>
                    <a:pt x="834" y="134"/>
                    <a:pt x="701" y="167"/>
                  </a:cubicBezTo>
                  <a:cubicBezTo>
                    <a:pt x="667" y="200"/>
                    <a:pt x="567" y="267"/>
                    <a:pt x="534" y="300"/>
                  </a:cubicBezTo>
                  <a:lnTo>
                    <a:pt x="401" y="434"/>
                  </a:lnTo>
                  <a:cubicBezTo>
                    <a:pt x="334" y="534"/>
                    <a:pt x="234" y="634"/>
                    <a:pt x="200" y="767"/>
                  </a:cubicBezTo>
                  <a:lnTo>
                    <a:pt x="67" y="1134"/>
                  </a:lnTo>
                  <a:cubicBezTo>
                    <a:pt x="0" y="1368"/>
                    <a:pt x="0" y="1635"/>
                    <a:pt x="0" y="1835"/>
                  </a:cubicBezTo>
                  <a:cubicBezTo>
                    <a:pt x="0" y="2102"/>
                    <a:pt x="34" y="2269"/>
                    <a:pt x="67" y="2435"/>
                  </a:cubicBezTo>
                  <a:cubicBezTo>
                    <a:pt x="134" y="2602"/>
                    <a:pt x="167" y="2702"/>
                    <a:pt x="200" y="2802"/>
                  </a:cubicBezTo>
                  <a:cubicBezTo>
                    <a:pt x="200" y="2869"/>
                    <a:pt x="234" y="2936"/>
                    <a:pt x="234" y="2936"/>
                  </a:cubicBezTo>
                  <a:cubicBezTo>
                    <a:pt x="301" y="2969"/>
                    <a:pt x="334" y="3036"/>
                    <a:pt x="401" y="3036"/>
                  </a:cubicBezTo>
                  <a:cubicBezTo>
                    <a:pt x="534" y="3036"/>
                    <a:pt x="667" y="2969"/>
                    <a:pt x="667" y="2836"/>
                  </a:cubicBezTo>
                  <a:cubicBezTo>
                    <a:pt x="667" y="2836"/>
                    <a:pt x="701" y="2635"/>
                    <a:pt x="701" y="2335"/>
                  </a:cubicBezTo>
                  <a:lnTo>
                    <a:pt x="701" y="2102"/>
                  </a:lnTo>
                  <a:cubicBezTo>
                    <a:pt x="701" y="2002"/>
                    <a:pt x="734" y="1935"/>
                    <a:pt x="734" y="1835"/>
                  </a:cubicBezTo>
                  <a:cubicBezTo>
                    <a:pt x="734" y="1768"/>
                    <a:pt x="801" y="1668"/>
                    <a:pt x="801" y="1601"/>
                  </a:cubicBezTo>
                  <a:cubicBezTo>
                    <a:pt x="801" y="1501"/>
                    <a:pt x="801" y="1435"/>
                    <a:pt x="834" y="1335"/>
                  </a:cubicBezTo>
                  <a:cubicBezTo>
                    <a:pt x="868" y="1268"/>
                    <a:pt x="868" y="1201"/>
                    <a:pt x="901" y="1134"/>
                  </a:cubicBezTo>
                  <a:cubicBezTo>
                    <a:pt x="934" y="1101"/>
                    <a:pt x="934" y="1001"/>
                    <a:pt x="1001" y="968"/>
                  </a:cubicBezTo>
                  <a:lnTo>
                    <a:pt x="1101" y="834"/>
                  </a:lnTo>
                  <a:cubicBezTo>
                    <a:pt x="1168" y="834"/>
                    <a:pt x="1201" y="801"/>
                    <a:pt x="1235" y="767"/>
                  </a:cubicBezTo>
                  <a:cubicBezTo>
                    <a:pt x="1301" y="701"/>
                    <a:pt x="1335" y="667"/>
                    <a:pt x="1368" y="667"/>
                  </a:cubicBezTo>
                  <a:cubicBezTo>
                    <a:pt x="1401" y="667"/>
                    <a:pt x="1468" y="634"/>
                    <a:pt x="1501" y="634"/>
                  </a:cubicBezTo>
                  <a:cubicBezTo>
                    <a:pt x="1535" y="601"/>
                    <a:pt x="1501" y="601"/>
                    <a:pt x="1568" y="601"/>
                  </a:cubicBezTo>
                  <a:cubicBezTo>
                    <a:pt x="1668" y="601"/>
                    <a:pt x="1735" y="534"/>
                    <a:pt x="1802" y="501"/>
                  </a:cubicBezTo>
                  <a:cubicBezTo>
                    <a:pt x="1868" y="367"/>
                    <a:pt x="1835" y="267"/>
                    <a:pt x="1735" y="167"/>
                  </a:cubicBezTo>
                  <a:lnTo>
                    <a:pt x="1702" y="134"/>
                  </a:lnTo>
                  <a:cubicBezTo>
                    <a:pt x="1702" y="100"/>
                    <a:pt x="1635" y="34"/>
                    <a:pt x="1535" y="34"/>
                  </a:cubicBezTo>
                  <a:cubicBezTo>
                    <a:pt x="1501" y="0"/>
                    <a:pt x="1401" y="0"/>
                    <a:pt x="1335" y="0"/>
                  </a:cubicBezTo>
                  <a:close/>
                </a:path>
              </a:pathLst>
            </a:custGeom>
            <a:solidFill>
              <a:srgbClr val="3C35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17"/>
            <p:cNvSpPr/>
            <p:nvPr/>
          </p:nvSpPr>
          <p:spPr>
            <a:xfrm>
              <a:off x="2546150" y="4402350"/>
              <a:ext cx="52575" cy="76325"/>
            </a:xfrm>
            <a:custGeom>
              <a:avLst/>
              <a:gdLst/>
              <a:ahLst/>
              <a:cxnLst/>
              <a:rect l="l" t="t" r="r" b="b"/>
              <a:pathLst>
                <a:path w="2103" h="3053" extrusionOk="0">
                  <a:moveTo>
                    <a:pt x="1138" y="0"/>
                  </a:moveTo>
                  <a:cubicBezTo>
                    <a:pt x="961" y="0"/>
                    <a:pt x="748" y="42"/>
                    <a:pt x="534" y="184"/>
                  </a:cubicBezTo>
                  <a:cubicBezTo>
                    <a:pt x="434" y="250"/>
                    <a:pt x="301" y="417"/>
                    <a:pt x="201" y="551"/>
                  </a:cubicBezTo>
                  <a:cubicBezTo>
                    <a:pt x="134" y="717"/>
                    <a:pt x="101" y="884"/>
                    <a:pt x="34" y="1018"/>
                  </a:cubicBezTo>
                  <a:cubicBezTo>
                    <a:pt x="1" y="1151"/>
                    <a:pt x="1" y="1251"/>
                    <a:pt x="1" y="1418"/>
                  </a:cubicBezTo>
                  <a:cubicBezTo>
                    <a:pt x="34" y="1551"/>
                    <a:pt x="34" y="1651"/>
                    <a:pt x="34" y="1751"/>
                  </a:cubicBezTo>
                  <a:cubicBezTo>
                    <a:pt x="101" y="1852"/>
                    <a:pt x="101" y="1985"/>
                    <a:pt x="134" y="2085"/>
                  </a:cubicBezTo>
                  <a:cubicBezTo>
                    <a:pt x="168" y="2185"/>
                    <a:pt x="168" y="2319"/>
                    <a:pt x="201" y="2385"/>
                  </a:cubicBezTo>
                  <a:cubicBezTo>
                    <a:pt x="334" y="2752"/>
                    <a:pt x="534" y="2986"/>
                    <a:pt x="534" y="2986"/>
                  </a:cubicBezTo>
                  <a:cubicBezTo>
                    <a:pt x="601" y="3019"/>
                    <a:pt x="635" y="3052"/>
                    <a:pt x="701" y="3052"/>
                  </a:cubicBezTo>
                  <a:cubicBezTo>
                    <a:pt x="835" y="3052"/>
                    <a:pt x="935" y="2986"/>
                    <a:pt x="935" y="2852"/>
                  </a:cubicBezTo>
                  <a:lnTo>
                    <a:pt x="935" y="2752"/>
                  </a:lnTo>
                  <a:lnTo>
                    <a:pt x="935" y="2652"/>
                  </a:lnTo>
                  <a:cubicBezTo>
                    <a:pt x="935" y="2552"/>
                    <a:pt x="868" y="2419"/>
                    <a:pt x="868" y="2252"/>
                  </a:cubicBezTo>
                  <a:cubicBezTo>
                    <a:pt x="835" y="2152"/>
                    <a:pt x="835" y="1918"/>
                    <a:pt x="835" y="1751"/>
                  </a:cubicBezTo>
                  <a:lnTo>
                    <a:pt x="835" y="1418"/>
                  </a:lnTo>
                  <a:lnTo>
                    <a:pt x="835" y="1184"/>
                  </a:lnTo>
                  <a:cubicBezTo>
                    <a:pt x="835" y="1018"/>
                    <a:pt x="935" y="884"/>
                    <a:pt x="968" y="851"/>
                  </a:cubicBezTo>
                  <a:cubicBezTo>
                    <a:pt x="1068" y="751"/>
                    <a:pt x="1168" y="717"/>
                    <a:pt x="1302" y="717"/>
                  </a:cubicBezTo>
                  <a:lnTo>
                    <a:pt x="1769" y="717"/>
                  </a:lnTo>
                  <a:cubicBezTo>
                    <a:pt x="1835" y="717"/>
                    <a:pt x="1935" y="684"/>
                    <a:pt x="2002" y="551"/>
                  </a:cubicBezTo>
                  <a:cubicBezTo>
                    <a:pt x="2102" y="484"/>
                    <a:pt x="2036" y="350"/>
                    <a:pt x="1969" y="250"/>
                  </a:cubicBezTo>
                  <a:lnTo>
                    <a:pt x="1802" y="184"/>
                  </a:lnTo>
                  <a:cubicBezTo>
                    <a:pt x="1702" y="150"/>
                    <a:pt x="1535" y="50"/>
                    <a:pt x="1335" y="17"/>
                  </a:cubicBezTo>
                  <a:cubicBezTo>
                    <a:pt x="1277" y="7"/>
                    <a:pt x="1211" y="0"/>
                    <a:pt x="1138" y="0"/>
                  </a:cubicBezTo>
                  <a:close/>
                </a:path>
              </a:pathLst>
            </a:custGeom>
            <a:solidFill>
              <a:srgbClr val="3C35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17"/>
            <p:cNvSpPr/>
            <p:nvPr/>
          </p:nvSpPr>
          <p:spPr>
            <a:xfrm>
              <a:off x="2269625" y="4337725"/>
              <a:ext cx="51400" cy="16225"/>
            </a:xfrm>
            <a:custGeom>
              <a:avLst/>
              <a:gdLst/>
              <a:ahLst/>
              <a:cxnLst/>
              <a:rect l="l" t="t" r="r" b="b"/>
              <a:pathLst>
                <a:path w="2056" h="649" extrusionOk="0">
                  <a:moveTo>
                    <a:pt x="20" y="0"/>
                  </a:moveTo>
                  <a:cubicBezTo>
                    <a:pt x="12" y="24"/>
                    <a:pt x="8" y="41"/>
                    <a:pt x="8" y="52"/>
                  </a:cubicBezTo>
                  <a:lnTo>
                    <a:pt x="8" y="52"/>
                  </a:lnTo>
                  <a:cubicBezTo>
                    <a:pt x="10" y="37"/>
                    <a:pt x="14" y="20"/>
                    <a:pt x="20" y="0"/>
                  </a:cubicBezTo>
                  <a:close/>
                  <a:moveTo>
                    <a:pt x="8" y="52"/>
                  </a:moveTo>
                  <a:cubicBezTo>
                    <a:pt x="0" y="113"/>
                    <a:pt x="27" y="140"/>
                    <a:pt x="54" y="167"/>
                  </a:cubicBezTo>
                  <a:cubicBezTo>
                    <a:pt x="54" y="167"/>
                    <a:pt x="154" y="300"/>
                    <a:pt x="321" y="367"/>
                  </a:cubicBezTo>
                  <a:cubicBezTo>
                    <a:pt x="387" y="467"/>
                    <a:pt x="488" y="500"/>
                    <a:pt x="588" y="534"/>
                  </a:cubicBezTo>
                  <a:cubicBezTo>
                    <a:pt x="654" y="534"/>
                    <a:pt x="688" y="600"/>
                    <a:pt x="788" y="600"/>
                  </a:cubicBezTo>
                  <a:cubicBezTo>
                    <a:pt x="854" y="600"/>
                    <a:pt x="888" y="634"/>
                    <a:pt x="988" y="634"/>
                  </a:cubicBezTo>
                  <a:cubicBezTo>
                    <a:pt x="1099" y="634"/>
                    <a:pt x="1195" y="649"/>
                    <a:pt x="1277" y="649"/>
                  </a:cubicBezTo>
                  <a:cubicBezTo>
                    <a:pt x="1318" y="649"/>
                    <a:pt x="1355" y="645"/>
                    <a:pt x="1388" y="634"/>
                  </a:cubicBezTo>
                  <a:cubicBezTo>
                    <a:pt x="1455" y="634"/>
                    <a:pt x="1522" y="600"/>
                    <a:pt x="1555" y="600"/>
                  </a:cubicBezTo>
                  <a:cubicBezTo>
                    <a:pt x="1655" y="600"/>
                    <a:pt x="1688" y="600"/>
                    <a:pt x="1722" y="534"/>
                  </a:cubicBezTo>
                  <a:cubicBezTo>
                    <a:pt x="1955" y="467"/>
                    <a:pt x="2022" y="367"/>
                    <a:pt x="2022" y="367"/>
                  </a:cubicBezTo>
                  <a:cubicBezTo>
                    <a:pt x="2055" y="367"/>
                    <a:pt x="2055" y="334"/>
                    <a:pt x="2055" y="300"/>
                  </a:cubicBezTo>
                  <a:cubicBezTo>
                    <a:pt x="2055" y="267"/>
                    <a:pt x="1989" y="200"/>
                    <a:pt x="1955" y="200"/>
                  </a:cubicBezTo>
                  <a:lnTo>
                    <a:pt x="1889" y="200"/>
                  </a:lnTo>
                  <a:cubicBezTo>
                    <a:pt x="1889" y="200"/>
                    <a:pt x="1788" y="200"/>
                    <a:pt x="1622" y="267"/>
                  </a:cubicBezTo>
                  <a:cubicBezTo>
                    <a:pt x="1522" y="300"/>
                    <a:pt x="1388" y="300"/>
                    <a:pt x="1321" y="300"/>
                  </a:cubicBezTo>
                  <a:cubicBezTo>
                    <a:pt x="1288" y="311"/>
                    <a:pt x="1258" y="315"/>
                    <a:pt x="1229" y="315"/>
                  </a:cubicBezTo>
                  <a:cubicBezTo>
                    <a:pt x="1169" y="315"/>
                    <a:pt x="1110" y="300"/>
                    <a:pt x="1021" y="300"/>
                  </a:cubicBezTo>
                  <a:cubicBezTo>
                    <a:pt x="888" y="300"/>
                    <a:pt x="788" y="267"/>
                    <a:pt x="688" y="267"/>
                  </a:cubicBezTo>
                  <a:cubicBezTo>
                    <a:pt x="554" y="234"/>
                    <a:pt x="488" y="234"/>
                    <a:pt x="387" y="167"/>
                  </a:cubicBezTo>
                  <a:cubicBezTo>
                    <a:pt x="221" y="133"/>
                    <a:pt x="121" y="100"/>
                    <a:pt x="121" y="100"/>
                  </a:cubicBezTo>
                  <a:cubicBezTo>
                    <a:pt x="45" y="75"/>
                    <a:pt x="7" y="88"/>
                    <a:pt x="8" y="52"/>
                  </a:cubicBezTo>
                  <a:close/>
                </a:path>
              </a:pathLst>
            </a:custGeom>
            <a:solidFill>
              <a:srgbClr val="1640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17"/>
            <p:cNvSpPr/>
            <p:nvPr/>
          </p:nvSpPr>
          <p:spPr>
            <a:xfrm>
              <a:off x="2518800" y="4339375"/>
              <a:ext cx="51575" cy="15775"/>
            </a:xfrm>
            <a:custGeom>
              <a:avLst/>
              <a:gdLst/>
              <a:ahLst/>
              <a:cxnLst/>
              <a:rect l="l" t="t" r="r" b="b"/>
              <a:pathLst>
                <a:path w="2063" h="631" extrusionOk="0">
                  <a:moveTo>
                    <a:pt x="27" y="1"/>
                  </a:moveTo>
                  <a:cubicBezTo>
                    <a:pt x="19" y="9"/>
                    <a:pt x="17" y="15"/>
                    <a:pt x="19" y="21"/>
                  </a:cubicBezTo>
                  <a:lnTo>
                    <a:pt x="19" y="21"/>
                  </a:lnTo>
                  <a:cubicBezTo>
                    <a:pt x="21" y="14"/>
                    <a:pt x="24" y="8"/>
                    <a:pt x="27" y="1"/>
                  </a:cubicBezTo>
                  <a:close/>
                  <a:moveTo>
                    <a:pt x="19" y="21"/>
                  </a:moveTo>
                  <a:lnTo>
                    <a:pt x="19" y="21"/>
                  </a:lnTo>
                  <a:cubicBezTo>
                    <a:pt x="1" y="74"/>
                    <a:pt x="31" y="104"/>
                    <a:pt x="61" y="134"/>
                  </a:cubicBezTo>
                  <a:cubicBezTo>
                    <a:pt x="61" y="134"/>
                    <a:pt x="127" y="268"/>
                    <a:pt x="294" y="368"/>
                  </a:cubicBezTo>
                  <a:cubicBezTo>
                    <a:pt x="394" y="434"/>
                    <a:pt x="461" y="468"/>
                    <a:pt x="594" y="534"/>
                  </a:cubicBezTo>
                  <a:cubicBezTo>
                    <a:pt x="628" y="534"/>
                    <a:pt x="694" y="568"/>
                    <a:pt x="761" y="568"/>
                  </a:cubicBezTo>
                  <a:cubicBezTo>
                    <a:pt x="861" y="568"/>
                    <a:pt x="895" y="601"/>
                    <a:pt x="961" y="601"/>
                  </a:cubicBezTo>
                  <a:cubicBezTo>
                    <a:pt x="1072" y="601"/>
                    <a:pt x="1169" y="631"/>
                    <a:pt x="1260" y="631"/>
                  </a:cubicBezTo>
                  <a:cubicBezTo>
                    <a:pt x="1306" y="631"/>
                    <a:pt x="1350" y="623"/>
                    <a:pt x="1395" y="601"/>
                  </a:cubicBezTo>
                  <a:cubicBezTo>
                    <a:pt x="1428" y="601"/>
                    <a:pt x="1528" y="568"/>
                    <a:pt x="1562" y="568"/>
                  </a:cubicBezTo>
                  <a:cubicBezTo>
                    <a:pt x="1662" y="568"/>
                    <a:pt x="1695" y="568"/>
                    <a:pt x="1729" y="534"/>
                  </a:cubicBezTo>
                  <a:cubicBezTo>
                    <a:pt x="1929" y="434"/>
                    <a:pt x="2029" y="368"/>
                    <a:pt x="2029" y="368"/>
                  </a:cubicBezTo>
                  <a:cubicBezTo>
                    <a:pt x="2062" y="368"/>
                    <a:pt x="2062" y="334"/>
                    <a:pt x="2062" y="268"/>
                  </a:cubicBezTo>
                  <a:cubicBezTo>
                    <a:pt x="2062" y="234"/>
                    <a:pt x="1962" y="201"/>
                    <a:pt x="1929" y="201"/>
                  </a:cubicBezTo>
                  <a:lnTo>
                    <a:pt x="1895" y="201"/>
                  </a:lnTo>
                  <a:cubicBezTo>
                    <a:pt x="1895" y="201"/>
                    <a:pt x="1762" y="201"/>
                    <a:pt x="1595" y="234"/>
                  </a:cubicBezTo>
                  <a:cubicBezTo>
                    <a:pt x="1528" y="268"/>
                    <a:pt x="1395" y="268"/>
                    <a:pt x="1328" y="268"/>
                  </a:cubicBezTo>
                  <a:cubicBezTo>
                    <a:pt x="1295" y="290"/>
                    <a:pt x="1265" y="297"/>
                    <a:pt x="1236" y="297"/>
                  </a:cubicBezTo>
                  <a:cubicBezTo>
                    <a:pt x="1176" y="297"/>
                    <a:pt x="1117" y="268"/>
                    <a:pt x="1028" y="268"/>
                  </a:cubicBezTo>
                  <a:cubicBezTo>
                    <a:pt x="895" y="268"/>
                    <a:pt x="761" y="234"/>
                    <a:pt x="694" y="234"/>
                  </a:cubicBezTo>
                  <a:cubicBezTo>
                    <a:pt x="561" y="201"/>
                    <a:pt x="494" y="201"/>
                    <a:pt x="394" y="168"/>
                  </a:cubicBezTo>
                  <a:cubicBezTo>
                    <a:pt x="227" y="101"/>
                    <a:pt x="94" y="67"/>
                    <a:pt x="94" y="67"/>
                  </a:cubicBezTo>
                  <a:cubicBezTo>
                    <a:pt x="69" y="42"/>
                    <a:pt x="25" y="36"/>
                    <a:pt x="19" y="21"/>
                  </a:cubicBezTo>
                  <a:close/>
                </a:path>
              </a:pathLst>
            </a:custGeom>
            <a:solidFill>
              <a:srgbClr val="1640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17"/>
            <p:cNvSpPr/>
            <p:nvPr/>
          </p:nvSpPr>
          <p:spPr>
            <a:xfrm>
              <a:off x="2029950" y="3552825"/>
              <a:ext cx="46725" cy="51925"/>
            </a:xfrm>
            <a:custGeom>
              <a:avLst/>
              <a:gdLst/>
              <a:ahLst/>
              <a:cxnLst/>
              <a:rect l="l" t="t" r="r" b="b"/>
              <a:pathLst>
                <a:path w="1869" h="2077" extrusionOk="0">
                  <a:moveTo>
                    <a:pt x="621" y="0"/>
                  </a:moveTo>
                  <a:cubicBezTo>
                    <a:pt x="495" y="0"/>
                    <a:pt x="377" y="60"/>
                    <a:pt x="301" y="174"/>
                  </a:cubicBezTo>
                  <a:cubicBezTo>
                    <a:pt x="1" y="641"/>
                    <a:pt x="201" y="1141"/>
                    <a:pt x="401" y="1575"/>
                  </a:cubicBezTo>
                  <a:cubicBezTo>
                    <a:pt x="510" y="1848"/>
                    <a:pt x="754" y="2077"/>
                    <a:pt x="1059" y="2077"/>
                  </a:cubicBezTo>
                  <a:cubicBezTo>
                    <a:pt x="1126" y="2077"/>
                    <a:pt x="1196" y="2066"/>
                    <a:pt x="1268" y="2042"/>
                  </a:cubicBezTo>
                  <a:cubicBezTo>
                    <a:pt x="1635" y="1975"/>
                    <a:pt x="1869" y="1475"/>
                    <a:pt x="1635" y="1041"/>
                  </a:cubicBezTo>
                  <a:cubicBezTo>
                    <a:pt x="1402" y="674"/>
                    <a:pt x="1235" y="374"/>
                    <a:pt x="901" y="107"/>
                  </a:cubicBezTo>
                  <a:cubicBezTo>
                    <a:pt x="815" y="35"/>
                    <a:pt x="716" y="0"/>
                    <a:pt x="621" y="0"/>
                  </a:cubicBezTo>
                  <a:close/>
                </a:path>
              </a:pathLst>
            </a:custGeom>
            <a:solidFill>
              <a:srgbClr val="F2D6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17"/>
            <p:cNvSpPr/>
            <p:nvPr/>
          </p:nvSpPr>
          <p:spPr>
            <a:xfrm>
              <a:off x="2025675" y="3628650"/>
              <a:ext cx="46825" cy="37275"/>
            </a:xfrm>
            <a:custGeom>
              <a:avLst/>
              <a:gdLst/>
              <a:ahLst/>
              <a:cxnLst/>
              <a:rect l="l" t="t" r="r" b="b"/>
              <a:pathLst>
                <a:path w="1873" h="1491" extrusionOk="0">
                  <a:moveTo>
                    <a:pt x="394" y="1"/>
                  </a:moveTo>
                  <a:cubicBezTo>
                    <a:pt x="201" y="1"/>
                    <a:pt x="0" y="205"/>
                    <a:pt x="72" y="443"/>
                  </a:cubicBezTo>
                  <a:cubicBezTo>
                    <a:pt x="172" y="910"/>
                    <a:pt x="572" y="1144"/>
                    <a:pt x="939" y="1410"/>
                  </a:cubicBezTo>
                  <a:cubicBezTo>
                    <a:pt x="1022" y="1466"/>
                    <a:pt x="1114" y="1490"/>
                    <a:pt x="1207" y="1490"/>
                  </a:cubicBezTo>
                  <a:cubicBezTo>
                    <a:pt x="1453" y="1490"/>
                    <a:pt x="1700" y="1319"/>
                    <a:pt x="1773" y="1077"/>
                  </a:cubicBezTo>
                  <a:cubicBezTo>
                    <a:pt x="1873" y="643"/>
                    <a:pt x="1573" y="343"/>
                    <a:pt x="1206" y="310"/>
                  </a:cubicBezTo>
                  <a:cubicBezTo>
                    <a:pt x="972" y="310"/>
                    <a:pt x="739" y="276"/>
                    <a:pt x="605" y="109"/>
                  </a:cubicBezTo>
                  <a:cubicBezTo>
                    <a:pt x="548" y="33"/>
                    <a:pt x="472" y="1"/>
                    <a:pt x="394" y="1"/>
                  </a:cubicBezTo>
                  <a:close/>
                </a:path>
              </a:pathLst>
            </a:custGeom>
            <a:solidFill>
              <a:srgbClr val="F2D6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17"/>
            <p:cNvSpPr/>
            <p:nvPr/>
          </p:nvSpPr>
          <p:spPr>
            <a:xfrm>
              <a:off x="2029950" y="3706425"/>
              <a:ext cx="30600" cy="17575"/>
            </a:xfrm>
            <a:custGeom>
              <a:avLst/>
              <a:gdLst/>
              <a:ahLst/>
              <a:cxnLst/>
              <a:rect l="l" t="t" r="r" b="b"/>
              <a:pathLst>
                <a:path w="1224" h="703" extrusionOk="0">
                  <a:moveTo>
                    <a:pt x="67" y="1"/>
                  </a:moveTo>
                  <a:cubicBezTo>
                    <a:pt x="67" y="1"/>
                    <a:pt x="1" y="1"/>
                    <a:pt x="1" y="34"/>
                  </a:cubicBezTo>
                  <a:cubicBezTo>
                    <a:pt x="134" y="368"/>
                    <a:pt x="468" y="634"/>
                    <a:pt x="801" y="701"/>
                  </a:cubicBezTo>
                  <a:cubicBezTo>
                    <a:pt x="812" y="702"/>
                    <a:pt x="822" y="702"/>
                    <a:pt x="832" y="702"/>
                  </a:cubicBezTo>
                  <a:cubicBezTo>
                    <a:pt x="1206" y="702"/>
                    <a:pt x="1224" y="157"/>
                    <a:pt x="886" y="157"/>
                  </a:cubicBezTo>
                  <a:cubicBezTo>
                    <a:pt x="860" y="157"/>
                    <a:pt x="832" y="160"/>
                    <a:pt x="801" y="167"/>
                  </a:cubicBezTo>
                  <a:cubicBezTo>
                    <a:pt x="751" y="184"/>
                    <a:pt x="693" y="192"/>
                    <a:pt x="630" y="192"/>
                  </a:cubicBezTo>
                  <a:cubicBezTo>
                    <a:pt x="568" y="192"/>
                    <a:pt x="501" y="184"/>
                    <a:pt x="434" y="167"/>
                  </a:cubicBezTo>
                  <a:cubicBezTo>
                    <a:pt x="301" y="134"/>
                    <a:pt x="201" y="34"/>
                    <a:pt x="67" y="1"/>
                  </a:cubicBezTo>
                  <a:close/>
                </a:path>
              </a:pathLst>
            </a:custGeom>
            <a:solidFill>
              <a:srgbClr val="F2D6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17"/>
            <p:cNvSpPr/>
            <p:nvPr/>
          </p:nvSpPr>
          <p:spPr>
            <a:xfrm>
              <a:off x="2067475" y="3681300"/>
              <a:ext cx="35050" cy="22350"/>
            </a:xfrm>
            <a:custGeom>
              <a:avLst/>
              <a:gdLst/>
              <a:ahLst/>
              <a:cxnLst/>
              <a:rect l="l" t="t" r="r" b="b"/>
              <a:pathLst>
                <a:path w="1402" h="894" extrusionOk="0">
                  <a:moveTo>
                    <a:pt x="871" y="1"/>
                  </a:moveTo>
                  <a:cubicBezTo>
                    <a:pt x="847" y="1"/>
                    <a:pt x="824" y="2"/>
                    <a:pt x="801" y="5"/>
                  </a:cubicBezTo>
                  <a:lnTo>
                    <a:pt x="234" y="5"/>
                  </a:lnTo>
                  <a:cubicBezTo>
                    <a:pt x="101" y="5"/>
                    <a:pt x="1" y="138"/>
                    <a:pt x="101" y="238"/>
                  </a:cubicBezTo>
                  <a:cubicBezTo>
                    <a:pt x="301" y="539"/>
                    <a:pt x="468" y="806"/>
                    <a:pt x="801" y="872"/>
                  </a:cubicBezTo>
                  <a:cubicBezTo>
                    <a:pt x="845" y="887"/>
                    <a:pt x="889" y="894"/>
                    <a:pt x="932" y="894"/>
                  </a:cubicBezTo>
                  <a:cubicBezTo>
                    <a:pt x="1183" y="894"/>
                    <a:pt x="1402" y="662"/>
                    <a:pt x="1402" y="405"/>
                  </a:cubicBezTo>
                  <a:cubicBezTo>
                    <a:pt x="1402" y="161"/>
                    <a:pt x="1123" y="1"/>
                    <a:pt x="871" y="1"/>
                  </a:cubicBezTo>
                  <a:close/>
                </a:path>
              </a:pathLst>
            </a:custGeom>
            <a:solidFill>
              <a:srgbClr val="F2D6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17"/>
            <p:cNvSpPr/>
            <p:nvPr/>
          </p:nvSpPr>
          <p:spPr>
            <a:xfrm>
              <a:off x="2086775" y="3624550"/>
              <a:ext cx="40775" cy="28350"/>
            </a:xfrm>
            <a:custGeom>
              <a:avLst/>
              <a:gdLst/>
              <a:ahLst/>
              <a:cxnLst/>
              <a:rect l="l" t="t" r="r" b="b"/>
              <a:pathLst>
                <a:path w="1631" h="1134" extrusionOk="0">
                  <a:moveTo>
                    <a:pt x="124" y="0"/>
                  </a:moveTo>
                  <a:cubicBezTo>
                    <a:pt x="46" y="0"/>
                    <a:pt x="1" y="82"/>
                    <a:pt x="29" y="140"/>
                  </a:cubicBezTo>
                  <a:cubicBezTo>
                    <a:pt x="163" y="340"/>
                    <a:pt x="330" y="507"/>
                    <a:pt x="430" y="741"/>
                  </a:cubicBezTo>
                  <a:cubicBezTo>
                    <a:pt x="430" y="807"/>
                    <a:pt x="463" y="841"/>
                    <a:pt x="496" y="907"/>
                  </a:cubicBezTo>
                  <a:cubicBezTo>
                    <a:pt x="602" y="1048"/>
                    <a:pt x="782" y="1133"/>
                    <a:pt x="957" y="1133"/>
                  </a:cubicBezTo>
                  <a:cubicBezTo>
                    <a:pt x="1115" y="1133"/>
                    <a:pt x="1269" y="1065"/>
                    <a:pt x="1364" y="907"/>
                  </a:cubicBezTo>
                  <a:cubicBezTo>
                    <a:pt x="1630" y="574"/>
                    <a:pt x="1364" y="140"/>
                    <a:pt x="963" y="140"/>
                  </a:cubicBezTo>
                  <a:cubicBezTo>
                    <a:pt x="863" y="140"/>
                    <a:pt x="797" y="140"/>
                    <a:pt x="763" y="173"/>
                  </a:cubicBezTo>
                  <a:cubicBezTo>
                    <a:pt x="530" y="173"/>
                    <a:pt x="330" y="107"/>
                    <a:pt x="163" y="7"/>
                  </a:cubicBezTo>
                  <a:cubicBezTo>
                    <a:pt x="149" y="2"/>
                    <a:pt x="136" y="0"/>
                    <a:pt x="124" y="0"/>
                  </a:cubicBezTo>
                  <a:close/>
                </a:path>
              </a:pathLst>
            </a:custGeom>
            <a:solidFill>
              <a:srgbClr val="F2D6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17"/>
            <p:cNvSpPr/>
            <p:nvPr/>
          </p:nvSpPr>
          <p:spPr>
            <a:xfrm>
              <a:off x="2010775" y="3818800"/>
              <a:ext cx="50050" cy="47775"/>
            </a:xfrm>
            <a:custGeom>
              <a:avLst/>
              <a:gdLst/>
              <a:ahLst/>
              <a:cxnLst/>
              <a:rect l="l" t="t" r="r" b="b"/>
              <a:pathLst>
                <a:path w="2002" h="1911" extrusionOk="0">
                  <a:moveTo>
                    <a:pt x="302" y="0"/>
                  </a:moveTo>
                  <a:cubicBezTo>
                    <a:pt x="201" y="0"/>
                    <a:pt x="122" y="65"/>
                    <a:pt x="67" y="176"/>
                  </a:cubicBezTo>
                  <a:cubicBezTo>
                    <a:pt x="0" y="409"/>
                    <a:pt x="101" y="709"/>
                    <a:pt x="234" y="943"/>
                  </a:cubicBezTo>
                  <a:cubicBezTo>
                    <a:pt x="367" y="1243"/>
                    <a:pt x="534" y="1443"/>
                    <a:pt x="768" y="1710"/>
                  </a:cubicBezTo>
                  <a:cubicBezTo>
                    <a:pt x="901" y="1844"/>
                    <a:pt x="1085" y="1910"/>
                    <a:pt x="1264" y="1910"/>
                  </a:cubicBezTo>
                  <a:cubicBezTo>
                    <a:pt x="1443" y="1910"/>
                    <a:pt x="1618" y="1844"/>
                    <a:pt x="1735" y="1710"/>
                  </a:cubicBezTo>
                  <a:cubicBezTo>
                    <a:pt x="2002" y="1377"/>
                    <a:pt x="1969" y="809"/>
                    <a:pt x="1568" y="643"/>
                  </a:cubicBezTo>
                  <a:cubicBezTo>
                    <a:pt x="1368" y="543"/>
                    <a:pt x="1168" y="409"/>
                    <a:pt x="968" y="342"/>
                  </a:cubicBezTo>
                  <a:cubicBezTo>
                    <a:pt x="734" y="242"/>
                    <a:pt x="568" y="76"/>
                    <a:pt x="367" y="9"/>
                  </a:cubicBezTo>
                  <a:cubicBezTo>
                    <a:pt x="344" y="3"/>
                    <a:pt x="323" y="0"/>
                    <a:pt x="302" y="0"/>
                  </a:cubicBezTo>
                  <a:close/>
                </a:path>
              </a:pathLst>
            </a:custGeom>
            <a:solidFill>
              <a:srgbClr val="F2D6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17"/>
            <p:cNvSpPr/>
            <p:nvPr/>
          </p:nvSpPr>
          <p:spPr>
            <a:xfrm>
              <a:off x="2019125" y="3767425"/>
              <a:ext cx="30875" cy="28125"/>
            </a:xfrm>
            <a:custGeom>
              <a:avLst/>
              <a:gdLst/>
              <a:ahLst/>
              <a:cxnLst/>
              <a:rect l="l" t="t" r="r" b="b"/>
              <a:pathLst>
                <a:path w="1235" h="1125" extrusionOk="0">
                  <a:moveTo>
                    <a:pt x="73" y="1"/>
                  </a:moveTo>
                  <a:cubicBezTo>
                    <a:pt x="32" y="1"/>
                    <a:pt x="0" y="39"/>
                    <a:pt x="0" y="62"/>
                  </a:cubicBezTo>
                  <a:cubicBezTo>
                    <a:pt x="33" y="429"/>
                    <a:pt x="200" y="763"/>
                    <a:pt x="500" y="1030"/>
                  </a:cubicBezTo>
                  <a:cubicBezTo>
                    <a:pt x="565" y="1095"/>
                    <a:pt x="651" y="1124"/>
                    <a:pt x="736" y="1124"/>
                  </a:cubicBezTo>
                  <a:cubicBezTo>
                    <a:pt x="871" y="1124"/>
                    <a:pt x="1006" y="1052"/>
                    <a:pt x="1067" y="930"/>
                  </a:cubicBezTo>
                  <a:cubicBezTo>
                    <a:pt x="1234" y="730"/>
                    <a:pt x="1067" y="463"/>
                    <a:pt x="867" y="396"/>
                  </a:cubicBezTo>
                  <a:cubicBezTo>
                    <a:pt x="634" y="296"/>
                    <a:pt x="334" y="196"/>
                    <a:pt x="133" y="29"/>
                  </a:cubicBezTo>
                  <a:cubicBezTo>
                    <a:pt x="113" y="8"/>
                    <a:pt x="92" y="1"/>
                    <a:pt x="73" y="1"/>
                  </a:cubicBezTo>
                  <a:close/>
                </a:path>
              </a:pathLst>
            </a:custGeom>
            <a:solidFill>
              <a:srgbClr val="F2D6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17"/>
            <p:cNvSpPr/>
            <p:nvPr/>
          </p:nvSpPr>
          <p:spPr>
            <a:xfrm>
              <a:off x="2095000" y="3806500"/>
              <a:ext cx="1800" cy="1950"/>
            </a:xfrm>
            <a:custGeom>
              <a:avLst/>
              <a:gdLst/>
              <a:ahLst/>
              <a:cxnLst/>
              <a:rect l="l" t="t" r="r" b="b"/>
              <a:pathLst>
                <a:path w="72" h="78" extrusionOk="0">
                  <a:moveTo>
                    <a:pt x="1" y="1"/>
                  </a:moveTo>
                  <a:lnTo>
                    <a:pt x="1" y="1"/>
                  </a:lnTo>
                  <a:cubicBezTo>
                    <a:pt x="20" y="39"/>
                    <a:pt x="61" y="78"/>
                    <a:pt x="67" y="78"/>
                  </a:cubicBezTo>
                  <a:cubicBezTo>
                    <a:pt x="72" y="78"/>
                    <a:pt x="57" y="57"/>
                    <a:pt x="1" y="1"/>
                  </a:cubicBezTo>
                  <a:close/>
                </a:path>
              </a:pathLst>
            </a:custGeom>
            <a:solidFill>
              <a:srgbClr val="F2D6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17"/>
            <p:cNvSpPr/>
            <p:nvPr/>
          </p:nvSpPr>
          <p:spPr>
            <a:xfrm>
              <a:off x="2070825" y="3800300"/>
              <a:ext cx="28375" cy="21850"/>
            </a:xfrm>
            <a:custGeom>
              <a:avLst/>
              <a:gdLst/>
              <a:ahLst/>
              <a:cxnLst/>
              <a:rect l="l" t="t" r="r" b="b"/>
              <a:pathLst>
                <a:path w="1135" h="874" extrusionOk="0">
                  <a:moveTo>
                    <a:pt x="486" y="0"/>
                  </a:moveTo>
                  <a:cubicBezTo>
                    <a:pt x="345" y="0"/>
                    <a:pt x="208" y="66"/>
                    <a:pt x="134" y="215"/>
                  </a:cubicBezTo>
                  <a:cubicBezTo>
                    <a:pt x="0" y="449"/>
                    <a:pt x="134" y="749"/>
                    <a:pt x="400" y="816"/>
                  </a:cubicBezTo>
                  <a:cubicBezTo>
                    <a:pt x="501" y="849"/>
                    <a:pt x="601" y="874"/>
                    <a:pt x="696" y="874"/>
                  </a:cubicBezTo>
                  <a:cubicBezTo>
                    <a:pt x="792" y="874"/>
                    <a:pt x="884" y="849"/>
                    <a:pt x="968" y="782"/>
                  </a:cubicBezTo>
                  <a:cubicBezTo>
                    <a:pt x="1134" y="615"/>
                    <a:pt x="1101" y="415"/>
                    <a:pt x="968" y="249"/>
                  </a:cubicBezTo>
                  <a:cubicBezTo>
                    <a:pt x="901" y="148"/>
                    <a:pt x="834" y="115"/>
                    <a:pt x="801" y="115"/>
                  </a:cubicBezTo>
                  <a:cubicBezTo>
                    <a:pt x="712" y="41"/>
                    <a:pt x="598" y="0"/>
                    <a:pt x="486" y="0"/>
                  </a:cubicBezTo>
                  <a:close/>
                </a:path>
              </a:pathLst>
            </a:custGeom>
            <a:solidFill>
              <a:srgbClr val="F2D6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17"/>
            <p:cNvSpPr/>
            <p:nvPr/>
          </p:nvSpPr>
          <p:spPr>
            <a:xfrm>
              <a:off x="2064975" y="3753125"/>
              <a:ext cx="38275" cy="29575"/>
            </a:xfrm>
            <a:custGeom>
              <a:avLst/>
              <a:gdLst/>
              <a:ahLst/>
              <a:cxnLst/>
              <a:rect l="l" t="t" r="r" b="b"/>
              <a:pathLst>
                <a:path w="1531" h="1183" extrusionOk="0">
                  <a:moveTo>
                    <a:pt x="201" y="1"/>
                  </a:moveTo>
                  <a:cubicBezTo>
                    <a:pt x="167" y="1"/>
                    <a:pt x="101" y="1"/>
                    <a:pt x="101" y="34"/>
                  </a:cubicBezTo>
                  <a:cubicBezTo>
                    <a:pt x="67" y="134"/>
                    <a:pt x="1" y="167"/>
                    <a:pt x="1" y="301"/>
                  </a:cubicBezTo>
                  <a:cubicBezTo>
                    <a:pt x="1" y="368"/>
                    <a:pt x="34" y="501"/>
                    <a:pt x="67" y="601"/>
                  </a:cubicBezTo>
                  <a:cubicBezTo>
                    <a:pt x="201" y="868"/>
                    <a:pt x="401" y="1068"/>
                    <a:pt x="735" y="1168"/>
                  </a:cubicBezTo>
                  <a:cubicBezTo>
                    <a:pt x="778" y="1178"/>
                    <a:pt x="823" y="1183"/>
                    <a:pt x="867" y="1183"/>
                  </a:cubicBezTo>
                  <a:cubicBezTo>
                    <a:pt x="1127" y="1183"/>
                    <a:pt x="1383" y="1019"/>
                    <a:pt x="1468" y="735"/>
                  </a:cubicBezTo>
                  <a:cubicBezTo>
                    <a:pt x="1530" y="486"/>
                    <a:pt x="1275" y="94"/>
                    <a:pt x="944" y="94"/>
                  </a:cubicBezTo>
                  <a:cubicBezTo>
                    <a:pt x="919" y="94"/>
                    <a:pt x="894" y="96"/>
                    <a:pt x="868" y="101"/>
                  </a:cubicBezTo>
                  <a:cubicBezTo>
                    <a:pt x="735" y="101"/>
                    <a:pt x="668" y="101"/>
                    <a:pt x="568" y="34"/>
                  </a:cubicBezTo>
                  <a:cubicBezTo>
                    <a:pt x="534" y="34"/>
                    <a:pt x="501" y="1"/>
                    <a:pt x="401" y="1"/>
                  </a:cubicBezTo>
                  <a:cubicBezTo>
                    <a:pt x="356" y="1"/>
                    <a:pt x="327" y="15"/>
                    <a:pt x="282" y="15"/>
                  </a:cubicBezTo>
                  <a:cubicBezTo>
                    <a:pt x="260" y="15"/>
                    <a:pt x="234" y="12"/>
                    <a:pt x="201" y="1"/>
                  </a:cubicBezTo>
                  <a:close/>
                </a:path>
              </a:pathLst>
            </a:custGeom>
            <a:solidFill>
              <a:srgbClr val="F2D6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17"/>
            <p:cNvSpPr/>
            <p:nvPr/>
          </p:nvSpPr>
          <p:spPr>
            <a:xfrm>
              <a:off x="2131700" y="3801500"/>
              <a:ext cx="32550" cy="24225"/>
            </a:xfrm>
            <a:custGeom>
              <a:avLst/>
              <a:gdLst/>
              <a:ahLst/>
              <a:cxnLst/>
              <a:rect l="l" t="t" r="r" b="b"/>
              <a:pathLst>
                <a:path w="1302" h="969" extrusionOk="0">
                  <a:moveTo>
                    <a:pt x="567" y="0"/>
                  </a:moveTo>
                  <a:cubicBezTo>
                    <a:pt x="501" y="0"/>
                    <a:pt x="367" y="0"/>
                    <a:pt x="300" y="34"/>
                  </a:cubicBezTo>
                  <a:cubicBezTo>
                    <a:pt x="134" y="100"/>
                    <a:pt x="0" y="234"/>
                    <a:pt x="34" y="434"/>
                  </a:cubicBezTo>
                  <a:cubicBezTo>
                    <a:pt x="34" y="501"/>
                    <a:pt x="67" y="567"/>
                    <a:pt x="67" y="601"/>
                  </a:cubicBezTo>
                  <a:cubicBezTo>
                    <a:pt x="129" y="849"/>
                    <a:pt x="357" y="969"/>
                    <a:pt x="585" y="969"/>
                  </a:cubicBezTo>
                  <a:cubicBezTo>
                    <a:pt x="726" y="969"/>
                    <a:pt x="866" y="923"/>
                    <a:pt x="968" y="834"/>
                  </a:cubicBezTo>
                  <a:cubicBezTo>
                    <a:pt x="1301" y="534"/>
                    <a:pt x="1001" y="34"/>
                    <a:pt x="567" y="0"/>
                  </a:cubicBezTo>
                  <a:close/>
                </a:path>
              </a:pathLst>
            </a:custGeom>
            <a:solidFill>
              <a:srgbClr val="F2D6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17"/>
            <p:cNvSpPr/>
            <p:nvPr/>
          </p:nvSpPr>
          <p:spPr>
            <a:xfrm>
              <a:off x="2115275" y="3739550"/>
              <a:ext cx="32300" cy="21100"/>
            </a:xfrm>
            <a:custGeom>
              <a:avLst/>
              <a:gdLst/>
              <a:ahLst/>
              <a:cxnLst/>
              <a:rect l="l" t="t" r="r" b="b"/>
              <a:pathLst>
                <a:path w="1292" h="844" extrusionOk="0">
                  <a:moveTo>
                    <a:pt x="132" y="1"/>
                  </a:moveTo>
                  <a:cubicBezTo>
                    <a:pt x="74" y="1"/>
                    <a:pt x="0" y="64"/>
                    <a:pt x="23" y="110"/>
                  </a:cubicBezTo>
                  <a:cubicBezTo>
                    <a:pt x="57" y="177"/>
                    <a:pt x="57" y="277"/>
                    <a:pt x="57" y="377"/>
                  </a:cubicBezTo>
                  <a:cubicBezTo>
                    <a:pt x="57" y="444"/>
                    <a:pt x="157" y="577"/>
                    <a:pt x="190" y="644"/>
                  </a:cubicBezTo>
                  <a:cubicBezTo>
                    <a:pt x="357" y="777"/>
                    <a:pt x="557" y="844"/>
                    <a:pt x="791" y="844"/>
                  </a:cubicBezTo>
                  <a:cubicBezTo>
                    <a:pt x="1291" y="844"/>
                    <a:pt x="1224" y="177"/>
                    <a:pt x="824" y="143"/>
                  </a:cubicBezTo>
                  <a:cubicBezTo>
                    <a:pt x="691" y="143"/>
                    <a:pt x="624" y="77"/>
                    <a:pt x="490" y="77"/>
                  </a:cubicBezTo>
                  <a:cubicBezTo>
                    <a:pt x="433" y="77"/>
                    <a:pt x="354" y="98"/>
                    <a:pt x="291" y="98"/>
                  </a:cubicBezTo>
                  <a:cubicBezTo>
                    <a:pt x="243" y="98"/>
                    <a:pt x="205" y="86"/>
                    <a:pt x="190" y="43"/>
                  </a:cubicBezTo>
                  <a:cubicBezTo>
                    <a:pt x="180" y="13"/>
                    <a:pt x="158" y="1"/>
                    <a:pt x="132" y="1"/>
                  </a:cubicBezTo>
                  <a:close/>
                </a:path>
              </a:pathLst>
            </a:custGeom>
            <a:solidFill>
              <a:srgbClr val="F2D6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17"/>
            <p:cNvSpPr/>
            <p:nvPr/>
          </p:nvSpPr>
          <p:spPr>
            <a:xfrm>
              <a:off x="2408550" y="3867400"/>
              <a:ext cx="31725" cy="24725"/>
            </a:xfrm>
            <a:custGeom>
              <a:avLst/>
              <a:gdLst/>
              <a:ahLst/>
              <a:cxnLst/>
              <a:rect l="l" t="t" r="r" b="b"/>
              <a:pathLst>
                <a:path w="1269" h="989" extrusionOk="0">
                  <a:moveTo>
                    <a:pt x="788" y="0"/>
                  </a:moveTo>
                  <a:cubicBezTo>
                    <a:pt x="737" y="0"/>
                    <a:pt x="685" y="10"/>
                    <a:pt x="635" y="33"/>
                  </a:cubicBezTo>
                  <a:cubicBezTo>
                    <a:pt x="468" y="66"/>
                    <a:pt x="301" y="133"/>
                    <a:pt x="234" y="300"/>
                  </a:cubicBezTo>
                  <a:cubicBezTo>
                    <a:pt x="168" y="400"/>
                    <a:pt x="168" y="433"/>
                    <a:pt x="101" y="533"/>
                  </a:cubicBezTo>
                  <a:cubicBezTo>
                    <a:pt x="1" y="600"/>
                    <a:pt x="68" y="767"/>
                    <a:pt x="134" y="800"/>
                  </a:cubicBezTo>
                  <a:cubicBezTo>
                    <a:pt x="168" y="867"/>
                    <a:pt x="268" y="867"/>
                    <a:pt x="334" y="900"/>
                  </a:cubicBezTo>
                  <a:cubicBezTo>
                    <a:pt x="401" y="934"/>
                    <a:pt x="468" y="934"/>
                    <a:pt x="501" y="967"/>
                  </a:cubicBezTo>
                  <a:lnTo>
                    <a:pt x="635" y="967"/>
                  </a:lnTo>
                  <a:cubicBezTo>
                    <a:pt x="683" y="981"/>
                    <a:pt x="731" y="988"/>
                    <a:pt x="777" y="988"/>
                  </a:cubicBezTo>
                  <a:cubicBezTo>
                    <a:pt x="1049" y="988"/>
                    <a:pt x="1268" y="752"/>
                    <a:pt x="1268" y="467"/>
                  </a:cubicBezTo>
                  <a:cubicBezTo>
                    <a:pt x="1268" y="245"/>
                    <a:pt x="1038" y="0"/>
                    <a:pt x="788" y="0"/>
                  </a:cubicBezTo>
                  <a:close/>
                </a:path>
              </a:pathLst>
            </a:custGeom>
            <a:solidFill>
              <a:srgbClr val="F2D6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17"/>
            <p:cNvSpPr/>
            <p:nvPr/>
          </p:nvSpPr>
          <p:spPr>
            <a:xfrm>
              <a:off x="2419400" y="3820250"/>
              <a:ext cx="30875" cy="29650"/>
            </a:xfrm>
            <a:custGeom>
              <a:avLst/>
              <a:gdLst/>
              <a:ahLst/>
              <a:cxnLst/>
              <a:rect l="l" t="t" r="r" b="b"/>
              <a:pathLst>
                <a:path w="1235" h="1186" extrusionOk="0">
                  <a:moveTo>
                    <a:pt x="615" y="0"/>
                  </a:moveTo>
                  <a:cubicBezTo>
                    <a:pt x="464" y="0"/>
                    <a:pt x="314" y="52"/>
                    <a:pt x="201" y="151"/>
                  </a:cubicBezTo>
                  <a:cubicBezTo>
                    <a:pt x="0" y="351"/>
                    <a:pt x="0" y="651"/>
                    <a:pt x="167" y="918"/>
                  </a:cubicBezTo>
                  <a:cubicBezTo>
                    <a:pt x="234" y="1085"/>
                    <a:pt x="467" y="1185"/>
                    <a:pt x="668" y="1185"/>
                  </a:cubicBezTo>
                  <a:cubicBezTo>
                    <a:pt x="868" y="1185"/>
                    <a:pt x="1035" y="1085"/>
                    <a:pt x="1168" y="918"/>
                  </a:cubicBezTo>
                  <a:cubicBezTo>
                    <a:pt x="1235" y="685"/>
                    <a:pt x="1201" y="485"/>
                    <a:pt x="1135" y="284"/>
                  </a:cubicBezTo>
                  <a:cubicBezTo>
                    <a:pt x="1020" y="93"/>
                    <a:pt x="817" y="0"/>
                    <a:pt x="615" y="0"/>
                  </a:cubicBezTo>
                  <a:close/>
                </a:path>
              </a:pathLst>
            </a:custGeom>
            <a:solidFill>
              <a:srgbClr val="F2D6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17"/>
            <p:cNvSpPr/>
            <p:nvPr/>
          </p:nvSpPr>
          <p:spPr>
            <a:xfrm>
              <a:off x="2357700" y="3839375"/>
              <a:ext cx="29200" cy="24700"/>
            </a:xfrm>
            <a:custGeom>
              <a:avLst/>
              <a:gdLst/>
              <a:ahLst/>
              <a:cxnLst/>
              <a:rect l="l" t="t" r="r" b="b"/>
              <a:pathLst>
                <a:path w="1168" h="988" extrusionOk="0">
                  <a:moveTo>
                    <a:pt x="729" y="1"/>
                  </a:moveTo>
                  <a:cubicBezTo>
                    <a:pt x="552" y="1"/>
                    <a:pt x="407" y="125"/>
                    <a:pt x="334" y="320"/>
                  </a:cubicBezTo>
                  <a:lnTo>
                    <a:pt x="200" y="554"/>
                  </a:lnTo>
                  <a:cubicBezTo>
                    <a:pt x="167" y="654"/>
                    <a:pt x="133" y="754"/>
                    <a:pt x="33" y="820"/>
                  </a:cubicBezTo>
                  <a:cubicBezTo>
                    <a:pt x="0" y="820"/>
                    <a:pt x="0" y="854"/>
                    <a:pt x="33" y="854"/>
                  </a:cubicBezTo>
                  <a:cubicBezTo>
                    <a:pt x="133" y="854"/>
                    <a:pt x="167" y="887"/>
                    <a:pt x="200" y="920"/>
                  </a:cubicBezTo>
                  <a:cubicBezTo>
                    <a:pt x="300" y="987"/>
                    <a:pt x="367" y="987"/>
                    <a:pt x="467" y="987"/>
                  </a:cubicBezTo>
                  <a:cubicBezTo>
                    <a:pt x="667" y="987"/>
                    <a:pt x="867" y="854"/>
                    <a:pt x="1001" y="687"/>
                  </a:cubicBezTo>
                  <a:cubicBezTo>
                    <a:pt x="1168" y="487"/>
                    <a:pt x="1134" y="187"/>
                    <a:pt x="934" y="53"/>
                  </a:cubicBezTo>
                  <a:cubicBezTo>
                    <a:pt x="863" y="17"/>
                    <a:pt x="793" y="1"/>
                    <a:pt x="729" y="1"/>
                  </a:cubicBezTo>
                  <a:close/>
                </a:path>
              </a:pathLst>
            </a:custGeom>
            <a:solidFill>
              <a:srgbClr val="F2D6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17"/>
            <p:cNvSpPr/>
            <p:nvPr/>
          </p:nvSpPr>
          <p:spPr>
            <a:xfrm>
              <a:off x="2404400" y="3740075"/>
              <a:ext cx="39000" cy="29800"/>
            </a:xfrm>
            <a:custGeom>
              <a:avLst/>
              <a:gdLst/>
              <a:ahLst/>
              <a:cxnLst/>
              <a:rect l="l" t="t" r="r" b="b"/>
              <a:pathLst>
                <a:path w="1560" h="1192" extrusionOk="0">
                  <a:moveTo>
                    <a:pt x="823" y="0"/>
                  </a:moveTo>
                  <a:cubicBezTo>
                    <a:pt x="610" y="0"/>
                    <a:pt x="391" y="112"/>
                    <a:pt x="267" y="289"/>
                  </a:cubicBezTo>
                  <a:cubicBezTo>
                    <a:pt x="167" y="356"/>
                    <a:pt x="133" y="489"/>
                    <a:pt x="100" y="556"/>
                  </a:cubicBezTo>
                  <a:cubicBezTo>
                    <a:pt x="100" y="556"/>
                    <a:pt x="27" y="630"/>
                    <a:pt x="69" y="630"/>
                  </a:cubicBezTo>
                  <a:cubicBezTo>
                    <a:pt x="76" y="630"/>
                    <a:pt x="86" y="627"/>
                    <a:pt x="100" y="623"/>
                  </a:cubicBezTo>
                  <a:lnTo>
                    <a:pt x="100" y="623"/>
                  </a:lnTo>
                  <a:cubicBezTo>
                    <a:pt x="67" y="656"/>
                    <a:pt x="0" y="689"/>
                    <a:pt x="0" y="723"/>
                  </a:cubicBezTo>
                  <a:cubicBezTo>
                    <a:pt x="33" y="1123"/>
                    <a:pt x="534" y="1156"/>
                    <a:pt x="834" y="1190"/>
                  </a:cubicBezTo>
                  <a:cubicBezTo>
                    <a:pt x="847" y="1191"/>
                    <a:pt x="860" y="1191"/>
                    <a:pt x="873" y="1191"/>
                  </a:cubicBezTo>
                  <a:cubicBezTo>
                    <a:pt x="1285" y="1191"/>
                    <a:pt x="1560" y="677"/>
                    <a:pt x="1301" y="289"/>
                  </a:cubicBezTo>
                  <a:cubicBezTo>
                    <a:pt x="1192" y="86"/>
                    <a:pt x="1009" y="0"/>
                    <a:pt x="823" y="0"/>
                  </a:cubicBezTo>
                  <a:close/>
                </a:path>
              </a:pathLst>
            </a:custGeom>
            <a:solidFill>
              <a:srgbClr val="F2D6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17"/>
            <p:cNvSpPr/>
            <p:nvPr/>
          </p:nvSpPr>
          <p:spPr>
            <a:xfrm>
              <a:off x="2032450" y="3502525"/>
              <a:ext cx="40050" cy="39550"/>
            </a:xfrm>
            <a:custGeom>
              <a:avLst/>
              <a:gdLst/>
              <a:ahLst/>
              <a:cxnLst/>
              <a:rect l="l" t="t" r="r" b="b"/>
              <a:pathLst>
                <a:path w="1602" h="1582" extrusionOk="0">
                  <a:moveTo>
                    <a:pt x="530" y="1"/>
                  </a:moveTo>
                  <a:cubicBezTo>
                    <a:pt x="468" y="1"/>
                    <a:pt x="401" y="17"/>
                    <a:pt x="334" y="51"/>
                  </a:cubicBezTo>
                  <a:cubicBezTo>
                    <a:pt x="1" y="384"/>
                    <a:pt x="1" y="885"/>
                    <a:pt x="234" y="1285"/>
                  </a:cubicBezTo>
                  <a:cubicBezTo>
                    <a:pt x="390" y="1463"/>
                    <a:pt x="605" y="1582"/>
                    <a:pt x="820" y="1582"/>
                  </a:cubicBezTo>
                  <a:cubicBezTo>
                    <a:pt x="927" y="1582"/>
                    <a:pt x="1035" y="1552"/>
                    <a:pt x="1135" y="1485"/>
                  </a:cubicBezTo>
                  <a:cubicBezTo>
                    <a:pt x="1468" y="1285"/>
                    <a:pt x="1602" y="718"/>
                    <a:pt x="1268" y="484"/>
                  </a:cubicBezTo>
                  <a:cubicBezTo>
                    <a:pt x="1102" y="351"/>
                    <a:pt x="1001" y="218"/>
                    <a:pt x="835" y="151"/>
                  </a:cubicBezTo>
                  <a:cubicBezTo>
                    <a:pt x="801" y="84"/>
                    <a:pt x="768" y="51"/>
                    <a:pt x="701" y="51"/>
                  </a:cubicBezTo>
                  <a:cubicBezTo>
                    <a:pt x="651" y="17"/>
                    <a:pt x="593" y="1"/>
                    <a:pt x="530" y="1"/>
                  </a:cubicBezTo>
                  <a:close/>
                </a:path>
              </a:pathLst>
            </a:custGeom>
            <a:solidFill>
              <a:srgbClr val="F2D6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17"/>
            <p:cNvSpPr/>
            <p:nvPr/>
          </p:nvSpPr>
          <p:spPr>
            <a:xfrm>
              <a:off x="2082425" y="3551875"/>
              <a:ext cx="56625" cy="39475"/>
            </a:xfrm>
            <a:custGeom>
              <a:avLst/>
              <a:gdLst/>
              <a:ahLst/>
              <a:cxnLst/>
              <a:rect l="l" t="t" r="r" b="b"/>
              <a:pathLst>
                <a:path w="2265" h="1579" extrusionOk="0">
                  <a:moveTo>
                    <a:pt x="469" y="1"/>
                  </a:moveTo>
                  <a:cubicBezTo>
                    <a:pt x="220" y="1"/>
                    <a:pt x="0" y="273"/>
                    <a:pt x="137" y="545"/>
                  </a:cubicBezTo>
                  <a:cubicBezTo>
                    <a:pt x="337" y="912"/>
                    <a:pt x="670" y="1112"/>
                    <a:pt x="971" y="1379"/>
                  </a:cubicBezTo>
                  <a:cubicBezTo>
                    <a:pt x="1117" y="1511"/>
                    <a:pt x="1290" y="1579"/>
                    <a:pt x="1457" y="1579"/>
                  </a:cubicBezTo>
                  <a:cubicBezTo>
                    <a:pt x="1670" y="1579"/>
                    <a:pt x="1874" y="1470"/>
                    <a:pt x="2005" y="1246"/>
                  </a:cubicBezTo>
                  <a:cubicBezTo>
                    <a:pt x="2264" y="824"/>
                    <a:pt x="1955" y="244"/>
                    <a:pt x="1477" y="244"/>
                  </a:cubicBezTo>
                  <a:cubicBezTo>
                    <a:pt x="1464" y="244"/>
                    <a:pt x="1451" y="244"/>
                    <a:pt x="1438" y="245"/>
                  </a:cubicBezTo>
                  <a:cubicBezTo>
                    <a:pt x="1104" y="245"/>
                    <a:pt x="971" y="212"/>
                    <a:pt x="637" y="45"/>
                  </a:cubicBezTo>
                  <a:cubicBezTo>
                    <a:pt x="582" y="14"/>
                    <a:pt x="525" y="1"/>
                    <a:pt x="469" y="1"/>
                  </a:cubicBezTo>
                  <a:close/>
                </a:path>
              </a:pathLst>
            </a:custGeom>
            <a:solidFill>
              <a:srgbClr val="F2D6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17"/>
            <p:cNvSpPr/>
            <p:nvPr/>
          </p:nvSpPr>
          <p:spPr>
            <a:xfrm>
              <a:off x="2044975" y="3469600"/>
              <a:ext cx="29950" cy="24275"/>
            </a:xfrm>
            <a:custGeom>
              <a:avLst/>
              <a:gdLst/>
              <a:ahLst/>
              <a:cxnLst/>
              <a:rect l="l" t="t" r="r" b="b"/>
              <a:pathLst>
                <a:path w="1198" h="971" extrusionOk="0">
                  <a:moveTo>
                    <a:pt x="534" y="0"/>
                  </a:moveTo>
                  <a:cubicBezTo>
                    <a:pt x="134" y="0"/>
                    <a:pt x="0" y="567"/>
                    <a:pt x="334" y="767"/>
                  </a:cubicBezTo>
                  <a:cubicBezTo>
                    <a:pt x="434" y="867"/>
                    <a:pt x="534" y="968"/>
                    <a:pt x="701" y="968"/>
                  </a:cubicBezTo>
                  <a:cubicBezTo>
                    <a:pt x="716" y="969"/>
                    <a:pt x="731" y="970"/>
                    <a:pt x="746" y="970"/>
                  </a:cubicBezTo>
                  <a:cubicBezTo>
                    <a:pt x="1021" y="970"/>
                    <a:pt x="1198" y="687"/>
                    <a:pt x="1134" y="434"/>
                  </a:cubicBezTo>
                  <a:cubicBezTo>
                    <a:pt x="1034" y="167"/>
                    <a:pt x="834" y="0"/>
                    <a:pt x="534" y="0"/>
                  </a:cubicBezTo>
                  <a:close/>
                </a:path>
              </a:pathLst>
            </a:custGeom>
            <a:solidFill>
              <a:srgbClr val="F2D6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17"/>
            <p:cNvSpPr/>
            <p:nvPr/>
          </p:nvSpPr>
          <p:spPr>
            <a:xfrm>
              <a:off x="2468600" y="3639125"/>
              <a:ext cx="34225" cy="28975"/>
            </a:xfrm>
            <a:custGeom>
              <a:avLst/>
              <a:gdLst/>
              <a:ahLst/>
              <a:cxnLst/>
              <a:rect l="l" t="t" r="r" b="b"/>
              <a:pathLst>
                <a:path w="1369" h="1159" extrusionOk="0">
                  <a:moveTo>
                    <a:pt x="713" y="1"/>
                  </a:moveTo>
                  <a:cubicBezTo>
                    <a:pt x="408" y="1"/>
                    <a:pt x="127" y="296"/>
                    <a:pt x="234" y="591"/>
                  </a:cubicBezTo>
                  <a:cubicBezTo>
                    <a:pt x="201" y="658"/>
                    <a:pt x="201" y="691"/>
                    <a:pt x="167" y="725"/>
                  </a:cubicBezTo>
                  <a:lnTo>
                    <a:pt x="34" y="991"/>
                  </a:lnTo>
                  <a:cubicBezTo>
                    <a:pt x="1" y="1058"/>
                    <a:pt x="101" y="1158"/>
                    <a:pt x="201" y="1158"/>
                  </a:cubicBezTo>
                  <a:cubicBezTo>
                    <a:pt x="267" y="1092"/>
                    <a:pt x="401" y="1092"/>
                    <a:pt x="501" y="1058"/>
                  </a:cubicBezTo>
                  <a:cubicBezTo>
                    <a:pt x="601" y="1025"/>
                    <a:pt x="701" y="991"/>
                    <a:pt x="834" y="925"/>
                  </a:cubicBezTo>
                  <a:cubicBezTo>
                    <a:pt x="1235" y="891"/>
                    <a:pt x="1368" y="258"/>
                    <a:pt x="935" y="57"/>
                  </a:cubicBezTo>
                  <a:cubicBezTo>
                    <a:pt x="863" y="18"/>
                    <a:pt x="787" y="1"/>
                    <a:pt x="713" y="1"/>
                  </a:cubicBezTo>
                  <a:close/>
                </a:path>
              </a:pathLst>
            </a:custGeom>
            <a:solidFill>
              <a:srgbClr val="F2D6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17"/>
            <p:cNvSpPr/>
            <p:nvPr/>
          </p:nvSpPr>
          <p:spPr>
            <a:xfrm>
              <a:off x="2441925" y="3690300"/>
              <a:ext cx="36600" cy="24125"/>
            </a:xfrm>
            <a:custGeom>
              <a:avLst/>
              <a:gdLst/>
              <a:ahLst/>
              <a:cxnLst/>
              <a:rect l="l" t="t" r="r" b="b"/>
              <a:pathLst>
                <a:path w="1464" h="965" extrusionOk="0">
                  <a:moveTo>
                    <a:pt x="917" y="0"/>
                  </a:moveTo>
                  <a:cubicBezTo>
                    <a:pt x="879" y="0"/>
                    <a:pt x="840" y="4"/>
                    <a:pt x="801" y="12"/>
                  </a:cubicBezTo>
                  <a:cubicBezTo>
                    <a:pt x="601" y="112"/>
                    <a:pt x="334" y="212"/>
                    <a:pt x="134" y="312"/>
                  </a:cubicBezTo>
                  <a:cubicBezTo>
                    <a:pt x="0" y="379"/>
                    <a:pt x="0" y="612"/>
                    <a:pt x="134" y="646"/>
                  </a:cubicBezTo>
                  <a:cubicBezTo>
                    <a:pt x="334" y="779"/>
                    <a:pt x="601" y="846"/>
                    <a:pt x="801" y="946"/>
                  </a:cubicBezTo>
                  <a:cubicBezTo>
                    <a:pt x="838" y="958"/>
                    <a:pt x="876" y="964"/>
                    <a:pt x="913" y="964"/>
                  </a:cubicBezTo>
                  <a:cubicBezTo>
                    <a:pt x="1179" y="964"/>
                    <a:pt x="1434" y="679"/>
                    <a:pt x="1434" y="446"/>
                  </a:cubicBezTo>
                  <a:cubicBezTo>
                    <a:pt x="1464" y="210"/>
                    <a:pt x="1207" y="0"/>
                    <a:pt x="917" y="0"/>
                  </a:cubicBezTo>
                  <a:close/>
                </a:path>
              </a:pathLst>
            </a:custGeom>
            <a:solidFill>
              <a:srgbClr val="F2D6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17"/>
            <p:cNvSpPr/>
            <p:nvPr/>
          </p:nvSpPr>
          <p:spPr>
            <a:xfrm>
              <a:off x="2006600" y="3693950"/>
              <a:ext cx="46725" cy="31850"/>
            </a:xfrm>
            <a:custGeom>
              <a:avLst/>
              <a:gdLst/>
              <a:ahLst/>
              <a:cxnLst/>
              <a:rect l="l" t="t" r="r" b="b"/>
              <a:pathLst>
                <a:path w="1869" h="1274" extrusionOk="0">
                  <a:moveTo>
                    <a:pt x="756" y="0"/>
                  </a:moveTo>
                  <a:cubicBezTo>
                    <a:pt x="697" y="0"/>
                    <a:pt x="634" y="10"/>
                    <a:pt x="568" y="33"/>
                  </a:cubicBezTo>
                  <a:cubicBezTo>
                    <a:pt x="201" y="133"/>
                    <a:pt x="1" y="700"/>
                    <a:pt x="334" y="967"/>
                  </a:cubicBezTo>
                  <a:cubicBezTo>
                    <a:pt x="590" y="1153"/>
                    <a:pt x="878" y="1274"/>
                    <a:pt x="1198" y="1274"/>
                  </a:cubicBezTo>
                  <a:cubicBezTo>
                    <a:pt x="1338" y="1274"/>
                    <a:pt x="1483" y="1251"/>
                    <a:pt x="1635" y="1200"/>
                  </a:cubicBezTo>
                  <a:cubicBezTo>
                    <a:pt x="1869" y="1067"/>
                    <a:pt x="1835" y="733"/>
                    <a:pt x="1635" y="700"/>
                  </a:cubicBezTo>
                  <a:cubicBezTo>
                    <a:pt x="1502" y="666"/>
                    <a:pt x="1402" y="633"/>
                    <a:pt x="1302" y="533"/>
                  </a:cubicBezTo>
                  <a:cubicBezTo>
                    <a:pt x="1246" y="255"/>
                    <a:pt x="1051" y="0"/>
                    <a:pt x="756" y="0"/>
                  </a:cubicBezTo>
                  <a:close/>
                </a:path>
              </a:pathLst>
            </a:custGeom>
            <a:solidFill>
              <a:srgbClr val="F2D6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17"/>
            <p:cNvSpPr/>
            <p:nvPr/>
          </p:nvSpPr>
          <p:spPr>
            <a:xfrm>
              <a:off x="2150100" y="3248650"/>
              <a:ext cx="81700" cy="52650"/>
            </a:xfrm>
            <a:custGeom>
              <a:avLst/>
              <a:gdLst/>
              <a:ahLst/>
              <a:cxnLst/>
              <a:rect l="l" t="t" r="r" b="b"/>
              <a:pathLst>
                <a:path w="3268" h="2106" extrusionOk="0">
                  <a:moveTo>
                    <a:pt x="2578" y="1"/>
                  </a:moveTo>
                  <a:cubicBezTo>
                    <a:pt x="2371" y="1"/>
                    <a:pt x="2151" y="53"/>
                    <a:pt x="2000" y="99"/>
                  </a:cubicBezTo>
                  <a:cubicBezTo>
                    <a:pt x="1466" y="199"/>
                    <a:pt x="965" y="499"/>
                    <a:pt x="565" y="832"/>
                  </a:cubicBezTo>
                  <a:cubicBezTo>
                    <a:pt x="0" y="1321"/>
                    <a:pt x="543" y="2105"/>
                    <a:pt x="1111" y="2105"/>
                  </a:cubicBezTo>
                  <a:cubicBezTo>
                    <a:pt x="1281" y="2105"/>
                    <a:pt x="1453" y="2035"/>
                    <a:pt x="1599" y="1867"/>
                  </a:cubicBezTo>
                  <a:cubicBezTo>
                    <a:pt x="1833" y="1600"/>
                    <a:pt x="2100" y="1299"/>
                    <a:pt x="2433" y="1099"/>
                  </a:cubicBezTo>
                  <a:cubicBezTo>
                    <a:pt x="2733" y="933"/>
                    <a:pt x="3267" y="699"/>
                    <a:pt x="3134" y="332"/>
                  </a:cubicBezTo>
                  <a:cubicBezTo>
                    <a:pt x="3061" y="77"/>
                    <a:pt x="2828" y="1"/>
                    <a:pt x="2578" y="1"/>
                  </a:cubicBezTo>
                  <a:close/>
                </a:path>
              </a:pathLst>
            </a:custGeom>
            <a:solidFill>
              <a:srgbClr val="5A28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17"/>
            <p:cNvSpPr/>
            <p:nvPr/>
          </p:nvSpPr>
          <p:spPr>
            <a:xfrm>
              <a:off x="2169225" y="3309850"/>
              <a:ext cx="45750" cy="50125"/>
            </a:xfrm>
            <a:custGeom>
              <a:avLst/>
              <a:gdLst/>
              <a:ahLst/>
              <a:cxnLst/>
              <a:rect l="l" t="t" r="r" b="b"/>
              <a:pathLst>
                <a:path w="1830" h="2005" extrusionOk="0">
                  <a:moveTo>
                    <a:pt x="1423" y="0"/>
                  </a:moveTo>
                  <a:cubicBezTo>
                    <a:pt x="1341" y="0"/>
                    <a:pt x="1260" y="27"/>
                    <a:pt x="1201" y="86"/>
                  </a:cubicBezTo>
                  <a:cubicBezTo>
                    <a:pt x="868" y="386"/>
                    <a:pt x="501" y="719"/>
                    <a:pt x="200" y="1053"/>
                  </a:cubicBezTo>
                  <a:cubicBezTo>
                    <a:pt x="0" y="1253"/>
                    <a:pt x="0" y="1620"/>
                    <a:pt x="200" y="1854"/>
                  </a:cubicBezTo>
                  <a:cubicBezTo>
                    <a:pt x="300" y="1953"/>
                    <a:pt x="448" y="2004"/>
                    <a:pt x="595" y="2004"/>
                  </a:cubicBezTo>
                  <a:cubicBezTo>
                    <a:pt x="794" y="2004"/>
                    <a:pt x="991" y="1912"/>
                    <a:pt x="1068" y="1720"/>
                  </a:cubicBezTo>
                  <a:cubicBezTo>
                    <a:pt x="1268" y="1253"/>
                    <a:pt x="1568" y="886"/>
                    <a:pt x="1735" y="419"/>
                  </a:cubicBezTo>
                  <a:cubicBezTo>
                    <a:pt x="1829" y="160"/>
                    <a:pt x="1623" y="0"/>
                    <a:pt x="1423" y="0"/>
                  </a:cubicBezTo>
                  <a:close/>
                </a:path>
              </a:pathLst>
            </a:custGeom>
            <a:solidFill>
              <a:srgbClr val="5A28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7"/>
            <p:cNvSpPr/>
            <p:nvPr/>
          </p:nvSpPr>
          <p:spPr>
            <a:xfrm>
              <a:off x="2119175" y="3327400"/>
              <a:ext cx="39225" cy="40425"/>
            </a:xfrm>
            <a:custGeom>
              <a:avLst/>
              <a:gdLst/>
              <a:ahLst/>
              <a:cxnLst/>
              <a:rect l="l" t="t" r="r" b="b"/>
              <a:pathLst>
                <a:path w="1569" h="1617" extrusionOk="0">
                  <a:moveTo>
                    <a:pt x="1056" y="1"/>
                  </a:moveTo>
                  <a:cubicBezTo>
                    <a:pt x="977" y="1"/>
                    <a:pt x="902" y="17"/>
                    <a:pt x="835" y="51"/>
                  </a:cubicBezTo>
                  <a:cubicBezTo>
                    <a:pt x="835" y="51"/>
                    <a:pt x="801" y="51"/>
                    <a:pt x="801" y="118"/>
                  </a:cubicBezTo>
                  <a:cubicBezTo>
                    <a:pt x="701" y="151"/>
                    <a:pt x="635" y="218"/>
                    <a:pt x="568" y="284"/>
                  </a:cubicBezTo>
                  <a:lnTo>
                    <a:pt x="468" y="384"/>
                  </a:lnTo>
                  <a:lnTo>
                    <a:pt x="401" y="451"/>
                  </a:lnTo>
                  <a:cubicBezTo>
                    <a:pt x="68" y="651"/>
                    <a:pt x="1" y="1152"/>
                    <a:pt x="301" y="1452"/>
                  </a:cubicBezTo>
                  <a:cubicBezTo>
                    <a:pt x="412" y="1563"/>
                    <a:pt x="565" y="1616"/>
                    <a:pt x="721" y="1616"/>
                  </a:cubicBezTo>
                  <a:cubicBezTo>
                    <a:pt x="939" y="1616"/>
                    <a:pt x="1166" y="1513"/>
                    <a:pt x="1302" y="1318"/>
                  </a:cubicBezTo>
                  <a:cubicBezTo>
                    <a:pt x="1369" y="1152"/>
                    <a:pt x="1469" y="985"/>
                    <a:pt x="1502" y="818"/>
                  </a:cubicBezTo>
                  <a:cubicBezTo>
                    <a:pt x="1535" y="785"/>
                    <a:pt x="1535" y="685"/>
                    <a:pt x="1569" y="651"/>
                  </a:cubicBezTo>
                  <a:lnTo>
                    <a:pt x="1569" y="551"/>
                  </a:lnTo>
                  <a:cubicBezTo>
                    <a:pt x="1569" y="351"/>
                    <a:pt x="1469" y="151"/>
                    <a:pt x="1302" y="51"/>
                  </a:cubicBezTo>
                  <a:cubicBezTo>
                    <a:pt x="1218" y="17"/>
                    <a:pt x="1135" y="1"/>
                    <a:pt x="1056" y="1"/>
                  </a:cubicBezTo>
                  <a:close/>
                </a:path>
              </a:pathLst>
            </a:custGeom>
            <a:solidFill>
              <a:srgbClr val="5A28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7"/>
            <p:cNvSpPr/>
            <p:nvPr/>
          </p:nvSpPr>
          <p:spPr>
            <a:xfrm>
              <a:off x="2140450" y="3430650"/>
              <a:ext cx="43825" cy="51050"/>
            </a:xfrm>
            <a:custGeom>
              <a:avLst/>
              <a:gdLst/>
              <a:ahLst/>
              <a:cxnLst/>
              <a:rect l="l" t="t" r="r" b="b"/>
              <a:pathLst>
                <a:path w="1753" h="2042" extrusionOk="0">
                  <a:moveTo>
                    <a:pt x="1353" y="0"/>
                  </a:moveTo>
                  <a:cubicBezTo>
                    <a:pt x="1311" y="0"/>
                    <a:pt x="1266" y="8"/>
                    <a:pt x="1218" y="24"/>
                  </a:cubicBezTo>
                  <a:cubicBezTo>
                    <a:pt x="551" y="257"/>
                    <a:pt x="117" y="724"/>
                    <a:pt x="17" y="1491"/>
                  </a:cubicBezTo>
                  <a:cubicBezTo>
                    <a:pt x="0" y="1858"/>
                    <a:pt x="292" y="2042"/>
                    <a:pt x="588" y="2042"/>
                  </a:cubicBezTo>
                  <a:cubicBezTo>
                    <a:pt x="884" y="2042"/>
                    <a:pt x="1185" y="1858"/>
                    <a:pt x="1185" y="1491"/>
                  </a:cubicBezTo>
                  <a:lnTo>
                    <a:pt x="1185" y="1258"/>
                  </a:lnTo>
                  <a:lnTo>
                    <a:pt x="1185" y="1225"/>
                  </a:lnTo>
                  <a:cubicBezTo>
                    <a:pt x="1185" y="1191"/>
                    <a:pt x="1218" y="1158"/>
                    <a:pt x="1218" y="1091"/>
                  </a:cubicBezTo>
                  <a:cubicBezTo>
                    <a:pt x="1251" y="924"/>
                    <a:pt x="1385" y="758"/>
                    <a:pt x="1518" y="624"/>
                  </a:cubicBezTo>
                  <a:cubicBezTo>
                    <a:pt x="1753" y="390"/>
                    <a:pt x="1652" y="0"/>
                    <a:pt x="1353" y="0"/>
                  </a:cubicBezTo>
                  <a:close/>
                </a:path>
              </a:pathLst>
            </a:custGeom>
            <a:solidFill>
              <a:srgbClr val="5A28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17"/>
            <p:cNvSpPr/>
            <p:nvPr/>
          </p:nvSpPr>
          <p:spPr>
            <a:xfrm>
              <a:off x="2204250" y="3386150"/>
              <a:ext cx="37875" cy="38425"/>
            </a:xfrm>
            <a:custGeom>
              <a:avLst/>
              <a:gdLst/>
              <a:ahLst/>
              <a:cxnLst/>
              <a:rect l="l" t="t" r="r" b="b"/>
              <a:pathLst>
                <a:path w="1515" h="1537" extrusionOk="0">
                  <a:moveTo>
                    <a:pt x="876" y="0"/>
                  </a:moveTo>
                  <a:cubicBezTo>
                    <a:pt x="771" y="0"/>
                    <a:pt x="663" y="41"/>
                    <a:pt x="567" y="136"/>
                  </a:cubicBezTo>
                  <a:cubicBezTo>
                    <a:pt x="334" y="336"/>
                    <a:pt x="134" y="603"/>
                    <a:pt x="100" y="870"/>
                  </a:cubicBezTo>
                  <a:cubicBezTo>
                    <a:pt x="0" y="1203"/>
                    <a:pt x="267" y="1537"/>
                    <a:pt x="634" y="1537"/>
                  </a:cubicBezTo>
                  <a:cubicBezTo>
                    <a:pt x="1001" y="1537"/>
                    <a:pt x="1168" y="1203"/>
                    <a:pt x="1134" y="870"/>
                  </a:cubicBezTo>
                  <a:cubicBezTo>
                    <a:pt x="1168" y="836"/>
                    <a:pt x="1168" y="836"/>
                    <a:pt x="1134" y="836"/>
                  </a:cubicBezTo>
                  <a:cubicBezTo>
                    <a:pt x="1134" y="803"/>
                    <a:pt x="1168" y="803"/>
                    <a:pt x="1235" y="770"/>
                  </a:cubicBezTo>
                  <a:cubicBezTo>
                    <a:pt x="1514" y="414"/>
                    <a:pt x="1213" y="0"/>
                    <a:pt x="876" y="0"/>
                  </a:cubicBezTo>
                  <a:close/>
                </a:path>
              </a:pathLst>
            </a:custGeom>
            <a:solidFill>
              <a:srgbClr val="5A28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17"/>
            <p:cNvSpPr/>
            <p:nvPr/>
          </p:nvSpPr>
          <p:spPr>
            <a:xfrm>
              <a:off x="2177975" y="3478550"/>
              <a:ext cx="26300" cy="41925"/>
            </a:xfrm>
            <a:custGeom>
              <a:avLst/>
              <a:gdLst/>
              <a:ahLst/>
              <a:cxnLst/>
              <a:rect l="l" t="t" r="r" b="b"/>
              <a:pathLst>
                <a:path w="1052" h="1677" extrusionOk="0">
                  <a:moveTo>
                    <a:pt x="522" y="1"/>
                  </a:moveTo>
                  <a:cubicBezTo>
                    <a:pt x="284" y="1"/>
                    <a:pt x="51" y="159"/>
                    <a:pt x="51" y="476"/>
                  </a:cubicBezTo>
                  <a:cubicBezTo>
                    <a:pt x="51" y="743"/>
                    <a:pt x="51" y="943"/>
                    <a:pt x="17" y="1177"/>
                  </a:cubicBezTo>
                  <a:cubicBezTo>
                    <a:pt x="1" y="1510"/>
                    <a:pt x="259" y="1677"/>
                    <a:pt x="522" y="1677"/>
                  </a:cubicBezTo>
                  <a:cubicBezTo>
                    <a:pt x="784" y="1677"/>
                    <a:pt x="1051" y="1510"/>
                    <a:pt x="1051" y="1177"/>
                  </a:cubicBezTo>
                  <a:cubicBezTo>
                    <a:pt x="1018" y="976"/>
                    <a:pt x="1018" y="743"/>
                    <a:pt x="1018" y="476"/>
                  </a:cubicBezTo>
                  <a:cubicBezTo>
                    <a:pt x="1001" y="159"/>
                    <a:pt x="759" y="1"/>
                    <a:pt x="522" y="1"/>
                  </a:cubicBezTo>
                  <a:close/>
                </a:path>
              </a:pathLst>
            </a:custGeom>
            <a:solidFill>
              <a:srgbClr val="5A28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17"/>
            <p:cNvSpPr/>
            <p:nvPr/>
          </p:nvSpPr>
          <p:spPr>
            <a:xfrm>
              <a:off x="2248450" y="3177450"/>
              <a:ext cx="62625" cy="38275"/>
            </a:xfrm>
            <a:custGeom>
              <a:avLst/>
              <a:gdLst/>
              <a:ahLst/>
              <a:cxnLst/>
              <a:rect l="l" t="t" r="r" b="b"/>
              <a:pathLst>
                <a:path w="2505" h="1531" extrusionOk="0">
                  <a:moveTo>
                    <a:pt x="678" y="1"/>
                  </a:moveTo>
                  <a:cubicBezTo>
                    <a:pt x="323" y="1"/>
                    <a:pt x="0" y="256"/>
                    <a:pt x="0" y="645"/>
                  </a:cubicBezTo>
                  <a:cubicBezTo>
                    <a:pt x="0" y="988"/>
                    <a:pt x="294" y="1233"/>
                    <a:pt x="630" y="1233"/>
                  </a:cubicBezTo>
                  <a:cubicBezTo>
                    <a:pt x="686" y="1233"/>
                    <a:pt x="744" y="1226"/>
                    <a:pt x="801" y="1212"/>
                  </a:cubicBezTo>
                  <a:cubicBezTo>
                    <a:pt x="821" y="1210"/>
                    <a:pt x="841" y="1208"/>
                    <a:pt x="863" y="1208"/>
                  </a:cubicBezTo>
                  <a:cubicBezTo>
                    <a:pt x="1122" y="1208"/>
                    <a:pt x="1457" y="1389"/>
                    <a:pt x="1735" y="1512"/>
                  </a:cubicBezTo>
                  <a:cubicBezTo>
                    <a:pt x="1781" y="1525"/>
                    <a:pt x="1826" y="1530"/>
                    <a:pt x="1869" y="1530"/>
                  </a:cubicBezTo>
                  <a:cubicBezTo>
                    <a:pt x="2286" y="1530"/>
                    <a:pt x="2504" y="981"/>
                    <a:pt x="2202" y="678"/>
                  </a:cubicBezTo>
                  <a:cubicBezTo>
                    <a:pt x="1835" y="278"/>
                    <a:pt x="1301" y="145"/>
                    <a:pt x="801" y="11"/>
                  </a:cubicBezTo>
                  <a:cubicBezTo>
                    <a:pt x="760" y="4"/>
                    <a:pt x="719" y="1"/>
                    <a:pt x="678" y="1"/>
                  </a:cubicBezTo>
                  <a:close/>
                </a:path>
              </a:pathLst>
            </a:custGeom>
            <a:solidFill>
              <a:srgbClr val="5A28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17"/>
            <p:cNvSpPr/>
            <p:nvPr/>
          </p:nvSpPr>
          <p:spPr>
            <a:xfrm>
              <a:off x="2243450" y="3223500"/>
              <a:ext cx="50875" cy="30125"/>
            </a:xfrm>
            <a:custGeom>
              <a:avLst/>
              <a:gdLst/>
              <a:ahLst/>
              <a:cxnLst/>
              <a:rect l="l" t="t" r="r" b="b"/>
              <a:pathLst>
                <a:path w="2035" h="1205" extrusionOk="0">
                  <a:moveTo>
                    <a:pt x="689" y="1"/>
                  </a:moveTo>
                  <a:cubicBezTo>
                    <a:pt x="500" y="1"/>
                    <a:pt x="313" y="83"/>
                    <a:pt x="200" y="271"/>
                  </a:cubicBezTo>
                  <a:cubicBezTo>
                    <a:pt x="0" y="638"/>
                    <a:pt x="267" y="1138"/>
                    <a:pt x="701" y="1138"/>
                  </a:cubicBezTo>
                  <a:cubicBezTo>
                    <a:pt x="867" y="1138"/>
                    <a:pt x="1034" y="1171"/>
                    <a:pt x="1168" y="1171"/>
                  </a:cubicBezTo>
                  <a:cubicBezTo>
                    <a:pt x="1234" y="1171"/>
                    <a:pt x="1334" y="1205"/>
                    <a:pt x="1434" y="1205"/>
                  </a:cubicBezTo>
                  <a:cubicBezTo>
                    <a:pt x="1535" y="1205"/>
                    <a:pt x="1601" y="1171"/>
                    <a:pt x="1668" y="1171"/>
                  </a:cubicBezTo>
                  <a:cubicBezTo>
                    <a:pt x="1835" y="1171"/>
                    <a:pt x="1935" y="1105"/>
                    <a:pt x="2002" y="938"/>
                  </a:cubicBezTo>
                  <a:cubicBezTo>
                    <a:pt x="2035" y="771"/>
                    <a:pt x="1935" y="538"/>
                    <a:pt x="1735" y="504"/>
                  </a:cubicBezTo>
                  <a:cubicBezTo>
                    <a:pt x="1668" y="504"/>
                    <a:pt x="1535" y="371"/>
                    <a:pt x="1434" y="337"/>
                  </a:cubicBezTo>
                  <a:cubicBezTo>
                    <a:pt x="1334" y="271"/>
                    <a:pt x="1201" y="204"/>
                    <a:pt x="1101" y="137"/>
                  </a:cubicBezTo>
                  <a:cubicBezTo>
                    <a:pt x="984" y="50"/>
                    <a:pt x="836" y="1"/>
                    <a:pt x="689" y="1"/>
                  </a:cubicBezTo>
                  <a:close/>
                </a:path>
              </a:pathLst>
            </a:custGeom>
            <a:solidFill>
              <a:srgbClr val="5A28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17"/>
            <p:cNvSpPr/>
            <p:nvPr/>
          </p:nvSpPr>
          <p:spPr>
            <a:xfrm>
              <a:off x="2323500" y="3159975"/>
              <a:ext cx="45900" cy="48875"/>
            </a:xfrm>
            <a:custGeom>
              <a:avLst/>
              <a:gdLst/>
              <a:ahLst/>
              <a:cxnLst/>
              <a:rect l="l" t="t" r="r" b="b"/>
              <a:pathLst>
                <a:path w="1836" h="1955" extrusionOk="0">
                  <a:moveTo>
                    <a:pt x="718" y="0"/>
                  </a:moveTo>
                  <a:cubicBezTo>
                    <a:pt x="548" y="0"/>
                    <a:pt x="377" y="69"/>
                    <a:pt x="234" y="176"/>
                  </a:cubicBezTo>
                  <a:cubicBezTo>
                    <a:pt x="0" y="410"/>
                    <a:pt x="34" y="810"/>
                    <a:pt x="234" y="1044"/>
                  </a:cubicBezTo>
                  <a:lnTo>
                    <a:pt x="367" y="1177"/>
                  </a:lnTo>
                  <a:lnTo>
                    <a:pt x="567" y="1377"/>
                  </a:lnTo>
                  <a:cubicBezTo>
                    <a:pt x="701" y="1511"/>
                    <a:pt x="868" y="1678"/>
                    <a:pt x="1034" y="1811"/>
                  </a:cubicBezTo>
                  <a:cubicBezTo>
                    <a:pt x="1068" y="1844"/>
                    <a:pt x="1168" y="1878"/>
                    <a:pt x="1235" y="1911"/>
                  </a:cubicBezTo>
                  <a:cubicBezTo>
                    <a:pt x="1290" y="1939"/>
                    <a:pt x="1357" y="1955"/>
                    <a:pt x="1423" y="1955"/>
                  </a:cubicBezTo>
                  <a:cubicBezTo>
                    <a:pt x="1517" y="1955"/>
                    <a:pt x="1610" y="1922"/>
                    <a:pt x="1668" y="1844"/>
                  </a:cubicBezTo>
                  <a:cubicBezTo>
                    <a:pt x="1702" y="1744"/>
                    <a:pt x="1735" y="1711"/>
                    <a:pt x="1735" y="1644"/>
                  </a:cubicBezTo>
                  <a:cubicBezTo>
                    <a:pt x="1835" y="1544"/>
                    <a:pt x="1835" y="1477"/>
                    <a:pt x="1802" y="1377"/>
                  </a:cubicBezTo>
                  <a:cubicBezTo>
                    <a:pt x="1635" y="977"/>
                    <a:pt x="1468" y="510"/>
                    <a:pt x="1135" y="176"/>
                  </a:cubicBezTo>
                  <a:cubicBezTo>
                    <a:pt x="1010" y="52"/>
                    <a:pt x="865" y="0"/>
                    <a:pt x="718" y="0"/>
                  </a:cubicBezTo>
                  <a:close/>
                </a:path>
              </a:pathLst>
            </a:custGeom>
            <a:solidFill>
              <a:srgbClr val="5A28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17"/>
            <p:cNvSpPr/>
            <p:nvPr/>
          </p:nvSpPr>
          <p:spPr>
            <a:xfrm>
              <a:off x="2389375" y="3166050"/>
              <a:ext cx="37125" cy="32300"/>
            </a:xfrm>
            <a:custGeom>
              <a:avLst/>
              <a:gdLst/>
              <a:ahLst/>
              <a:cxnLst/>
              <a:rect l="l" t="t" r="r" b="b"/>
              <a:pathLst>
                <a:path w="1485" h="1292" extrusionOk="0">
                  <a:moveTo>
                    <a:pt x="568" y="0"/>
                  </a:moveTo>
                  <a:cubicBezTo>
                    <a:pt x="334" y="0"/>
                    <a:pt x="101" y="167"/>
                    <a:pt x="34" y="434"/>
                  </a:cubicBezTo>
                  <a:cubicBezTo>
                    <a:pt x="1" y="601"/>
                    <a:pt x="34" y="767"/>
                    <a:pt x="101" y="901"/>
                  </a:cubicBezTo>
                  <a:lnTo>
                    <a:pt x="67" y="834"/>
                  </a:lnTo>
                  <a:lnTo>
                    <a:pt x="67" y="834"/>
                  </a:lnTo>
                  <a:cubicBezTo>
                    <a:pt x="101" y="901"/>
                    <a:pt x="101" y="934"/>
                    <a:pt x="167" y="968"/>
                  </a:cubicBezTo>
                  <a:cubicBezTo>
                    <a:pt x="234" y="1101"/>
                    <a:pt x="368" y="1168"/>
                    <a:pt x="534" y="1234"/>
                  </a:cubicBezTo>
                  <a:lnTo>
                    <a:pt x="568" y="1234"/>
                  </a:lnTo>
                  <a:cubicBezTo>
                    <a:pt x="641" y="1274"/>
                    <a:pt x="716" y="1291"/>
                    <a:pt x="790" y="1291"/>
                  </a:cubicBezTo>
                  <a:cubicBezTo>
                    <a:pt x="1157" y="1291"/>
                    <a:pt x="1485" y="861"/>
                    <a:pt x="1235" y="501"/>
                  </a:cubicBezTo>
                  <a:cubicBezTo>
                    <a:pt x="1201" y="334"/>
                    <a:pt x="1101" y="234"/>
                    <a:pt x="935" y="134"/>
                  </a:cubicBezTo>
                  <a:cubicBezTo>
                    <a:pt x="835" y="67"/>
                    <a:pt x="734" y="0"/>
                    <a:pt x="568" y="0"/>
                  </a:cubicBezTo>
                  <a:close/>
                </a:path>
              </a:pathLst>
            </a:custGeom>
            <a:solidFill>
              <a:srgbClr val="5A28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17"/>
            <p:cNvSpPr/>
            <p:nvPr/>
          </p:nvSpPr>
          <p:spPr>
            <a:xfrm>
              <a:off x="2115850" y="4118175"/>
              <a:ext cx="51100" cy="64475"/>
            </a:xfrm>
            <a:custGeom>
              <a:avLst/>
              <a:gdLst/>
              <a:ahLst/>
              <a:cxnLst/>
              <a:rect l="l" t="t" r="r" b="b"/>
              <a:pathLst>
                <a:path w="2044" h="2579" extrusionOk="0">
                  <a:moveTo>
                    <a:pt x="651" y="1"/>
                  </a:moveTo>
                  <a:cubicBezTo>
                    <a:pt x="426" y="1"/>
                    <a:pt x="201" y="126"/>
                    <a:pt x="134" y="376"/>
                  </a:cubicBezTo>
                  <a:cubicBezTo>
                    <a:pt x="0" y="1010"/>
                    <a:pt x="134" y="1710"/>
                    <a:pt x="467" y="2244"/>
                  </a:cubicBezTo>
                  <a:cubicBezTo>
                    <a:pt x="586" y="2482"/>
                    <a:pt x="787" y="2578"/>
                    <a:pt x="997" y="2578"/>
                  </a:cubicBezTo>
                  <a:cubicBezTo>
                    <a:pt x="1495" y="2578"/>
                    <a:pt x="2044" y="2036"/>
                    <a:pt x="1668" y="1544"/>
                  </a:cubicBezTo>
                  <a:cubicBezTo>
                    <a:pt x="1435" y="1177"/>
                    <a:pt x="1268" y="776"/>
                    <a:pt x="1168" y="376"/>
                  </a:cubicBezTo>
                  <a:cubicBezTo>
                    <a:pt x="1101" y="126"/>
                    <a:pt x="876" y="1"/>
                    <a:pt x="651" y="1"/>
                  </a:cubicBezTo>
                  <a:close/>
                </a:path>
              </a:pathLst>
            </a:custGeom>
            <a:solidFill>
              <a:srgbClr val="5A28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17"/>
            <p:cNvSpPr/>
            <p:nvPr/>
          </p:nvSpPr>
          <p:spPr>
            <a:xfrm>
              <a:off x="2169225" y="4191375"/>
              <a:ext cx="58400" cy="61700"/>
            </a:xfrm>
            <a:custGeom>
              <a:avLst/>
              <a:gdLst/>
              <a:ahLst/>
              <a:cxnLst/>
              <a:rect l="l" t="t" r="r" b="b"/>
              <a:pathLst>
                <a:path w="2336" h="2468" extrusionOk="0">
                  <a:moveTo>
                    <a:pt x="507" y="1"/>
                  </a:moveTo>
                  <a:cubicBezTo>
                    <a:pt x="265" y="1"/>
                    <a:pt x="34" y="181"/>
                    <a:pt x="34" y="484"/>
                  </a:cubicBezTo>
                  <a:cubicBezTo>
                    <a:pt x="34" y="684"/>
                    <a:pt x="0" y="817"/>
                    <a:pt x="67" y="1017"/>
                  </a:cubicBezTo>
                  <a:cubicBezTo>
                    <a:pt x="100" y="1184"/>
                    <a:pt x="200" y="1351"/>
                    <a:pt x="267" y="1518"/>
                  </a:cubicBezTo>
                  <a:cubicBezTo>
                    <a:pt x="501" y="1918"/>
                    <a:pt x="768" y="2151"/>
                    <a:pt x="1101" y="2352"/>
                  </a:cubicBezTo>
                  <a:cubicBezTo>
                    <a:pt x="1214" y="2431"/>
                    <a:pt x="1346" y="2468"/>
                    <a:pt x="1481" y="2468"/>
                  </a:cubicBezTo>
                  <a:cubicBezTo>
                    <a:pt x="1743" y="2468"/>
                    <a:pt x="2014" y="2327"/>
                    <a:pt x="2169" y="2085"/>
                  </a:cubicBezTo>
                  <a:cubicBezTo>
                    <a:pt x="2335" y="1684"/>
                    <a:pt x="2169" y="1317"/>
                    <a:pt x="1835" y="1084"/>
                  </a:cubicBezTo>
                  <a:lnTo>
                    <a:pt x="1835" y="1084"/>
                  </a:lnTo>
                  <a:cubicBezTo>
                    <a:pt x="1852" y="1092"/>
                    <a:pt x="1861" y="1096"/>
                    <a:pt x="1865" y="1096"/>
                  </a:cubicBezTo>
                  <a:cubicBezTo>
                    <a:pt x="1890" y="1096"/>
                    <a:pt x="1635" y="917"/>
                    <a:pt x="1635" y="917"/>
                  </a:cubicBezTo>
                  <a:cubicBezTo>
                    <a:pt x="1568" y="850"/>
                    <a:pt x="1501" y="817"/>
                    <a:pt x="1468" y="784"/>
                  </a:cubicBezTo>
                  <a:lnTo>
                    <a:pt x="1368" y="684"/>
                  </a:lnTo>
                  <a:cubicBezTo>
                    <a:pt x="1201" y="584"/>
                    <a:pt x="1134" y="417"/>
                    <a:pt x="1001" y="283"/>
                  </a:cubicBezTo>
                  <a:cubicBezTo>
                    <a:pt x="1001" y="283"/>
                    <a:pt x="1001" y="250"/>
                    <a:pt x="934" y="250"/>
                  </a:cubicBezTo>
                  <a:cubicBezTo>
                    <a:pt x="829" y="78"/>
                    <a:pt x="665" y="1"/>
                    <a:pt x="507" y="1"/>
                  </a:cubicBezTo>
                  <a:close/>
                </a:path>
              </a:pathLst>
            </a:custGeom>
            <a:solidFill>
              <a:srgbClr val="5A28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17"/>
            <p:cNvSpPr/>
            <p:nvPr/>
          </p:nvSpPr>
          <p:spPr>
            <a:xfrm>
              <a:off x="2208425" y="4214300"/>
              <a:ext cx="1675" cy="25"/>
            </a:xfrm>
            <a:custGeom>
              <a:avLst/>
              <a:gdLst/>
              <a:ahLst/>
              <a:cxnLst/>
              <a:rect l="l" t="t" r="r" b="b"/>
              <a:pathLst>
                <a:path w="67" h="1" extrusionOk="0">
                  <a:moveTo>
                    <a:pt x="0" y="0"/>
                  </a:moveTo>
                  <a:cubicBezTo>
                    <a:pt x="0" y="0"/>
                    <a:pt x="67" y="0"/>
                    <a:pt x="0" y="0"/>
                  </a:cubicBezTo>
                  <a:close/>
                </a:path>
              </a:pathLst>
            </a:custGeom>
            <a:solidFill>
              <a:srgbClr val="5A28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17"/>
            <p:cNvSpPr/>
            <p:nvPr/>
          </p:nvSpPr>
          <p:spPr>
            <a:xfrm>
              <a:off x="2187075" y="4147925"/>
              <a:ext cx="37125" cy="37250"/>
            </a:xfrm>
            <a:custGeom>
              <a:avLst/>
              <a:gdLst/>
              <a:ahLst/>
              <a:cxnLst/>
              <a:rect l="l" t="t" r="r" b="b"/>
              <a:pathLst>
                <a:path w="1485" h="1490" extrusionOk="0">
                  <a:moveTo>
                    <a:pt x="468" y="0"/>
                  </a:moveTo>
                  <a:cubicBezTo>
                    <a:pt x="214" y="0"/>
                    <a:pt x="0" y="260"/>
                    <a:pt x="87" y="520"/>
                  </a:cubicBezTo>
                  <a:cubicBezTo>
                    <a:pt x="120" y="654"/>
                    <a:pt x="187" y="754"/>
                    <a:pt x="287" y="854"/>
                  </a:cubicBezTo>
                  <a:cubicBezTo>
                    <a:pt x="320" y="887"/>
                    <a:pt x="320" y="921"/>
                    <a:pt x="354" y="987"/>
                  </a:cubicBezTo>
                  <a:lnTo>
                    <a:pt x="354" y="1021"/>
                  </a:lnTo>
                  <a:cubicBezTo>
                    <a:pt x="420" y="1254"/>
                    <a:pt x="654" y="1488"/>
                    <a:pt x="921" y="1488"/>
                  </a:cubicBezTo>
                  <a:cubicBezTo>
                    <a:pt x="936" y="1489"/>
                    <a:pt x="952" y="1490"/>
                    <a:pt x="967" y="1490"/>
                  </a:cubicBezTo>
                  <a:cubicBezTo>
                    <a:pt x="1275" y="1490"/>
                    <a:pt x="1485" y="1170"/>
                    <a:pt x="1421" y="821"/>
                  </a:cubicBezTo>
                  <a:cubicBezTo>
                    <a:pt x="1321" y="487"/>
                    <a:pt x="921" y="87"/>
                    <a:pt x="587" y="20"/>
                  </a:cubicBezTo>
                  <a:cubicBezTo>
                    <a:pt x="547" y="7"/>
                    <a:pt x="507" y="0"/>
                    <a:pt x="468" y="0"/>
                  </a:cubicBezTo>
                  <a:close/>
                </a:path>
              </a:pathLst>
            </a:custGeom>
            <a:solidFill>
              <a:srgbClr val="5A28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17"/>
            <p:cNvSpPr/>
            <p:nvPr/>
          </p:nvSpPr>
          <p:spPr>
            <a:xfrm>
              <a:off x="2242750" y="4204400"/>
              <a:ext cx="63250" cy="68100"/>
            </a:xfrm>
            <a:custGeom>
              <a:avLst/>
              <a:gdLst/>
              <a:ahLst/>
              <a:cxnLst/>
              <a:rect l="l" t="t" r="r" b="b"/>
              <a:pathLst>
                <a:path w="2530" h="2724" extrusionOk="0">
                  <a:moveTo>
                    <a:pt x="613" y="1"/>
                  </a:moveTo>
                  <a:cubicBezTo>
                    <a:pt x="314" y="1"/>
                    <a:pt x="0" y="203"/>
                    <a:pt x="61" y="530"/>
                  </a:cubicBezTo>
                  <a:cubicBezTo>
                    <a:pt x="128" y="1263"/>
                    <a:pt x="428" y="2064"/>
                    <a:pt x="1029" y="2498"/>
                  </a:cubicBezTo>
                  <a:cubicBezTo>
                    <a:pt x="1187" y="2638"/>
                    <a:pt x="1411" y="2724"/>
                    <a:pt x="1630" y="2724"/>
                  </a:cubicBezTo>
                  <a:cubicBezTo>
                    <a:pt x="1827" y="2724"/>
                    <a:pt x="2021" y="2655"/>
                    <a:pt x="2163" y="2498"/>
                  </a:cubicBezTo>
                  <a:cubicBezTo>
                    <a:pt x="2530" y="2097"/>
                    <a:pt x="2396" y="1464"/>
                    <a:pt x="1963" y="1230"/>
                  </a:cubicBezTo>
                  <a:cubicBezTo>
                    <a:pt x="1563" y="963"/>
                    <a:pt x="1262" y="730"/>
                    <a:pt x="1062" y="263"/>
                  </a:cubicBezTo>
                  <a:cubicBezTo>
                    <a:pt x="985" y="82"/>
                    <a:pt x="802" y="1"/>
                    <a:pt x="613" y="1"/>
                  </a:cubicBezTo>
                  <a:close/>
                </a:path>
              </a:pathLst>
            </a:custGeom>
            <a:solidFill>
              <a:srgbClr val="5A28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17"/>
            <p:cNvSpPr/>
            <p:nvPr/>
          </p:nvSpPr>
          <p:spPr>
            <a:xfrm>
              <a:off x="2244275" y="4163025"/>
              <a:ext cx="41725" cy="39475"/>
            </a:xfrm>
            <a:custGeom>
              <a:avLst/>
              <a:gdLst/>
              <a:ahLst/>
              <a:cxnLst/>
              <a:rect l="l" t="t" r="r" b="b"/>
              <a:pathLst>
                <a:path w="1669" h="1579" extrusionOk="0">
                  <a:moveTo>
                    <a:pt x="653" y="1"/>
                  </a:moveTo>
                  <a:cubicBezTo>
                    <a:pt x="552" y="1"/>
                    <a:pt x="451" y="27"/>
                    <a:pt x="367" y="83"/>
                  </a:cubicBezTo>
                  <a:cubicBezTo>
                    <a:pt x="134" y="217"/>
                    <a:pt x="0" y="583"/>
                    <a:pt x="201" y="817"/>
                  </a:cubicBezTo>
                  <a:cubicBezTo>
                    <a:pt x="301" y="917"/>
                    <a:pt x="334" y="1117"/>
                    <a:pt x="401" y="1284"/>
                  </a:cubicBezTo>
                  <a:cubicBezTo>
                    <a:pt x="494" y="1488"/>
                    <a:pt x="710" y="1579"/>
                    <a:pt x="924" y="1579"/>
                  </a:cubicBezTo>
                  <a:cubicBezTo>
                    <a:pt x="1095" y="1579"/>
                    <a:pt x="1264" y="1521"/>
                    <a:pt x="1368" y="1417"/>
                  </a:cubicBezTo>
                  <a:cubicBezTo>
                    <a:pt x="1668" y="1084"/>
                    <a:pt x="1568" y="650"/>
                    <a:pt x="1301" y="450"/>
                  </a:cubicBezTo>
                  <a:lnTo>
                    <a:pt x="1235" y="417"/>
                  </a:lnTo>
                  <a:cubicBezTo>
                    <a:pt x="1201" y="317"/>
                    <a:pt x="1135" y="250"/>
                    <a:pt x="1035" y="150"/>
                  </a:cubicBezTo>
                  <a:cubicBezTo>
                    <a:pt x="937" y="53"/>
                    <a:pt x="795" y="1"/>
                    <a:pt x="653" y="1"/>
                  </a:cubicBezTo>
                  <a:close/>
                </a:path>
              </a:pathLst>
            </a:custGeom>
            <a:solidFill>
              <a:srgbClr val="5A28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17"/>
            <p:cNvSpPr/>
            <p:nvPr/>
          </p:nvSpPr>
          <p:spPr>
            <a:xfrm>
              <a:off x="2132525" y="4036450"/>
              <a:ext cx="45900" cy="49775"/>
            </a:xfrm>
            <a:custGeom>
              <a:avLst/>
              <a:gdLst/>
              <a:ahLst/>
              <a:cxnLst/>
              <a:rect l="l" t="t" r="r" b="b"/>
              <a:pathLst>
                <a:path w="1836" h="1991" extrusionOk="0">
                  <a:moveTo>
                    <a:pt x="479" y="1"/>
                  </a:moveTo>
                  <a:cubicBezTo>
                    <a:pt x="443" y="1"/>
                    <a:pt x="406" y="4"/>
                    <a:pt x="368" y="9"/>
                  </a:cubicBezTo>
                  <a:cubicBezTo>
                    <a:pt x="167" y="42"/>
                    <a:pt x="1" y="309"/>
                    <a:pt x="101" y="543"/>
                  </a:cubicBezTo>
                  <a:cubicBezTo>
                    <a:pt x="201" y="876"/>
                    <a:pt x="368" y="1210"/>
                    <a:pt x="501" y="1544"/>
                  </a:cubicBezTo>
                  <a:cubicBezTo>
                    <a:pt x="588" y="1805"/>
                    <a:pt x="852" y="1990"/>
                    <a:pt x="1138" y="1990"/>
                  </a:cubicBezTo>
                  <a:cubicBezTo>
                    <a:pt x="1181" y="1990"/>
                    <a:pt x="1225" y="1986"/>
                    <a:pt x="1268" y="1977"/>
                  </a:cubicBezTo>
                  <a:cubicBezTo>
                    <a:pt x="1602" y="1844"/>
                    <a:pt x="1835" y="1443"/>
                    <a:pt x="1602" y="1110"/>
                  </a:cubicBezTo>
                  <a:cubicBezTo>
                    <a:pt x="1368" y="810"/>
                    <a:pt x="1135" y="509"/>
                    <a:pt x="868" y="209"/>
                  </a:cubicBezTo>
                  <a:cubicBezTo>
                    <a:pt x="784" y="70"/>
                    <a:pt x="655" y="1"/>
                    <a:pt x="479" y="1"/>
                  </a:cubicBezTo>
                  <a:close/>
                </a:path>
              </a:pathLst>
            </a:custGeom>
            <a:solidFill>
              <a:srgbClr val="5A28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17"/>
            <p:cNvSpPr/>
            <p:nvPr/>
          </p:nvSpPr>
          <p:spPr>
            <a:xfrm>
              <a:off x="2646225" y="3716850"/>
              <a:ext cx="55900" cy="59025"/>
            </a:xfrm>
            <a:custGeom>
              <a:avLst/>
              <a:gdLst/>
              <a:ahLst/>
              <a:cxnLst/>
              <a:rect l="l" t="t" r="r" b="b"/>
              <a:pathLst>
                <a:path w="2236" h="2361" extrusionOk="0">
                  <a:moveTo>
                    <a:pt x="672" y="1"/>
                  </a:moveTo>
                  <a:cubicBezTo>
                    <a:pt x="526" y="1"/>
                    <a:pt x="384" y="51"/>
                    <a:pt x="267" y="151"/>
                  </a:cubicBezTo>
                  <a:cubicBezTo>
                    <a:pt x="1" y="418"/>
                    <a:pt x="34" y="751"/>
                    <a:pt x="267" y="985"/>
                  </a:cubicBezTo>
                  <a:cubicBezTo>
                    <a:pt x="468" y="1252"/>
                    <a:pt x="634" y="1585"/>
                    <a:pt x="701" y="1885"/>
                  </a:cubicBezTo>
                  <a:cubicBezTo>
                    <a:pt x="806" y="2175"/>
                    <a:pt x="1057" y="2360"/>
                    <a:pt x="1322" y="2360"/>
                  </a:cubicBezTo>
                  <a:cubicBezTo>
                    <a:pt x="1393" y="2360"/>
                    <a:pt x="1465" y="2347"/>
                    <a:pt x="1535" y="2319"/>
                  </a:cubicBezTo>
                  <a:cubicBezTo>
                    <a:pt x="1935" y="2252"/>
                    <a:pt x="2236" y="1819"/>
                    <a:pt x="2069" y="1485"/>
                  </a:cubicBezTo>
                  <a:cubicBezTo>
                    <a:pt x="1835" y="951"/>
                    <a:pt x="1502" y="551"/>
                    <a:pt x="1101" y="151"/>
                  </a:cubicBezTo>
                  <a:cubicBezTo>
                    <a:pt x="968" y="51"/>
                    <a:pt x="818" y="1"/>
                    <a:pt x="672" y="1"/>
                  </a:cubicBezTo>
                  <a:close/>
                </a:path>
              </a:pathLst>
            </a:custGeom>
            <a:solidFill>
              <a:srgbClr val="5A28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17"/>
            <p:cNvSpPr/>
            <p:nvPr/>
          </p:nvSpPr>
          <p:spPr>
            <a:xfrm>
              <a:off x="2710450" y="3793150"/>
              <a:ext cx="37550" cy="44950"/>
            </a:xfrm>
            <a:custGeom>
              <a:avLst/>
              <a:gdLst/>
              <a:ahLst/>
              <a:cxnLst/>
              <a:rect l="l" t="t" r="r" b="b"/>
              <a:pathLst>
                <a:path w="1502" h="1798" extrusionOk="0">
                  <a:moveTo>
                    <a:pt x="500" y="1"/>
                  </a:moveTo>
                  <a:cubicBezTo>
                    <a:pt x="317" y="1"/>
                    <a:pt x="134" y="101"/>
                    <a:pt x="67" y="301"/>
                  </a:cubicBezTo>
                  <a:cubicBezTo>
                    <a:pt x="0" y="701"/>
                    <a:pt x="100" y="1068"/>
                    <a:pt x="234" y="1402"/>
                  </a:cubicBezTo>
                  <a:cubicBezTo>
                    <a:pt x="314" y="1643"/>
                    <a:pt x="545" y="1798"/>
                    <a:pt x="771" y="1798"/>
                  </a:cubicBezTo>
                  <a:cubicBezTo>
                    <a:pt x="826" y="1798"/>
                    <a:pt x="881" y="1788"/>
                    <a:pt x="934" y="1769"/>
                  </a:cubicBezTo>
                  <a:cubicBezTo>
                    <a:pt x="1268" y="1702"/>
                    <a:pt x="1501" y="1268"/>
                    <a:pt x="1268" y="1002"/>
                  </a:cubicBezTo>
                  <a:cubicBezTo>
                    <a:pt x="1101" y="768"/>
                    <a:pt x="1034" y="568"/>
                    <a:pt x="934" y="301"/>
                  </a:cubicBezTo>
                  <a:cubicBezTo>
                    <a:pt x="867" y="101"/>
                    <a:pt x="684" y="1"/>
                    <a:pt x="500" y="1"/>
                  </a:cubicBezTo>
                  <a:close/>
                </a:path>
              </a:pathLst>
            </a:custGeom>
            <a:solidFill>
              <a:srgbClr val="5A28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17"/>
            <p:cNvSpPr/>
            <p:nvPr/>
          </p:nvSpPr>
          <p:spPr>
            <a:xfrm>
              <a:off x="2669400" y="3807275"/>
              <a:ext cx="32300" cy="62425"/>
            </a:xfrm>
            <a:custGeom>
              <a:avLst/>
              <a:gdLst/>
              <a:ahLst/>
              <a:cxnLst/>
              <a:rect l="l" t="t" r="r" b="b"/>
              <a:pathLst>
                <a:path w="1292" h="2497" extrusionOk="0">
                  <a:moveTo>
                    <a:pt x="496" y="1"/>
                  </a:moveTo>
                  <a:cubicBezTo>
                    <a:pt x="253" y="1"/>
                    <a:pt x="1" y="214"/>
                    <a:pt x="41" y="537"/>
                  </a:cubicBezTo>
                  <a:cubicBezTo>
                    <a:pt x="108" y="1037"/>
                    <a:pt x="208" y="1471"/>
                    <a:pt x="174" y="1971"/>
                  </a:cubicBezTo>
                  <a:cubicBezTo>
                    <a:pt x="158" y="2321"/>
                    <a:pt x="450" y="2496"/>
                    <a:pt x="733" y="2496"/>
                  </a:cubicBezTo>
                  <a:cubicBezTo>
                    <a:pt x="1017" y="2496"/>
                    <a:pt x="1292" y="2321"/>
                    <a:pt x="1242" y="1971"/>
                  </a:cubicBezTo>
                  <a:cubicBezTo>
                    <a:pt x="1242" y="1371"/>
                    <a:pt x="1042" y="837"/>
                    <a:pt x="875" y="303"/>
                  </a:cubicBezTo>
                  <a:cubicBezTo>
                    <a:pt x="809" y="92"/>
                    <a:pt x="654" y="1"/>
                    <a:pt x="496" y="1"/>
                  </a:cubicBezTo>
                  <a:close/>
                </a:path>
              </a:pathLst>
            </a:custGeom>
            <a:solidFill>
              <a:srgbClr val="5A28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17"/>
            <p:cNvSpPr/>
            <p:nvPr/>
          </p:nvSpPr>
          <p:spPr>
            <a:xfrm>
              <a:off x="2705725" y="3901775"/>
              <a:ext cx="49550" cy="77650"/>
            </a:xfrm>
            <a:custGeom>
              <a:avLst/>
              <a:gdLst/>
              <a:ahLst/>
              <a:cxnLst/>
              <a:rect l="l" t="t" r="r" b="b"/>
              <a:pathLst>
                <a:path w="1982" h="3106" extrusionOk="0">
                  <a:moveTo>
                    <a:pt x="567" y="0"/>
                  </a:moveTo>
                  <a:cubicBezTo>
                    <a:pt x="287" y="0"/>
                    <a:pt x="1" y="210"/>
                    <a:pt x="122" y="526"/>
                  </a:cubicBezTo>
                  <a:cubicBezTo>
                    <a:pt x="389" y="1160"/>
                    <a:pt x="523" y="1827"/>
                    <a:pt x="589" y="2494"/>
                  </a:cubicBezTo>
                  <a:cubicBezTo>
                    <a:pt x="650" y="2915"/>
                    <a:pt x="953" y="3105"/>
                    <a:pt x="1254" y="3105"/>
                  </a:cubicBezTo>
                  <a:cubicBezTo>
                    <a:pt x="1620" y="3105"/>
                    <a:pt x="1982" y="2822"/>
                    <a:pt x="1890" y="2327"/>
                  </a:cubicBezTo>
                  <a:cubicBezTo>
                    <a:pt x="1724" y="1493"/>
                    <a:pt x="1523" y="693"/>
                    <a:pt x="856" y="92"/>
                  </a:cubicBezTo>
                  <a:cubicBezTo>
                    <a:pt x="775" y="29"/>
                    <a:pt x="671" y="0"/>
                    <a:pt x="567" y="0"/>
                  </a:cubicBezTo>
                  <a:close/>
                </a:path>
              </a:pathLst>
            </a:custGeom>
            <a:solidFill>
              <a:srgbClr val="5A28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17"/>
            <p:cNvSpPr/>
            <p:nvPr/>
          </p:nvSpPr>
          <p:spPr>
            <a:xfrm>
              <a:off x="2740450" y="3995800"/>
              <a:ext cx="34925" cy="54550"/>
            </a:xfrm>
            <a:custGeom>
              <a:avLst/>
              <a:gdLst/>
              <a:ahLst/>
              <a:cxnLst/>
              <a:rect l="l" t="t" r="r" b="b"/>
              <a:pathLst>
                <a:path w="1397" h="2182" extrusionOk="0">
                  <a:moveTo>
                    <a:pt x="551" y="1"/>
                  </a:moveTo>
                  <a:cubicBezTo>
                    <a:pt x="301" y="1"/>
                    <a:pt x="51" y="167"/>
                    <a:pt x="34" y="501"/>
                  </a:cubicBezTo>
                  <a:cubicBezTo>
                    <a:pt x="1" y="935"/>
                    <a:pt x="34" y="1335"/>
                    <a:pt x="101" y="1769"/>
                  </a:cubicBezTo>
                  <a:cubicBezTo>
                    <a:pt x="193" y="2058"/>
                    <a:pt x="431" y="2182"/>
                    <a:pt x="669" y="2182"/>
                  </a:cubicBezTo>
                  <a:cubicBezTo>
                    <a:pt x="1033" y="2182"/>
                    <a:pt x="1397" y="1892"/>
                    <a:pt x="1235" y="1468"/>
                  </a:cubicBezTo>
                  <a:cubicBezTo>
                    <a:pt x="1102" y="1135"/>
                    <a:pt x="1068" y="835"/>
                    <a:pt x="1068" y="501"/>
                  </a:cubicBezTo>
                  <a:cubicBezTo>
                    <a:pt x="1052" y="167"/>
                    <a:pt x="802" y="1"/>
                    <a:pt x="551" y="1"/>
                  </a:cubicBezTo>
                  <a:close/>
                </a:path>
              </a:pathLst>
            </a:custGeom>
            <a:solidFill>
              <a:srgbClr val="5A28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17"/>
            <p:cNvSpPr/>
            <p:nvPr/>
          </p:nvSpPr>
          <p:spPr>
            <a:xfrm>
              <a:off x="2676200" y="3985875"/>
              <a:ext cx="33025" cy="46125"/>
            </a:xfrm>
            <a:custGeom>
              <a:avLst/>
              <a:gdLst/>
              <a:ahLst/>
              <a:cxnLst/>
              <a:rect l="l" t="t" r="r" b="b"/>
              <a:pathLst>
                <a:path w="1321" h="1845" extrusionOk="0">
                  <a:moveTo>
                    <a:pt x="677" y="1"/>
                  </a:moveTo>
                  <a:cubicBezTo>
                    <a:pt x="352" y="1"/>
                    <a:pt x="1" y="293"/>
                    <a:pt x="136" y="631"/>
                  </a:cubicBezTo>
                  <a:cubicBezTo>
                    <a:pt x="236" y="865"/>
                    <a:pt x="236" y="1065"/>
                    <a:pt x="236" y="1332"/>
                  </a:cubicBezTo>
                  <a:cubicBezTo>
                    <a:pt x="219" y="1678"/>
                    <a:pt x="488" y="1845"/>
                    <a:pt x="760" y="1845"/>
                  </a:cubicBezTo>
                  <a:cubicBezTo>
                    <a:pt x="1038" y="1845"/>
                    <a:pt x="1320" y="1669"/>
                    <a:pt x="1303" y="1332"/>
                  </a:cubicBezTo>
                  <a:cubicBezTo>
                    <a:pt x="1270" y="965"/>
                    <a:pt x="1237" y="564"/>
                    <a:pt x="1070" y="231"/>
                  </a:cubicBezTo>
                  <a:cubicBezTo>
                    <a:pt x="983" y="68"/>
                    <a:pt x="833" y="1"/>
                    <a:pt x="677" y="1"/>
                  </a:cubicBezTo>
                  <a:close/>
                </a:path>
              </a:pathLst>
            </a:custGeom>
            <a:solidFill>
              <a:srgbClr val="5A28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17"/>
            <p:cNvSpPr/>
            <p:nvPr/>
          </p:nvSpPr>
          <p:spPr>
            <a:xfrm>
              <a:off x="2727125" y="4124825"/>
              <a:ext cx="35050" cy="46525"/>
            </a:xfrm>
            <a:custGeom>
              <a:avLst/>
              <a:gdLst/>
              <a:ahLst/>
              <a:cxnLst/>
              <a:rect l="l" t="t" r="r" b="b"/>
              <a:pathLst>
                <a:path w="1402" h="1861" extrusionOk="0">
                  <a:moveTo>
                    <a:pt x="564" y="0"/>
                  </a:moveTo>
                  <a:cubicBezTo>
                    <a:pt x="459" y="0"/>
                    <a:pt x="354" y="27"/>
                    <a:pt x="267" y="77"/>
                  </a:cubicBezTo>
                  <a:cubicBezTo>
                    <a:pt x="34" y="243"/>
                    <a:pt x="0" y="510"/>
                    <a:pt x="100" y="777"/>
                  </a:cubicBezTo>
                  <a:cubicBezTo>
                    <a:pt x="167" y="911"/>
                    <a:pt x="200" y="1011"/>
                    <a:pt x="200" y="1144"/>
                  </a:cubicBezTo>
                  <a:cubicBezTo>
                    <a:pt x="234" y="1311"/>
                    <a:pt x="267" y="1478"/>
                    <a:pt x="367" y="1611"/>
                  </a:cubicBezTo>
                  <a:cubicBezTo>
                    <a:pt x="455" y="1765"/>
                    <a:pt x="644" y="1861"/>
                    <a:pt x="830" y="1861"/>
                  </a:cubicBezTo>
                  <a:cubicBezTo>
                    <a:pt x="926" y="1861"/>
                    <a:pt x="1021" y="1835"/>
                    <a:pt x="1101" y="1778"/>
                  </a:cubicBezTo>
                  <a:cubicBezTo>
                    <a:pt x="1368" y="1644"/>
                    <a:pt x="1401" y="1311"/>
                    <a:pt x="1268" y="1077"/>
                  </a:cubicBezTo>
                  <a:cubicBezTo>
                    <a:pt x="1134" y="811"/>
                    <a:pt x="1101" y="510"/>
                    <a:pt x="1001" y="243"/>
                  </a:cubicBezTo>
                  <a:cubicBezTo>
                    <a:pt x="917" y="76"/>
                    <a:pt x="741" y="0"/>
                    <a:pt x="564" y="0"/>
                  </a:cubicBezTo>
                  <a:close/>
                </a:path>
              </a:pathLst>
            </a:custGeom>
            <a:solidFill>
              <a:srgbClr val="5A28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17"/>
            <p:cNvSpPr/>
            <p:nvPr/>
          </p:nvSpPr>
          <p:spPr>
            <a:xfrm>
              <a:off x="2616775" y="4394050"/>
              <a:ext cx="146975" cy="197000"/>
            </a:xfrm>
            <a:custGeom>
              <a:avLst/>
              <a:gdLst/>
              <a:ahLst/>
              <a:cxnLst/>
              <a:rect l="l" t="t" r="r" b="b"/>
              <a:pathLst>
                <a:path w="5879" h="7880" extrusionOk="0">
                  <a:moveTo>
                    <a:pt x="363" y="0"/>
                  </a:moveTo>
                  <a:cubicBezTo>
                    <a:pt x="184" y="0"/>
                    <a:pt x="1" y="153"/>
                    <a:pt x="44" y="349"/>
                  </a:cubicBezTo>
                  <a:cubicBezTo>
                    <a:pt x="878" y="3184"/>
                    <a:pt x="2813" y="5653"/>
                    <a:pt x="4848" y="7721"/>
                  </a:cubicBezTo>
                  <a:cubicBezTo>
                    <a:pt x="4959" y="7832"/>
                    <a:pt x="5082" y="7879"/>
                    <a:pt x="5199" y="7879"/>
                  </a:cubicBezTo>
                  <a:cubicBezTo>
                    <a:pt x="5571" y="7879"/>
                    <a:pt x="5879" y="7401"/>
                    <a:pt x="5548" y="7020"/>
                  </a:cubicBezTo>
                  <a:cubicBezTo>
                    <a:pt x="3647" y="4852"/>
                    <a:pt x="2013" y="2684"/>
                    <a:pt x="612" y="149"/>
                  </a:cubicBezTo>
                  <a:cubicBezTo>
                    <a:pt x="553" y="44"/>
                    <a:pt x="459" y="0"/>
                    <a:pt x="363" y="0"/>
                  </a:cubicBezTo>
                  <a:close/>
                </a:path>
              </a:pathLst>
            </a:custGeom>
            <a:solidFill>
              <a:srgbClr val="5A28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17"/>
            <p:cNvSpPr/>
            <p:nvPr/>
          </p:nvSpPr>
          <p:spPr>
            <a:xfrm>
              <a:off x="2652175" y="4395100"/>
              <a:ext cx="77550" cy="80425"/>
            </a:xfrm>
            <a:custGeom>
              <a:avLst/>
              <a:gdLst/>
              <a:ahLst/>
              <a:cxnLst/>
              <a:rect l="l" t="t" r="r" b="b"/>
              <a:pathLst>
                <a:path w="3102" h="3217" extrusionOk="0">
                  <a:moveTo>
                    <a:pt x="481" y="1"/>
                  </a:moveTo>
                  <a:cubicBezTo>
                    <a:pt x="241" y="1"/>
                    <a:pt x="1" y="262"/>
                    <a:pt x="163" y="540"/>
                  </a:cubicBezTo>
                  <a:cubicBezTo>
                    <a:pt x="563" y="1474"/>
                    <a:pt x="1164" y="2308"/>
                    <a:pt x="1864" y="3009"/>
                  </a:cubicBezTo>
                  <a:cubicBezTo>
                    <a:pt x="1994" y="3155"/>
                    <a:pt x="2142" y="3216"/>
                    <a:pt x="2284" y="3216"/>
                  </a:cubicBezTo>
                  <a:cubicBezTo>
                    <a:pt x="2723" y="3216"/>
                    <a:pt x="3102" y="2629"/>
                    <a:pt x="2698" y="2175"/>
                  </a:cubicBezTo>
                  <a:cubicBezTo>
                    <a:pt x="2031" y="1508"/>
                    <a:pt x="1264" y="1007"/>
                    <a:pt x="763" y="173"/>
                  </a:cubicBezTo>
                  <a:cubicBezTo>
                    <a:pt x="692" y="51"/>
                    <a:pt x="586" y="1"/>
                    <a:pt x="481" y="1"/>
                  </a:cubicBezTo>
                  <a:close/>
                </a:path>
              </a:pathLst>
            </a:custGeom>
            <a:solidFill>
              <a:srgbClr val="5A28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17"/>
            <p:cNvSpPr/>
            <p:nvPr/>
          </p:nvSpPr>
          <p:spPr>
            <a:xfrm>
              <a:off x="2685425" y="4374400"/>
              <a:ext cx="33375" cy="35450"/>
            </a:xfrm>
            <a:custGeom>
              <a:avLst/>
              <a:gdLst/>
              <a:ahLst/>
              <a:cxnLst/>
              <a:rect l="l" t="t" r="r" b="b"/>
              <a:pathLst>
                <a:path w="1335" h="1418" extrusionOk="0">
                  <a:moveTo>
                    <a:pt x="534" y="1"/>
                  </a:moveTo>
                  <a:cubicBezTo>
                    <a:pt x="334" y="1"/>
                    <a:pt x="67" y="168"/>
                    <a:pt x="34" y="368"/>
                  </a:cubicBezTo>
                  <a:cubicBezTo>
                    <a:pt x="0" y="701"/>
                    <a:pt x="34" y="1168"/>
                    <a:pt x="367" y="1335"/>
                  </a:cubicBezTo>
                  <a:cubicBezTo>
                    <a:pt x="465" y="1391"/>
                    <a:pt x="568" y="1417"/>
                    <a:pt x="670" y="1417"/>
                  </a:cubicBezTo>
                  <a:cubicBezTo>
                    <a:pt x="812" y="1417"/>
                    <a:pt x="951" y="1366"/>
                    <a:pt x="1068" y="1268"/>
                  </a:cubicBezTo>
                  <a:cubicBezTo>
                    <a:pt x="1168" y="1168"/>
                    <a:pt x="1201" y="1102"/>
                    <a:pt x="1235" y="968"/>
                  </a:cubicBezTo>
                  <a:cubicBezTo>
                    <a:pt x="1335" y="701"/>
                    <a:pt x="1201" y="468"/>
                    <a:pt x="1001" y="301"/>
                  </a:cubicBezTo>
                  <a:cubicBezTo>
                    <a:pt x="901" y="134"/>
                    <a:pt x="734" y="1"/>
                    <a:pt x="534" y="1"/>
                  </a:cubicBezTo>
                  <a:close/>
                </a:path>
              </a:pathLst>
            </a:custGeom>
            <a:solidFill>
              <a:srgbClr val="5A28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17"/>
            <p:cNvSpPr/>
            <p:nvPr/>
          </p:nvSpPr>
          <p:spPr>
            <a:xfrm>
              <a:off x="2446900" y="3180725"/>
              <a:ext cx="18400" cy="29125"/>
            </a:xfrm>
            <a:custGeom>
              <a:avLst/>
              <a:gdLst/>
              <a:ahLst/>
              <a:cxnLst/>
              <a:rect l="l" t="t" r="r" b="b"/>
              <a:pathLst>
                <a:path w="736" h="1165" extrusionOk="0">
                  <a:moveTo>
                    <a:pt x="319" y="1"/>
                  </a:moveTo>
                  <a:cubicBezTo>
                    <a:pt x="157" y="1"/>
                    <a:pt x="1" y="110"/>
                    <a:pt x="35" y="314"/>
                  </a:cubicBezTo>
                  <a:cubicBezTo>
                    <a:pt x="68" y="514"/>
                    <a:pt x="135" y="714"/>
                    <a:pt x="135" y="914"/>
                  </a:cubicBezTo>
                  <a:cubicBezTo>
                    <a:pt x="151" y="1081"/>
                    <a:pt x="285" y="1164"/>
                    <a:pt x="414" y="1164"/>
                  </a:cubicBezTo>
                  <a:cubicBezTo>
                    <a:pt x="543" y="1164"/>
                    <a:pt x="668" y="1081"/>
                    <a:pt x="668" y="914"/>
                  </a:cubicBezTo>
                  <a:cubicBezTo>
                    <a:pt x="735" y="714"/>
                    <a:pt x="635" y="547"/>
                    <a:pt x="635" y="314"/>
                  </a:cubicBezTo>
                  <a:cubicBezTo>
                    <a:pt x="635" y="101"/>
                    <a:pt x="475" y="1"/>
                    <a:pt x="319" y="1"/>
                  </a:cubicBezTo>
                  <a:close/>
                </a:path>
              </a:pathLst>
            </a:custGeom>
            <a:solidFill>
              <a:srgbClr val="63B7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17"/>
            <p:cNvSpPr/>
            <p:nvPr/>
          </p:nvSpPr>
          <p:spPr>
            <a:xfrm>
              <a:off x="2370475" y="3183650"/>
              <a:ext cx="24600" cy="19325"/>
            </a:xfrm>
            <a:custGeom>
              <a:avLst/>
              <a:gdLst/>
              <a:ahLst/>
              <a:cxnLst/>
              <a:rect l="l" t="t" r="r" b="b"/>
              <a:pathLst>
                <a:path w="984" h="773" extrusionOk="0">
                  <a:moveTo>
                    <a:pt x="329" y="1"/>
                  </a:moveTo>
                  <a:cubicBezTo>
                    <a:pt x="168" y="1"/>
                    <a:pt x="0" y="226"/>
                    <a:pt x="156" y="330"/>
                  </a:cubicBezTo>
                  <a:cubicBezTo>
                    <a:pt x="290" y="430"/>
                    <a:pt x="356" y="497"/>
                    <a:pt x="490" y="597"/>
                  </a:cubicBezTo>
                  <a:cubicBezTo>
                    <a:pt x="523" y="630"/>
                    <a:pt x="623" y="697"/>
                    <a:pt x="657" y="731"/>
                  </a:cubicBezTo>
                  <a:cubicBezTo>
                    <a:pt x="757" y="764"/>
                    <a:pt x="790" y="764"/>
                    <a:pt x="857" y="764"/>
                  </a:cubicBezTo>
                  <a:cubicBezTo>
                    <a:pt x="876" y="770"/>
                    <a:pt x="892" y="773"/>
                    <a:pt x="907" y="773"/>
                  </a:cubicBezTo>
                  <a:cubicBezTo>
                    <a:pt x="967" y="773"/>
                    <a:pt x="984" y="724"/>
                    <a:pt x="957" y="697"/>
                  </a:cubicBezTo>
                  <a:cubicBezTo>
                    <a:pt x="857" y="597"/>
                    <a:pt x="790" y="530"/>
                    <a:pt x="757" y="430"/>
                  </a:cubicBezTo>
                  <a:cubicBezTo>
                    <a:pt x="623" y="297"/>
                    <a:pt x="523" y="163"/>
                    <a:pt x="456" y="63"/>
                  </a:cubicBezTo>
                  <a:cubicBezTo>
                    <a:pt x="419" y="19"/>
                    <a:pt x="374" y="1"/>
                    <a:pt x="329" y="1"/>
                  </a:cubicBezTo>
                  <a:close/>
                </a:path>
              </a:pathLst>
            </a:custGeom>
            <a:solidFill>
              <a:srgbClr val="63B7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17"/>
            <p:cNvSpPr/>
            <p:nvPr/>
          </p:nvSpPr>
          <p:spPr>
            <a:xfrm>
              <a:off x="2409700" y="3192425"/>
              <a:ext cx="17225" cy="22850"/>
            </a:xfrm>
            <a:custGeom>
              <a:avLst/>
              <a:gdLst/>
              <a:ahLst/>
              <a:cxnLst/>
              <a:rect l="l" t="t" r="r" b="b"/>
              <a:pathLst>
                <a:path w="689" h="914" extrusionOk="0">
                  <a:moveTo>
                    <a:pt x="282" y="0"/>
                  </a:moveTo>
                  <a:cubicBezTo>
                    <a:pt x="145" y="0"/>
                    <a:pt x="0" y="125"/>
                    <a:pt x="88" y="279"/>
                  </a:cubicBezTo>
                  <a:cubicBezTo>
                    <a:pt x="222" y="446"/>
                    <a:pt x="255" y="646"/>
                    <a:pt x="322" y="813"/>
                  </a:cubicBezTo>
                  <a:cubicBezTo>
                    <a:pt x="355" y="880"/>
                    <a:pt x="422" y="913"/>
                    <a:pt x="484" y="913"/>
                  </a:cubicBezTo>
                  <a:cubicBezTo>
                    <a:pt x="547" y="913"/>
                    <a:pt x="605" y="880"/>
                    <a:pt x="622" y="813"/>
                  </a:cubicBezTo>
                  <a:cubicBezTo>
                    <a:pt x="689" y="580"/>
                    <a:pt x="555" y="346"/>
                    <a:pt x="455" y="113"/>
                  </a:cubicBezTo>
                  <a:cubicBezTo>
                    <a:pt x="421" y="33"/>
                    <a:pt x="353" y="0"/>
                    <a:pt x="282" y="0"/>
                  </a:cubicBezTo>
                  <a:close/>
                </a:path>
              </a:pathLst>
            </a:custGeom>
            <a:solidFill>
              <a:srgbClr val="63B7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17"/>
            <p:cNvSpPr/>
            <p:nvPr/>
          </p:nvSpPr>
          <p:spPr>
            <a:xfrm>
              <a:off x="2303000" y="3222650"/>
              <a:ext cx="34700" cy="16925"/>
            </a:xfrm>
            <a:custGeom>
              <a:avLst/>
              <a:gdLst/>
              <a:ahLst/>
              <a:cxnLst/>
              <a:rect l="l" t="t" r="r" b="b"/>
              <a:pathLst>
                <a:path w="1388" h="677" extrusionOk="0">
                  <a:moveTo>
                    <a:pt x="386" y="0"/>
                  </a:moveTo>
                  <a:cubicBezTo>
                    <a:pt x="111" y="0"/>
                    <a:pt x="1" y="509"/>
                    <a:pt x="320" y="538"/>
                  </a:cubicBezTo>
                  <a:cubicBezTo>
                    <a:pt x="654" y="572"/>
                    <a:pt x="987" y="672"/>
                    <a:pt x="1321" y="672"/>
                  </a:cubicBezTo>
                  <a:cubicBezTo>
                    <a:pt x="1328" y="675"/>
                    <a:pt x="1335" y="677"/>
                    <a:pt x="1340" y="677"/>
                  </a:cubicBezTo>
                  <a:cubicBezTo>
                    <a:pt x="1387" y="677"/>
                    <a:pt x="1384" y="568"/>
                    <a:pt x="1354" y="538"/>
                  </a:cubicBezTo>
                  <a:cubicBezTo>
                    <a:pt x="1121" y="338"/>
                    <a:pt x="820" y="205"/>
                    <a:pt x="520" y="38"/>
                  </a:cubicBezTo>
                  <a:cubicBezTo>
                    <a:pt x="472" y="12"/>
                    <a:pt x="428" y="0"/>
                    <a:pt x="386" y="0"/>
                  </a:cubicBezTo>
                  <a:close/>
                </a:path>
              </a:pathLst>
            </a:custGeom>
            <a:solidFill>
              <a:srgbClr val="63B7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17"/>
            <p:cNvSpPr/>
            <p:nvPr/>
          </p:nvSpPr>
          <p:spPr>
            <a:xfrm>
              <a:off x="2308050" y="3192925"/>
              <a:ext cx="35275" cy="18175"/>
            </a:xfrm>
            <a:custGeom>
              <a:avLst/>
              <a:gdLst/>
              <a:ahLst/>
              <a:cxnLst/>
              <a:rect l="l" t="t" r="r" b="b"/>
              <a:pathLst>
                <a:path w="1411" h="727" extrusionOk="0">
                  <a:moveTo>
                    <a:pt x="464" y="0"/>
                  </a:moveTo>
                  <a:cubicBezTo>
                    <a:pt x="143" y="0"/>
                    <a:pt x="1" y="570"/>
                    <a:pt x="418" y="660"/>
                  </a:cubicBezTo>
                  <a:cubicBezTo>
                    <a:pt x="585" y="693"/>
                    <a:pt x="752" y="726"/>
                    <a:pt x="919" y="726"/>
                  </a:cubicBezTo>
                  <a:lnTo>
                    <a:pt x="1085" y="726"/>
                  </a:lnTo>
                  <a:cubicBezTo>
                    <a:pt x="1119" y="726"/>
                    <a:pt x="1152" y="726"/>
                    <a:pt x="1185" y="693"/>
                  </a:cubicBezTo>
                  <a:lnTo>
                    <a:pt x="1252" y="693"/>
                  </a:lnTo>
                  <a:cubicBezTo>
                    <a:pt x="1261" y="696"/>
                    <a:pt x="1269" y="697"/>
                    <a:pt x="1278" y="697"/>
                  </a:cubicBezTo>
                  <a:cubicBezTo>
                    <a:pt x="1363" y="697"/>
                    <a:pt x="1410" y="548"/>
                    <a:pt x="1319" y="426"/>
                  </a:cubicBezTo>
                  <a:cubicBezTo>
                    <a:pt x="1252" y="326"/>
                    <a:pt x="1152" y="259"/>
                    <a:pt x="1019" y="193"/>
                  </a:cubicBezTo>
                  <a:cubicBezTo>
                    <a:pt x="852" y="93"/>
                    <a:pt x="752" y="59"/>
                    <a:pt x="585" y="26"/>
                  </a:cubicBezTo>
                  <a:cubicBezTo>
                    <a:pt x="543" y="8"/>
                    <a:pt x="502" y="0"/>
                    <a:pt x="464" y="0"/>
                  </a:cubicBezTo>
                  <a:close/>
                </a:path>
              </a:pathLst>
            </a:custGeom>
            <a:solidFill>
              <a:srgbClr val="63B7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17"/>
            <p:cNvSpPr/>
            <p:nvPr/>
          </p:nvSpPr>
          <p:spPr>
            <a:xfrm>
              <a:off x="2235600" y="3289475"/>
              <a:ext cx="37875" cy="16800"/>
            </a:xfrm>
            <a:custGeom>
              <a:avLst/>
              <a:gdLst/>
              <a:ahLst/>
              <a:cxnLst/>
              <a:rect l="l" t="t" r="r" b="b"/>
              <a:pathLst>
                <a:path w="1515" h="672" extrusionOk="0">
                  <a:moveTo>
                    <a:pt x="1315" y="0"/>
                  </a:moveTo>
                  <a:cubicBezTo>
                    <a:pt x="1148" y="0"/>
                    <a:pt x="1015" y="33"/>
                    <a:pt x="848" y="67"/>
                  </a:cubicBezTo>
                  <a:cubicBezTo>
                    <a:pt x="681" y="133"/>
                    <a:pt x="514" y="133"/>
                    <a:pt x="347" y="133"/>
                  </a:cubicBezTo>
                  <a:cubicBezTo>
                    <a:pt x="330" y="130"/>
                    <a:pt x="313" y="129"/>
                    <a:pt x="298" y="129"/>
                  </a:cubicBezTo>
                  <a:cubicBezTo>
                    <a:pt x="0" y="129"/>
                    <a:pt x="26" y="672"/>
                    <a:pt x="302" y="672"/>
                  </a:cubicBezTo>
                  <a:cubicBezTo>
                    <a:pt x="316" y="672"/>
                    <a:pt x="332" y="670"/>
                    <a:pt x="347" y="667"/>
                  </a:cubicBezTo>
                  <a:cubicBezTo>
                    <a:pt x="714" y="634"/>
                    <a:pt x="1081" y="500"/>
                    <a:pt x="1382" y="300"/>
                  </a:cubicBezTo>
                  <a:cubicBezTo>
                    <a:pt x="1515" y="167"/>
                    <a:pt x="1415" y="0"/>
                    <a:pt x="1315" y="0"/>
                  </a:cubicBezTo>
                  <a:close/>
                </a:path>
              </a:pathLst>
            </a:custGeom>
            <a:solidFill>
              <a:srgbClr val="63B7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17"/>
            <p:cNvSpPr/>
            <p:nvPr/>
          </p:nvSpPr>
          <p:spPr>
            <a:xfrm>
              <a:off x="2221150" y="3225200"/>
              <a:ext cx="33150" cy="10950"/>
            </a:xfrm>
            <a:custGeom>
              <a:avLst/>
              <a:gdLst/>
              <a:ahLst/>
              <a:cxnLst/>
              <a:rect l="l" t="t" r="r" b="b"/>
              <a:pathLst>
                <a:path w="1326" h="438" extrusionOk="0">
                  <a:moveTo>
                    <a:pt x="264" y="1"/>
                  </a:moveTo>
                  <a:cubicBezTo>
                    <a:pt x="1" y="1"/>
                    <a:pt x="1" y="438"/>
                    <a:pt x="264" y="438"/>
                  </a:cubicBezTo>
                  <a:cubicBezTo>
                    <a:pt x="273" y="438"/>
                    <a:pt x="282" y="437"/>
                    <a:pt x="292" y="436"/>
                  </a:cubicBezTo>
                  <a:cubicBezTo>
                    <a:pt x="625" y="403"/>
                    <a:pt x="925" y="403"/>
                    <a:pt x="1259" y="303"/>
                  </a:cubicBezTo>
                  <a:cubicBezTo>
                    <a:pt x="1326" y="269"/>
                    <a:pt x="1326" y="136"/>
                    <a:pt x="1259" y="136"/>
                  </a:cubicBezTo>
                  <a:cubicBezTo>
                    <a:pt x="925" y="69"/>
                    <a:pt x="625" y="69"/>
                    <a:pt x="292" y="3"/>
                  </a:cubicBezTo>
                  <a:cubicBezTo>
                    <a:pt x="282" y="1"/>
                    <a:pt x="273" y="1"/>
                    <a:pt x="264" y="1"/>
                  </a:cubicBezTo>
                  <a:close/>
                </a:path>
              </a:pathLst>
            </a:custGeom>
            <a:solidFill>
              <a:srgbClr val="63B7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17"/>
            <p:cNvSpPr/>
            <p:nvPr/>
          </p:nvSpPr>
          <p:spPr>
            <a:xfrm>
              <a:off x="2218425" y="3250650"/>
              <a:ext cx="42550" cy="23600"/>
            </a:xfrm>
            <a:custGeom>
              <a:avLst/>
              <a:gdLst/>
              <a:ahLst/>
              <a:cxnLst/>
              <a:rect l="l" t="t" r="r" b="b"/>
              <a:pathLst>
                <a:path w="1702" h="944" extrusionOk="0">
                  <a:moveTo>
                    <a:pt x="1174" y="0"/>
                  </a:moveTo>
                  <a:cubicBezTo>
                    <a:pt x="896" y="0"/>
                    <a:pt x="604" y="98"/>
                    <a:pt x="334" y="152"/>
                  </a:cubicBezTo>
                  <a:cubicBezTo>
                    <a:pt x="100" y="219"/>
                    <a:pt x="0" y="452"/>
                    <a:pt x="34" y="652"/>
                  </a:cubicBezTo>
                  <a:cubicBezTo>
                    <a:pt x="85" y="856"/>
                    <a:pt x="272" y="943"/>
                    <a:pt x="447" y="943"/>
                  </a:cubicBezTo>
                  <a:cubicBezTo>
                    <a:pt x="501" y="943"/>
                    <a:pt x="554" y="935"/>
                    <a:pt x="601" y="919"/>
                  </a:cubicBezTo>
                  <a:cubicBezTo>
                    <a:pt x="901" y="786"/>
                    <a:pt x="1268" y="652"/>
                    <a:pt x="1535" y="419"/>
                  </a:cubicBezTo>
                  <a:cubicBezTo>
                    <a:pt x="1702" y="252"/>
                    <a:pt x="1535" y="19"/>
                    <a:pt x="1368" y="19"/>
                  </a:cubicBezTo>
                  <a:cubicBezTo>
                    <a:pt x="1304" y="6"/>
                    <a:pt x="1239" y="0"/>
                    <a:pt x="1174" y="0"/>
                  </a:cubicBezTo>
                  <a:close/>
                </a:path>
              </a:pathLst>
            </a:custGeom>
            <a:solidFill>
              <a:srgbClr val="63B7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17"/>
            <p:cNvSpPr/>
            <p:nvPr/>
          </p:nvSpPr>
          <p:spPr>
            <a:xfrm>
              <a:off x="2212975" y="3364175"/>
              <a:ext cx="26325" cy="27975"/>
            </a:xfrm>
            <a:custGeom>
              <a:avLst/>
              <a:gdLst/>
              <a:ahLst/>
              <a:cxnLst/>
              <a:rect l="l" t="t" r="r" b="b"/>
              <a:pathLst>
                <a:path w="1053" h="1119" extrusionOk="0">
                  <a:moveTo>
                    <a:pt x="935" y="0"/>
                  </a:moveTo>
                  <a:cubicBezTo>
                    <a:pt x="914" y="0"/>
                    <a:pt x="895" y="4"/>
                    <a:pt x="886" y="14"/>
                  </a:cubicBezTo>
                  <a:cubicBezTo>
                    <a:pt x="619" y="248"/>
                    <a:pt x="419" y="515"/>
                    <a:pt x="152" y="748"/>
                  </a:cubicBezTo>
                  <a:cubicBezTo>
                    <a:pt x="1" y="924"/>
                    <a:pt x="153" y="1119"/>
                    <a:pt x="308" y="1119"/>
                  </a:cubicBezTo>
                  <a:cubicBezTo>
                    <a:pt x="359" y="1119"/>
                    <a:pt x="411" y="1098"/>
                    <a:pt x="452" y="1048"/>
                  </a:cubicBezTo>
                  <a:cubicBezTo>
                    <a:pt x="719" y="781"/>
                    <a:pt x="1052" y="481"/>
                    <a:pt x="1052" y="48"/>
                  </a:cubicBezTo>
                  <a:cubicBezTo>
                    <a:pt x="1052" y="24"/>
                    <a:pt x="986" y="0"/>
                    <a:pt x="935" y="0"/>
                  </a:cubicBezTo>
                  <a:close/>
                </a:path>
              </a:pathLst>
            </a:custGeom>
            <a:solidFill>
              <a:srgbClr val="63B7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17"/>
            <p:cNvSpPr/>
            <p:nvPr/>
          </p:nvSpPr>
          <p:spPr>
            <a:xfrm>
              <a:off x="2178925" y="3351100"/>
              <a:ext cx="28475" cy="23175"/>
            </a:xfrm>
            <a:custGeom>
              <a:avLst/>
              <a:gdLst/>
              <a:ahLst/>
              <a:cxnLst/>
              <a:rect l="l" t="t" r="r" b="b"/>
              <a:pathLst>
                <a:path w="1139" h="927" extrusionOk="0">
                  <a:moveTo>
                    <a:pt x="1077" y="1"/>
                  </a:moveTo>
                  <a:cubicBezTo>
                    <a:pt x="1060" y="1"/>
                    <a:pt x="1039" y="11"/>
                    <a:pt x="1013" y="37"/>
                  </a:cubicBezTo>
                  <a:cubicBezTo>
                    <a:pt x="780" y="204"/>
                    <a:pt x="480" y="404"/>
                    <a:pt x="246" y="537"/>
                  </a:cubicBezTo>
                  <a:cubicBezTo>
                    <a:pt x="1" y="660"/>
                    <a:pt x="170" y="927"/>
                    <a:pt x="344" y="927"/>
                  </a:cubicBezTo>
                  <a:cubicBezTo>
                    <a:pt x="406" y="927"/>
                    <a:pt x="469" y="892"/>
                    <a:pt x="513" y="804"/>
                  </a:cubicBezTo>
                  <a:cubicBezTo>
                    <a:pt x="646" y="537"/>
                    <a:pt x="847" y="304"/>
                    <a:pt x="1113" y="137"/>
                  </a:cubicBezTo>
                  <a:cubicBezTo>
                    <a:pt x="1138" y="87"/>
                    <a:pt x="1126" y="1"/>
                    <a:pt x="1077" y="1"/>
                  </a:cubicBezTo>
                  <a:close/>
                </a:path>
              </a:pathLst>
            </a:custGeom>
            <a:solidFill>
              <a:srgbClr val="63B7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17"/>
            <p:cNvSpPr/>
            <p:nvPr/>
          </p:nvSpPr>
          <p:spPr>
            <a:xfrm>
              <a:off x="2152275" y="3304975"/>
              <a:ext cx="41150" cy="28275"/>
            </a:xfrm>
            <a:custGeom>
              <a:avLst/>
              <a:gdLst/>
              <a:ahLst/>
              <a:cxnLst/>
              <a:rect l="l" t="t" r="r" b="b"/>
              <a:pathLst>
                <a:path w="1646" h="1131" extrusionOk="0">
                  <a:moveTo>
                    <a:pt x="1197" y="1"/>
                  </a:moveTo>
                  <a:cubicBezTo>
                    <a:pt x="1110" y="1"/>
                    <a:pt x="1018" y="20"/>
                    <a:pt x="912" y="81"/>
                  </a:cubicBezTo>
                  <a:cubicBezTo>
                    <a:pt x="678" y="214"/>
                    <a:pt x="512" y="347"/>
                    <a:pt x="311" y="514"/>
                  </a:cubicBezTo>
                  <a:cubicBezTo>
                    <a:pt x="0" y="722"/>
                    <a:pt x="293" y="1130"/>
                    <a:pt x="596" y="1130"/>
                  </a:cubicBezTo>
                  <a:cubicBezTo>
                    <a:pt x="683" y="1130"/>
                    <a:pt x="771" y="1096"/>
                    <a:pt x="845" y="1015"/>
                  </a:cubicBezTo>
                  <a:cubicBezTo>
                    <a:pt x="979" y="848"/>
                    <a:pt x="1079" y="714"/>
                    <a:pt x="1245" y="581"/>
                  </a:cubicBezTo>
                  <a:cubicBezTo>
                    <a:pt x="1379" y="447"/>
                    <a:pt x="1512" y="347"/>
                    <a:pt x="1579" y="181"/>
                  </a:cubicBezTo>
                  <a:cubicBezTo>
                    <a:pt x="1646" y="114"/>
                    <a:pt x="1579" y="81"/>
                    <a:pt x="1512" y="47"/>
                  </a:cubicBezTo>
                  <a:cubicBezTo>
                    <a:pt x="1403" y="29"/>
                    <a:pt x="1303" y="1"/>
                    <a:pt x="1197" y="1"/>
                  </a:cubicBezTo>
                  <a:close/>
                </a:path>
              </a:pathLst>
            </a:custGeom>
            <a:solidFill>
              <a:srgbClr val="63B7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17"/>
            <p:cNvSpPr/>
            <p:nvPr/>
          </p:nvSpPr>
          <p:spPr>
            <a:xfrm>
              <a:off x="2237625" y="3429950"/>
              <a:ext cx="30850" cy="39400"/>
            </a:xfrm>
            <a:custGeom>
              <a:avLst/>
              <a:gdLst/>
              <a:ahLst/>
              <a:cxnLst/>
              <a:rect l="l" t="t" r="r" b="b"/>
              <a:pathLst>
                <a:path w="1234" h="1576" extrusionOk="0">
                  <a:moveTo>
                    <a:pt x="781" y="1"/>
                  </a:moveTo>
                  <a:cubicBezTo>
                    <a:pt x="610" y="1"/>
                    <a:pt x="488" y="115"/>
                    <a:pt x="433" y="252"/>
                  </a:cubicBezTo>
                  <a:cubicBezTo>
                    <a:pt x="300" y="552"/>
                    <a:pt x="166" y="786"/>
                    <a:pt x="100" y="1086"/>
                  </a:cubicBezTo>
                  <a:cubicBezTo>
                    <a:pt x="0" y="1384"/>
                    <a:pt x="245" y="1576"/>
                    <a:pt x="494" y="1576"/>
                  </a:cubicBezTo>
                  <a:cubicBezTo>
                    <a:pt x="662" y="1576"/>
                    <a:pt x="833" y="1488"/>
                    <a:pt x="900" y="1286"/>
                  </a:cubicBezTo>
                  <a:cubicBezTo>
                    <a:pt x="967" y="1019"/>
                    <a:pt x="1100" y="752"/>
                    <a:pt x="1167" y="452"/>
                  </a:cubicBezTo>
                  <a:cubicBezTo>
                    <a:pt x="1234" y="252"/>
                    <a:pt x="1067" y="52"/>
                    <a:pt x="900" y="18"/>
                  </a:cubicBezTo>
                  <a:cubicBezTo>
                    <a:pt x="858" y="6"/>
                    <a:pt x="818" y="1"/>
                    <a:pt x="781" y="1"/>
                  </a:cubicBezTo>
                  <a:close/>
                </a:path>
              </a:pathLst>
            </a:custGeom>
            <a:solidFill>
              <a:srgbClr val="63B7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17"/>
            <p:cNvSpPr/>
            <p:nvPr/>
          </p:nvSpPr>
          <p:spPr>
            <a:xfrm>
              <a:off x="2272625" y="3459575"/>
              <a:ext cx="21700" cy="32775"/>
            </a:xfrm>
            <a:custGeom>
              <a:avLst/>
              <a:gdLst/>
              <a:ahLst/>
              <a:cxnLst/>
              <a:rect l="l" t="t" r="r" b="b"/>
              <a:pathLst>
                <a:path w="868" h="1311" extrusionOk="0">
                  <a:moveTo>
                    <a:pt x="438" y="1"/>
                  </a:moveTo>
                  <a:cubicBezTo>
                    <a:pt x="234" y="1"/>
                    <a:pt x="34" y="134"/>
                    <a:pt x="34" y="401"/>
                  </a:cubicBezTo>
                  <a:cubicBezTo>
                    <a:pt x="34" y="601"/>
                    <a:pt x="1" y="835"/>
                    <a:pt x="67" y="1035"/>
                  </a:cubicBezTo>
                  <a:cubicBezTo>
                    <a:pt x="134" y="1218"/>
                    <a:pt x="292" y="1310"/>
                    <a:pt x="451" y="1310"/>
                  </a:cubicBezTo>
                  <a:cubicBezTo>
                    <a:pt x="609" y="1310"/>
                    <a:pt x="768" y="1218"/>
                    <a:pt x="835" y="1035"/>
                  </a:cubicBezTo>
                  <a:cubicBezTo>
                    <a:pt x="868" y="835"/>
                    <a:pt x="868" y="668"/>
                    <a:pt x="868" y="401"/>
                  </a:cubicBezTo>
                  <a:cubicBezTo>
                    <a:pt x="851" y="134"/>
                    <a:pt x="643" y="1"/>
                    <a:pt x="438" y="1"/>
                  </a:cubicBezTo>
                  <a:close/>
                </a:path>
              </a:pathLst>
            </a:custGeom>
            <a:solidFill>
              <a:srgbClr val="63B7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17"/>
            <p:cNvSpPr/>
            <p:nvPr/>
          </p:nvSpPr>
          <p:spPr>
            <a:xfrm>
              <a:off x="2197175" y="3436275"/>
              <a:ext cx="25450" cy="32325"/>
            </a:xfrm>
            <a:custGeom>
              <a:avLst/>
              <a:gdLst/>
              <a:ahLst/>
              <a:cxnLst/>
              <a:rect l="l" t="t" r="r" b="b"/>
              <a:pathLst>
                <a:path w="1018" h="1293" extrusionOk="0">
                  <a:moveTo>
                    <a:pt x="650" y="0"/>
                  </a:moveTo>
                  <a:cubicBezTo>
                    <a:pt x="535" y="0"/>
                    <a:pt x="396" y="52"/>
                    <a:pt x="350" y="166"/>
                  </a:cubicBezTo>
                  <a:cubicBezTo>
                    <a:pt x="250" y="366"/>
                    <a:pt x="217" y="599"/>
                    <a:pt x="117" y="799"/>
                  </a:cubicBezTo>
                  <a:cubicBezTo>
                    <a:pt x="1" y="1054"/>
                    <a:pt x="254" y="1292"/>
                    <a:pt x="476" y="1292"/>
                  </a:cubicBezTo>
                  <a:cubicBezTo>
                    <a:pt x="574" y="1292"/>
                    <a:pt x="666" y="1246"/>
                    <a:pt x="717" y="1133"/>
                  </a:cubicBezTo>
                  <a:cubicBezTo>
                    <a:pt x="784" y="933"/>
                    <a:pt x="850" y="699"/>
                    <a:pt x="917" y="499"/>
                  </a:cubicBezTo>
                  <a:cubicBezTo>
                    <a:pt x="1017" y="332"/>
                    <a:pt x="950" y="132"/>
                    <a:pt x="784" y="32"/>
                  </a:cubicBezTo>
                  <a:cubicBezTo>
                    <a:pt x="752" y="11"/>
                    <a:pt x="704" y="0"/>
                    <a:pt x="650" y="0"/>
                  </a:cubicBezTo>
                  <a:close/>
                </a:path>
              </a:pathLst>
            </a:custGeom>
            <a:solidFill>
              <a:srgbClr val="63B7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17"/>
            <p:cNvSpPr/>
            <p:nvPr/>
          </p:nvSpPr>
          <p:spPr>
            <a:xfrm>
              <a:off x="2314750" y="3477925"/>
              <a:ext cx="18775" cy="32350"/>
            </a:xfrm>
            <a:custGeom>
              <a:avLst/>
              <a:gdLst/>
              <a:ahLst/>
              <a:cxnLst/>
              <a:rect l="l" t="t" r="r" b="b"/>
              <a:pathLst>
                <a:path w="751" h="1294" extrusionOk="0">
                  <a:moveTo>
                    <a:pt x="417" y="1"/>
                  </a:moveTo>
                  <a:cubicBezTo>
                    <a:pt x="375" y="1"/>
                    <a:pt x="334" y="34"/>
                    <a:pt x="317" y="101"/>
                  </a:cubicBezTo>
                  <a:cubicBezTo>
                    <a:pt x="250" y="201"/>
                    <a:pt x="184" y="334"/>
                    <a:pt x="117" y="501"/>
                  </a:cubicBezTo>
                  <a:cubicBezTo>
                    <a:pt x="84" y="635"/>
                    <a:pt x="84" y="768"/>
                    <a:pt x="50" y="868"/>
                  </a:cubicBezTo>
                  <a:cubicBezTo>
                    <a:pt x="0" y="1152"/>
                    <a:pt x="184" y="1293"/>
                    <a:pt x="371" y="1293"/>
                  </a:cubicBezTo>
                  <a:cubicBezTo>
                    <a:pt x="559" y="1293"/>
                    <a:pt x="751" y="1152"/>
                    <a:pt x="717" y="868"/>
                  </a:cubicBezTo>
                  <a:cubicBezTo>
                    <a:pt x="717" y="701"/>
                    <a:pt x="717" y="635"/>
                    <a:pt x="684" y="501"/>
                  </a:cubicBezTo>
                  <a:cubicBezTo>
                    <a:pt x="651" y="334"/>
                    <a:pt x="584" y="201"/>
                    <a:pt x="517" y="101"/>
                  </a:cubicBezTo>
                  <a:cubicBezTo>
                    <a:pt x="500" y="34"/>
                    <a:pt x="459" y="1"/>
                    <a:pt x="417" y="1"/>
                  </a:cubicBezTo>
                  <a:close/>
                </a:path>
              </a:pathLst>
            </a:custGeom>
            <a:solidFill>
              <a:srgbClr val="63B7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17"/>
            <p:cNvSpPr/>
            <p:nvPr/>
          </p:nvSpPr>
          <p:spPr>
            <a:xfrm>
              <a:off x="2356025" y="3499625"/>
              <a:ext cx="11700" cy="31075"/>
            </a:xfrm>
            <a:custGeom>
              <a:avLst/>
              <a:gdLst/>
              <a:ahLst/>
              <a:cxnLst/>
              <a:rect l="l" t="t" r="r" b="b"/>
              <a:pathLst>
                <a:path w="468" h="1243" extrusionOk="0">
                  <a:moveTo>
                    <a:pt x="134" y="0"/>
                  </a:moveTo>
                  <a:cubicBezTo>
                    <a:pt x="84" y="0"/>
                    <a:pt x="34" y="33"/>
                    <a:pt x="34" y="100"/>
                  </a:cubicBezTo>
                  <a:cubicBezTo>
                    <a:pt x="0" y="434"/>
                    <a:pt x="67" y="734"/>
                    <a:pt x="34" y="1067"/>
                  </a:cubicBezTo>
                  <a:cubicBezTo>
                    <a:pt x="34" y="1184"/>
                    <a:pt x="150" y="1243"/>
                    <a:pt x="259" y="1243"/>
                  </a:cubicBezTo>
                  <a:cubicBezTo>
                    <a:pt x="367" y="1243"/>
                    <a:pt x="467" y="1184"/>
                    <a:pt x="434" y="1067"/>
                  </a:cubicBezTo>
                  <a:cubicBezTo>
                    <a:pt x="401" y="667"/>
                    <a:pt x="267" y="400"/>
                    <a:pt x="234" y="100"/>
                  </a:cubicBezTo>
                  <a:cubicBezTo>
                    <a:pt x="234" y="33"/>
                    <a:pt x="184" y="0"/>
                    <a:pt x="134" y="0"/>
                  </a:cubicBezTo>
                  <a:close/>
                </a:path>
              </a:pathLst>
            </a:custGeom>
            <a:solidFill>
              <a:srgbClr val="63B7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17"/>
            <p:cNvSpPr/>
            <p:nvPr/>
          </p:nvSpPr>
          <p:spPr>
            <a:xfrm>
              <a:off x="2336000" y="3541425"/>
              <a:ext cx="20050" cy="32425"/>
            </a:xfrm>
            <a:custGeom>
              <a:avLst/>
              <a:gdLst/>
              <a:ahLst/>
              <a:cxnLst/>
              <a:rect l="l" t="t" r="r" b="b"/>
              <a:pathLst>
                <a:path w="802" h="1297" extrusionOk="0">
                  <a:moveTo>
                    <a:pt x="354" y="1"/>
                  </a:moveTo>
                  <a:cubicBezTo>
                    <a:pt x="202" y="1"/>
                    <a:pt x="20" y="119"/>
                    <a:pt x="1" y="296"/>
                  </a:cubicBezTo>
                  <a:cubicBezTo>
                    <a:pt x="1" y="496"/>
                    <a:pt x="34" y="696"/>
                    <a:pt x="34" y="930"/>
                  </a:cubicBezTo>
                  <a:cubicBezTo>
                    <a:pt x="34" y="1130"/>
                    <a:pt x="201" y="1297"/>
                    <a:pt x="401" y="1297"/>
                  </a:cubicBezTo>
                  <a:cubicBezTo>
                    <a:pt x="668" y="1297"/>
                    <a:pt x="801" y="1030"/>
                    <a:pt x="735" y="830"/>
                  </a:cubicBezTo>
                  <a:cubicBezTo>
                    <a:pt x="701" y="596"/>
                    <a:pt x="635" y="430"/>
                    <a:pt x="568" y="196"/>
                  </a:cubicBezTo>
                  <a:cubicBezTo>
                    <a:pt x="554" y="59"/>
                    <a:pt x="461" y="1"/>
                    <a:pt x="354" y="1"/>
                  </a:cubicBezTo>
                  <a:close/>
                </a:path>
              </a:pathLst>
            </a:custGeom>
            <a:solidFill>
              <a:srgbClr val="63B7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17"/>
            <p:cNvSpPr/>
            <p:nvPr/>
          </p:nvSpPr>
          <p:spPr>
            <a:xfrm>
              <a:off x="2260050" y="3522200"/>
              <a:ext cx="16475" cy="26650"/>
            </a:xfrm>
            <a:custGeom>
              <a:avLst/>
              <a:gdLst/>
              <a:ahLst/>
              <a:cxnLst/>
              <a:rect l="l" t="t" r="r" b="b"/>
              <a:pathLst>
                <a:path w="659" h="1066" extrusionOk="0">
                  <a:moveTo>
                    <a:pt x="520" y="0"/>
                  </a:moveTo>
                  <a:cubicBezTo>
                    <a:pt x="481" y="0"/>
                    <a:pt x="438" y="18"/>
                    <a:pt x="404" y="64"/>
                  </a:cubicBezTo>
                  <a:cubicBezTo>
                    <a:pt x="270" y="265"/>
                    <a:pt x="203" y="531"/>
                    <a:pt x="103" y="732"/>
                  </a:cubicBezTo>
                  <a:cubicBezTo>
                    <a:pt x="1" y="936"/>
                    <a:pt x="175" y="1066"/>
                    <a:pt x="332" y="1066"/>
                  </a:cubicBezTo>
                  <a:cubicBezTo>
                    <a:pt x="432" y="1066"/>
                    <a:pt x="524" y="1014"/>
                    <a:pt x="537" y="898"/>
                  </a:cubicBezTo>
                  <a:cubicBezTo>
                    <a:pt x="570" y="631"/>
                    <a:pt x="570" y="398"/>
                    <a:pt x="637" y="131"/>
                  </a:cubicBezTo>
                  <a:cubicBezTo>
                    <a:pt x="659" y="66"/>
                    <a:pt x="595" y="0"/>
                    <a:pt x="520" y="0"/>
                  </a:cubicBezTo>
                  <a:close/>
                </a:path>
              </a:pathLst>
            </a:custGeom>
            <a:solidFill>
              <a:srgbClr val="63B7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17"/>
            <p:cNvSpPr/>
            <p:nvPr/>
          </p:nvSpPr>
          <p:spPr>
            <a:xfrm>
              <a:off x="2202150" y="3491900"/>
              <a:ext cx="21650" cy="38275"/>
            </a:xfrm>
            <a:custGeom>
              <a:avLst/>
              <a:gdLst/>
              <a:ahLst/>
              <a:cxnLst/>
              <a:rect l="l" t="t" r="r" b="b"/>
              <a:pathLst>
                <a:path w="866" h="1531" extrusionOk="0">
                  <a:moveTo>
                    <a:pt x="739" y="1"/>
                  </a:moveTo>
                  <a:cubicBezTo>
                    <a:pt x="716" y="1"/>
                    <a:pt x="695" y="13"/>
                    <a:pt x="685" y="42"/>
                  </a:cubicBezTo>
                  <a:lnTo>
                    <a:pt x="418" y="276"/>
                  </a:lnTo>
                  <a:cubicBezTo>
                    <a:pt x="351" y="376"/>
                    <a:pt x="251" y="476"/>
                    <a:pt x="218" y="576"/>
                  </a:cubicBezTo>
                  <a:cubicBezTo>
                    <a:pt x="84" y="776"/>
                    <a:pt x="51" y="976"/>
                    <a:pt x="18" y="1243"/>
                  </a:cubicBezTo>
                  <a:cubicBezTo>
                    <a:pt x="1" y="1431"/>
                    <a:pt x="166" y="1531"/>
                    <a:pt x="333" y="1531"/>
                  </a:cubicBezTo>
                  <a:cubicBezTo>
                    <a:pt x="492" y="1531"/>
                    <a:pt x="651" y="1439"/>
                    <a:pt x="651" y="1243"/>
                  </a:cubicBezTo>
                  <a:cubicBezTo>
                    <a:pt x="651" y="1076"/>
                    <a:pt x="651" y="876"/>
                    <a:pt x="685" y="709"/>
                  </a:cubicBezTo>
                  <a:cubicBezTo>
                    <a:pt x="718" y="543"/>
                    <a:pt x="718" y="276"/>
                    <a:pt x="818" y="142"/>
                  </a:cubicBezTo>
                  <a:cubicBezTo>
                    <a:pt x="865" y="72"/>
                    <a:pt x="796" y="1"/>
                    <a:pt x="739" y="1"/>
                  </a:cubicBezTo>
                  <a:close/>
                </a:path>
              </a:pathLst>
            </a:custGeom>
            <a:solidFill>
              <a:srgbClr val="63B7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17"/>
            <p:cNvSpPr/>
            <p:nvPr/>
          </p:nvSpPr>
          <p:spPr>
            <a:xfrm>
              <a:off x="2157825" y="3407850"/>
              <a:ext cx="27275" cy="32025"/>
            </a:xfrm>
            <a:custGeom>
              <a:avLst/>
              <a:gdLst/>
              <a:ahLst/>
              <a:cxnLst/>
              <a:rect l="l" t="t" r="r" b="b"/>
              <a:pathLst>
                <a:path w="1091" h="1281" extrusionOk="0">
                  <a:moveTo>
                    <a:pt x="913" y="0"/>
                  </a:moveTo>
                  <a:cubicBezTo>
                    <a:pt x="507" y="0"/>
                    <a:pt x="284" y="447"/>
                    <a:pt x="123" y="769"/>
                  </a:cubicBezTo>
                  <a:cubicBezTo>
                    <a:pt x="0" y="1075"/>
                    <a:pt x="227" y="1281"/>
                    <a:pt x="452" y="1281"/>
                  </a:cubicBezTo>
                  <a:cubicBezTo>
                    <a:pt x="595" y="1281"/>
                    <a:pt x="738" y="1197"/>
                    <a:pt x="790" y="1002"/>
                  </a:cubicBezTo>
                  <a:cubicBezTo>
                    <a:pt x="857" y="736"/>
                    <a:pt x="1090" y="435"/>
                    <a:pt x="1023" y="102"/>
                  </a:cubicBezTo>
                  <a:cubicBezTo>
                    <a:pt x="1023" y="68"/>
                    <a:pt x="990" y="2"/>
                    <a:pt x="957" y="2"/>
                  </a:cubicBezTo>
                  <a:cubicBezTo>
                    <a:pt x="942" y="1"/>
                    <a:pt x="927" y="0"/>
                    <a:pt x="913" y="0"/>
                  </a:cubicBezTo>
                  <a:close/>
                </a:path>
              </a:pathLst>
            </a:custGeom>
            <a:solidFill>
              <a:srgbClr val="63B7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17"/>
            <p:cNvSpPr/>
            <p:nvPr/>
          </p:nvSpPr>
          <p:spPr>
            <a:xfrm>
              <a:off x="2056950" y="3976175"/>
              <a:ext cx="13100" cy="45725"/>
            </a:xfrm>
            <a:custGeom>
              <a:avLst/>
              <a:gdLst/>
              <a:ahLst/>
              <a:cxnLst/>
              <a:rect l="l" t="t" r="r" b="b"/>
              <a:pathLst>
                <a:path w="524" h="1829" extrusionOk="0">
                  <a:moveTo>
                    <a:pt x="105" y="1"/>
                  </a:moveTo>
                  <a:cubicBezTo>
                    <a:pt x="59" y="1"/>
                    <a:pt x="0" y="43"/>
                    <a:pt x="21" y="85"/>
                  </a:cubicBezTo>
                  <a:cubicBezTo>
                    <a:pt x="122" y="585"/>
                    <a:pt x="55" y="1119"/>
                    <a:pt x="122" y="1620"/>
                  </a:cubicBezTo>
                  <a:cubicBezTo>
                    <a:pt x="122" y="1761"/>
                    <a:pt x="218" y="1829"/>
                    <a:pt x="313" y="1829"/>
                  </a:cubicBezTo>
                  <a:cubicBezTo>
                    <a:pt x="420" y="1829"/>
                    <a:pt x="524" y="1745"/>
                    <a:pt x="488" y="1586"/>
                  </a:cubicBezTo>
                  <a:cubicBezTo>
                    <a:pt x="355" y="1086"/>
                    <a:pt x="222" y="585"/>
                    <a:pt x="155" y="52"/>
                  </a:cubicBezTo>
                  <a:cubicBezTo>
                    <a:pt x="155" y="15"/>
                    <a:pt x="132" y="1"/>
                    <a:pt x="105" y="1"/>
                  </a:cubicBezTo>
                  <a:close/>
                </a:path>
              </a:pathLst>
            </a:custGeom>
            <a:solidFill>
              <a:srgbClr val="63B7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17"/>
            <p:cNvSpPr/>
            <p:nvPr/>
          </p:nvSpPr>
          <p:spPr>
            <a:xfrm>
              <a:off x="2086650" y="3990475"/>
              <a:ext cx="23225" cy="33775"/>
            </a:xfrm>
            <a:custGeom>
              <a:avLst/>
              <a:gdLst/>
              <a:ahLst/>
              <a:cxnLst/>
              <a:rect l="l" t="t" r="r" b="b"/>
              <a:pathLst>
                <a:path w="929" h="1351" extrusionOk="0">
                  <a:moveTo>
                    <a:pt x="277" y="1"/>
                  </a:moveTo>
                  <a:cubicBezTo>
                    <a:pt x="144" y="1"/>
                    <a:pt x="1" y="75"/>
                    <a:pt x="1" y="214"/>
                  </a:cubicBezTo>
                  <a:cubicBezTo>
                    <a:pt x="34" y="447"/>
                    <a:pt x="101" y="647"/>
                    <a:pt x="34" y="847"/>
                  </a:cubicBezTo>
                  <a:cubicBezTo>
                    <a:pt x="1" y="1114"/>
                    <a:pt x="168" y="1348"/>
                    <a:pt x="468" y="1348"/>
                  </a:cubicBezTo>
                  <a:cubicBezTo>
                    <a:pt x="487" y="1350"/>
                    <a:pt x="506" y="1351"/>
                    <a:pt x="524" y="1351"/>
                  </a:cubicBezTo>
                  <a:cubicBezTo>
                    <a:pt x="788" y="1351"/>
                    <a:pt x="929" y="1128"/>
                    <a:pt x="835" y="847"/>
                  </a:cubicBezTo>
                  <a:cubicBezTo>
                    <a:pt x="768" y="547"/>
                    <a:pt x="635" y="280"/>
                    <a:pt x="435" y="47"/>
                  </a:cubicBezTo>
                  <a:cubicBezTo>
                    <a:pt x="393" y="16"/>
                    <a:pt x="336" y="1"/>
                    <a:pt x="277" y="1"/>
                  </a:cubicBezTo>
                  <a:close/>
                </a:path>
              </a:pathLst>
            </a:custGeom>
            <a:solidFill>
              <a:srgbClr val="63B7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17"/>
            <p:cNvSpPr/>
            <p:nvPr/>
          </p:nvSpPr>
          <p:spPr>
            <a:xfrm>
              <a:off x="2078750" y="3956275"/>
              <a:ext cx="11275" cy="18500"/>
            </a:xfrm>
            <a:custGeom>
              <a:avLst/>
              <a:gdLst/>
              <a:ahLst/>
              <a:cxnLst/>
              <a:rect l="l" t="t" r="r" b="b"/>
              <a:pathLst>
                <a:path w="451" h="740" extrusionOk="0">
                  <a:moveTo>
                    <a:pt x="141" y="1"/>
                  </a:moveTo>
                  <a:cubicBezTo>
                    <a:pt x="93" y="1"/>
                    <a:pt x="35" y="32"/>
                    <a:pt x="83" y="81"/>
                  </a:cubicBezTo>
                  <a:cubicBezTo>
                    <a:pt x="150" y="214"/>
                    <a:pt x="83" y="381"/>
                    <a:pt x="17" y="514"/>
                  </a:cubicBezTo>
                  <a:cubicBezTo>
                    <a:pt x="0" y="664"/>
                    <a:pt x="117" y="739"/>
                    <a:pt x="229" y="739"/>
                  </a:cubicBezTo>
                  <a:cubicBezTo>
                    <a:pt x="342" y="739"/>
                    <a:pt x="450" y="664"/>
                    <a:pt x="417" y="514"/>
                  </a:cubicBezTo>
                  <a:cubicBezTo>
                    <a:pt x="417" y="347"/>
                    <a:pt x="350" y="147"/>
                    <a:pt x="184" y="14"/>
                  </a:cubicBezTo>
                  <a:cubicBezTo>
                    <a:pt x="175" y="5"/>
                    <a:pt x="158" y="1"/>
                    <a:pt x="141" y="1"/>
                  </a:cubicBezTo>
                  <a:close/>
                </a:path>
              </a:pathLst>
            </a:custGeom>
            <a:solidFill>
              <a:srgbClr val="63B7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17"/>
            <p:cNvSpPr/>
            <p:nvPr/>
          </p:nvSpPr>
          <p:spPr>
            <a:xfrm>
              <a:off x="2102000" y="4089050"/>
              <a:ext cx="18450" cy="28550"/>
            </a:xfrm>
            <a:custGeom>
              <a:avLst/>
              <a:gdLst/>
              <a:ahLst/>
              <a:cxnLst/>
              <a:rect l="l" t="t" r="r" b="b"/>
              <a:pathLst>
                <a:path w="738" h="1142" extrusionOk="0">
                  <a:moveTo>
                    <a:pt x="154" y="1"/>
                  </a:moveTo>
                  <a:cubicBezTo>
                    <a:pt x="81" y="1"/>
                    <a:pt x="0" y="58"/>
                    <a:pt x="21" y="140"/>
                  </a:cubicBezTo>
                  <a:cubicBezTo>
                    <a:pt x="54" y="407"/>
                    <a:pt x="21" y="707"/>
                    <a:pt x="87" y="941"/>
                  </a:cubicBezTo>
                  <a:cubicBezTo>
                    <a:pt x="135" y="1084"/>
                    <a:pt x="243" y="1142"/>
                    <a:pt x="350" y="1142"/>
                  </a:cubicBezTo>
                  <a:cubicBezTo>
                    <a:pt x="544" y="1142"/>
                    <a:pt x="738" y="955"/>
                    <a:pt x="588" y="740"/>
                  </a:cubicBezTo>
                  <a:cubicBezTo>
                    <a:pt x="488" y="540"/>
                    <a:pt x="388" y="273"/>
                    <a:pt x="254" y="73"/>
                  </a:cubicBezTo>
                  <a:cubicBezTo>
                    <a:pt x="241" y="22"/>
                    <a:pt x="200" y="1"/>
                    <a:pt x="154" y="1"/>
                  </a:cubicBezTo>
                  <a:close/>
                </a:path>
              </a:pathLst>
            </a:custGeom>
            <a:solidFill>
              <a:srgbClr val="63B7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17"/>
            <p:cNvSpPr/>
            <p:nvPr/>
          </p:nvSpPr>
          <p:spPr>
            <a:xfrm>
              <a:off x="2121125" y="4075575"/>
              <a:ext cx="26475" cy="33450"/>
            </a:xfrm>
            <a:custGeom>
              <a:avLst/>
              <a:gdLst/>
              <a:ahLst/>
              <a:cxnLst/>
              <a:rect l="l" t="t" r="r" b="b"/>
              <a:pathLst>
                <a:path w="1059" h="1338" extrusionOk="0">
                  <a:moveTo>
                    <a:pt x="357" y="1"/>
                  </a:moveTo>
                  <a:cubicBezTo>
                    <a:pt x="179" y="1"/>
                    <a:pt x="1" y="134"/>
                    <a:pt x="90" y="312"/>
                  </a:cubicBezTo>
                  <a:cubicBezTo>
                    <a:pt x="156" y="579"/>
                    <a:pt x="290" y="812"/>
                    <a:pt x="323" y="1079"/>
                  </a:cubicBezTo>
                  <a:cubicBezTo>
                    <a:pt x="375" y="1262"/>
                    <a:pt x="510" y="1338"/>
                    <a:pt x="644" y="1338"/>
                  </a:cubicBezTo>
                  <a:cubicBezTo>
                    <a:pt x="851" y="1338"/>
                    <a:pt x="1058" y="1156"/>
                    <a:pt x="957" y="913"/>
                  </a:cubicBezTo>
                  <a:cubicBezTo>
                    <a:pt x="824" y="646"/>
                    <a:pt x="723" y="379"/>
                    <a:pt x="590" y="112"/>
                  </a:cubicBezTo>
                  <a:cubicBezTo>
                    <a:pt x="534" y="34"/>
                    <a:pt x="445" y="1"/>
                    <a:pt x="357" y="1"/>
                  </a:cubicBezTo>
                  <a:close/>
                </a:path>
              </a:pathLst>
            </a:custGeom>
            <a:solidFill>
              <a:srgbClr val="63B7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17"/>
            <p:cNvSpPr/>
            <p:nvPr/>
          </p:nvSpPr>
          <p:spPr>
            <a:xfrm>
              <a:off x="2164625" y="4102975"/>
              <a:ext cx="30475" cy="40700"/>
            </a:xfrm>
            <a:custGeom>
              <a:avLst/>
              <a:gdLst/>
              <a:ahLst/>
              <a:cxnLst/>
              <a:rect l="l" t="t" r="r" b="b"/>
              <a:pathLst>
                <a:path w="1219" h="1628" extrusionOk="0">
                  <a:moveTo>
                    <a:pt x="443" y="0"/>
                  </a:moveTo>
                  <a:cubicBezTo>
                    <a:pt x="218" y="0"/>
                    <a:pt x="1" y="150"/>
                    <a:pt x="18" y="450"/>
                  </a:cubicBezTo>
                  <a:cubicBezTo>
                    <a:pt x="18" y="784"/>
                    <a:pt x="118" y="1117"/>
                    <a:pt x="251" y="1384"/>
                  </a:cubicBezTo>
                  <a:cubicBezTo>
                    <a:pt x="335" y="1552"/>
                    <a:pt x="497" y="1627"/>
                    <a:pt x="656" y="1627"/>
                  </a:cubicBezTo>
                  <a:cubicBezTo>
                    <a:pt x="751" y="1627"/>
                    <a:pt x="844" y="1601"/>
                    <a:pt x="918" y="1551"/>
                  </a:cubicBezTo>
                  <a:cubicBezTo>
                    <a:pt x="1185" y="1451"/>
                    <a:pt x="1218" y="1151"/>
                    <a:pt x="1085" y="951"/>
                  </a:cubicBezTo>
                  <a:cubicBezTo>
                    <a:pt x="1018" y="784"/>
                    <a:pt x="918" y="617"/>
                    <a:pt x="918" y="450"/>
                  </a:cubicBezTo>
                  <a:cubicBezTo>
                    <a:pt x="901" y="150"/>
                    <a:pt x="668" y="0"/>
                    <a:pt x="443" y="0"/>
                  </a:cubicBezTo>
                  <a:close/>
                </a:path>
              </a:pathLst>
            </a:custGeom>
            <a:solidFill>
              <a:srgbClr val="63B7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17"/>
            <p:cNvSpPr/>
            <p:nvPr/>
          </p:nvSpPr>
          <p:spPr>
            <a:xfrm>
              <a:off x="2173600" y="4039125"/>
              <a:ext cx="16350" cy="16175"/>
            </a:xfrm>
            <a:custGeom>
              <a:avLst/>
              <a:gdLst/>
              <a:ahLst/>
              <a:cxnLst/>
              <a:rect l="l" t="t" r="r" b="b"/>
              <a:pathLst>
                <a:path w="654" h="647" extrusionOk="0">
                  <a:moveTo>
                    <a:pt x="133" y="0"/>
                  </a:moveTo>
                  <a:cubicBezTo>
                    <a:pt x="69" y="0"/>
                    <a:pt x="0" y="94"/>
                    <a:pt x="25" y="169"/>
                  </a:cubicBezTo>
                  <a:cubicBezTo>
                    <a:pt x="159" y="269"/>
                    <a:pt x="192" y="436"/>
                    <a:pt x="259" y="603"/>
                  </a:cubicBezTo>
                  <a:cubicBezTo>
                    <a:pt x="305" y="634"/>
                    <a:pt x="354" y="647"/>
                    <a:pt x="398" y="647"/>
                  </a:cubicBezTo>
                  <a:cubicBezTo>
                    <a:pt x="546" y="647"/>
                    <a:pt x="654" y="505"/>
                    <a:pt x="526" y="402"/>
                  </a:cubicBezTo>
                  <a:cubicBezTo>
                    <a:pt x="392" y="269"/>
                    <a:pt x="326" y="169"/>
                    <a:pt x="192" y="36"/>
                  </a:cubicBezTo>
                  <a:cubicBezTo>
                    <a:pt x="176" y="11"/>
                    <a:pt x="155" y="0"/>
                    <a:pt x="133" y="0"/>
                  </a:cubicBezTo>
                  <a:close/>
                </a:path>
              </a:pathLst>
            </a:custGeom>
            <a:solidFill>
              <a:srgbClr val="63B7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17"/>
            <p:cNvSpPr/>
            <p:nvPr/>
          </p:nvSpPr>
          <p:spPr>
            <a:xfrm>
              <a:off x="2210925" y="3997200"/>
              <a:ext cx="23050" cy="37950"/>
            </a:xfrm>
            <a:custGeom>
              <a:avLst/>
              <a:gdLst/>
              <a:ahLst/>
              <a:cxnLst/>
              <a:rect l="l" t="t" r="r" b="b"/>
              <a:pathLst>
                <a:path w="922" h="1518" extrusionOk="0">
                  <a:moveTo>
                    <a:pt x="238" y="0"/>
                  </a:moveTo>
                  <a:cubicBezTo>
                    <a:pt x="144" y="0"/>
                    <a:pt x="34" y="77"/>
                    <a:pt x="34" y="178"/>
                  </a:cubicBezTo>
                  <a:cubicBezTo>
                    <a:pt x="0" y="578"/>
                    <a:pt x="67" y="1012"/>
                    <a:pt x="300" y="1379"/>
                  </a:cubicBezTo>
                  <a:cubicBezTo>
                    <a:pt x="330" y="1478"/>
                    <a:pt x="403" y="1518"/>
                    <a:pt x="485" y="1518"/>
                  </a:cubicBezTo>
                  <a:cubicBezTo>
                    <a:pt x="680" y="1518"/>
                    <a:pt x="922" y="1290"/>
                    <a:pt x="734" y="1079"/>
                  </a:cubicBezTo>
                  <a:cubicBezTo>
                    <a:pt x="534" y="779"/>
                    <a:pt x="400" y="512"/>
                    <a:pt x="367" y="111"/>
                  </a:cubicBezTo>
                  <a:cubicBezTo>
                    <a:pt x="354" y="33"/>
                    <a:pt x="299" y="0"/>
                    <a:pt x="238" y="0"/>
                  </a:cubicBezTo>
                  <a:close/>
                </a:path>
              </a:pathLst>
            </a:custGeom>
            <a:solidFill>
              <a:srgbClr val="63B7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17"/>
            <p:cNvSpPr/>
            <p:nvPr/>
          </p:nvSpPr>
          <p:spPr>
            <a:xfrm>
              <a:off x="2215375" y="4077525"/>
              <a:ext cx="28025" cy="38050"/>
            </a:xfrm>
            <a:custGeom>
              <a:avLst/>
              <a:gdLst/>
              <a:ahLst/>
              <a:cxnLst/>
              <a:rect l="l" t="t" r="r" b="b"/>
              <a:pathLst>
                <a:path w="1121" h="1522" extrusionOk="0">
                  <a:moveTo>
                    <a:pt x="109" y="1"/>
                  </a:moveTo>
                  <a:cubicBezTo>
                    <a:pt x="52" y="1"/>
                    <a:pt x="0" y="45"/>
                    <a:pt x="22" y="134"/>
                  </a:cubicBezTo>
                  <a:cubicBezTo>
                    <a:pt x="156" y="534"/>
                    <a:pt x="323" y="968"/>
                    <a:pt x="523" y="1368"/>
                  </a:cubicBezTo>
                  <a:cubicBezTo>
                    <a:pt x="562" y="1477"/>
                    <a:pt x="637" y="1521"/>
                    <a:pt x="716" y="1521"/>
                  </a:cubicBezTo>
                  <a:cubicBezTo>
                    <a:pt x="905" y="1521"/>
                    <a:pt x="1121" y="1270"/>
                    <a:pt x="956" y="1035"/>
                  </a:cubicBezTo>
                  <a:lnTo>
                    <a:pt x="189" y="34"/>
                  </a:lnTo>
                  <a:cubicBezTo>
                    <a:pt x="167" y="12"/>
                    <a:pt x="137" y="1"/>
                    <a:pt x="109" y="1"/>
                  </a:cubicBezTo>
                  <a:close/>
                </a:path>
              </a:pathLst>
            </a:custGeom>
            <a:solidFill>
              <a:srgbClr val="63B7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17"/>
            <p:cNvSpPr/>
            <p:nvPr/>
          </p:nvSpPr>
          <p:spPr>
            <a:xfrm>
              <a:off x="2260125" y="4026650"/>
              <a:ext cx="33275" cy="52250"/>
            </a:xfrm>
            <a:custGeom>
              <a:avLst/>
              <a:gdLst/>
              <a:ahLst/>
              <a:cxnLst/>
              <a:rect l="l" t="t" r="r" b="b"/>
              <a:pathLst>
                <a:path w="1331" h="2090" extrusionOk="0">
                  <a:moveTo>
                    <a:pt x="376" y="1"/>
                  </a:moveTo>
                  <a:cubicBezTo>
                    <a:pt x="267" y="1"/>
                    <a:pt x="150" y="68"/>
                    <a:pt x="100" y="201"/>
                  </a:cubicBezTo>
                  <a:cubicBezTo>
                    <a:pt x="0" y="768"/>
                    <a:pt x="167" y="1402"/>
                    <a:pt x="434" y="1902"/>
                  </a:cubicBezTo>
                  <a:cubicBezTo>
                    <a:pt x="529" y="2035"/>
                    <a:pt x="651" y="2090"/>
                    <a:pt x="768" y="2090"/>
                  </a:cubicBezTo>
                  <a:cubicBezTo>
                    <a:pt x="1064" y="2090"/>
                    <a:pt x="1330" y="1745"/>
                    <a:pt x="1068" y="1435"/>
                  </a:cubicBezTo>
                  <a:cubicBezTo>
                    <a:pt x="767" y="1068"/>
                    <a:pt x="734" y="601"/>
                    <a:pt x="601" y="201"/>
                  </a:cubicBezTo>
                  <a:cubicBezTo>
                    <a:pt x="584" y="68"/>
                    <a:pt x="484" y="1"/>
                    <a:pt x="376" y="1"/>
                  </a:cubicBezTo>
                  <a:close/>
                </a:path>
              </a:pathLst>
            </a:custGeom>
            <a:solidFill>
              <a:srgbClr val="63B7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17"/>
            <p:cNvSpPr/>
            <p:nvPr/>
          </p:nvSpPr>
          <p:spPr>
            <a:xfrm>
              <a:off x="2309575" y="4028925"/>
              <a:ext cx="34800" cy="39425"/>
            </a:xfrm>
            <a:custGeom>
              <a:avLst/>
              <a:gdLst/>
              <a:ahLst/>
              <a:cxnLst/>
              <a:rect l="l" t="t" r="r" b="b"/>
              <a:pathLst>
                <a:path w="1392" h="1577" extrusionOk="0">
                  <a:moveTo>
                    <a:pt x="512" y="0"/>
                  </a:moveTo>
                  <a:cubicBezTo>
                    <a:pt x="237" y="0"/>
                    <a:pt x="1" y="361"/>
                    <a:pt x="257" y="644"/>
                  </a:cubicBezTo>
                  <a:cubicBezTo>
                    <a:pt x="424" y="810"/>
                    <a:pt x="524" y="1111"/>
                    <a:pt x="557" y="1311"/>
                  </a:cubicBezTo>
                  <a:cubicBezTo>
                    <a:pt x="624" y="1496"/>
                    <a:pt x="779" y="1577"/>
                    <a:pt x="933" y="1577"/>
                  </a:cubicBezTo>
                  <a:cubicBezTo>
                    <a:pt x="1165" y="1577"/>
                    <a:pt x="1392" y="1392"/>
                    <a:pt x="1291" y="1111"/>
                  </a:cubicBezTo>
                  <a:cubicBezTo>
                    <a:pt x="1191" y="744"/>
                    <a:pt x="1058" y="410"/>
                    <a:pt x="758" y="110"/>
                  </a:cubicBezTo>
                  <a:cubicBezTo>
                    <a:pt x="680" y="33"/>
                    <a:pt x="595" y="0"/>
                    <a:pt x="512" y="0"/>
                  </a:cubicBezTo>
                  <a:close/>
                </a:path>
              </a:pathLst>
            </a:custGeom>
            <a:solidFill>
              <a:srgbClr val="63B7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17"/>
            <p:cNvSpPr/>
            <p:nvPr/>
          </p:nvSpPr>
          <p:spPr>
            <a:xfrm>
              <a:off x="2290025" y="4127175"/>
              <a:ext cx="28525" cy="39000"/>
            </a:xfrm>
            <a:custGeom>
              <a:avLst/>
              <a:gdLst/>
              <a:ahLst/>
              <a:cxnLst/>
              <a:rect l="l" t="t" r="r" b="b"/>
              <a:pathLst>
                <a:path w="1141" h="1560" extrusionOk="0">
                  <a:moveTo>
                    <a:pt x="277" y="1"/>
                  </a:moveTo>
                  <a:cubicBezTo>
                    <a:pt x="149" y="1"/>
                    <a:pt x="1" y="150"/>
                    <a:pt x="72" y="316"/>
                  </a:cubicBezTo>
                  <a:cubicBezTo>
                    <a:pt x="305" y="683"/>
                    <a:pt x="472" y="1083"/>
                    <a:pt x="706" y="1484"/>
                  </a:cubicBezTo>
                  <a:cubicBezTo>
                    <a:pt x="748" y="1537"/>
                    <a:pt x="810" y="1559"/>
                    <a:pt x="873" y="1559"/>
                  </a:cubicBezTo>
                  <a:cubicBezTo>
                    <a:pt x="1007" y="1559"/>
                    <a:pt x="1141" y="1454"/>
                    <a:pt x="1073" y="1317"/>
                  </a:cubicBezTo>
                  <a:cubicBezTo>
                    <a:pt x="906" y="883"/>
                    <a:pt x="706" y="483"/>
                    <a:pt x="405" y="83"/>
                  </a:cubicBezTo>
                  <a:cubicBezTo>
                    <a:pt x="377" y="25"/>
                    <a:pt x="328" y="1"/>
                    <a:pt x="277" y="1"/>
                  </a:cubicBezTo>
                  <a:close/>
                </a:path>
              </a:pathLst>
            </a:custGeom>
            <a:solidFill>
              <a:srgbClr val="63B7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17"/>
            <p:cNvSpPr/>
            <p:nvPr/>
          </p:nvSpPr>
          <p:spPr>
            <a:xfrm>
              <a:off x="2208050" y="4195525"/>
              <a:ext cx="30675" cy="24725"/>
            </a:xfrm>
            <a:custGeom>
              <a:avLst/>
              <a:gdLst/>
              <a:ahLst/>
              <a:cxnLst/>
              <a:rect l="l" t="t" r="r" b="b"/>
              <a:pathLst>
                <a:path w="1227" h="989" extrusionOk="0">
                  <a:moveTo>
                    <a:pt x="426" y="0"/>
                  </a:moveTo>
                  <a:cubicBezTo>
                    <a:pt x="202" y="0"/>
                    <a:pt x="0" y="303"/>
                    <a:pt x="182" y="484"/>
                  </a:cubicBezTo>
                  <a:lnTo>
                    <a:pt x="616" y="918"/>
                  </a:lnTo>
                  <a:cubicBezTo>
                    <a:pt x="679" y="967"/>
                    <a:pt x="745" y="988"/>
                    <a:pt x="808" y="988"/>
                  </a:cubicBezTo>
                  <a:cubicBezTo>
                    <a:pt x="1042" y="988"/>
                    <a:pt x="1226" y="695"/>
                    <a:pt x="1016" y="484"/>
                  </a:cubicBezTo>
                  <a:lnTo>
                    <a:pt x="616" y="84"/>
                  </a:lnTo>
                  <a:cubicBezTo>
                    <a:pt x="556" y="25"/>
                    <a:pt x="490" y="0"/>
                    <a:pt x="426" y="0"/>
                  </a:cubicBezTo>
                  <a:close/>
                </a:path>
              </a:pathLst>
            </a:custGeom>
            <a:solidFill>
              <a:srgbClr val="63B7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17"/>
            <p:cNvSpPr/>
            <p:nvPr/>
          </p:nvSpPr>
          <p:spPr>
            <a:xfrm>
              <a:off x="2234550" y="4151700"/>
              <a:ext cx="29325" cy="23825"/>
            </a:xfrm>
            <a:custGeom>
              <a:avLst/>
              <a:gdLst/>
              <a:ahLst/>
              <a:cxnLst/>
              <a:rect l="l" t="t" r="r" b="b"/>
              <a:pathLst>
                <a:path w="1173" h="953" extrusionOk="0">
                  <a:moveTo>
                    <a:pt x="425" y="0"/>
                  </a:moveTo>
                  <a:cubicBezTo>
                    <a:pt x="180" y="0"/>
                    <a:pt x="0" y="361"/>
                    <a:pt x="256" y="503"/>
                  </a:cubicBezTo>
                  <a:cubicBezTo>
                    <a:pt x="423" y="569"/>
                    <a:pt x="523" y="670"/>
                    <a:pt x="590" y="836"/>
                  </a:cubicBezTo>
                  <a:cubicBezTo>
                    <a:pt x="630" y="917"/>
                    <a:pt x="704" y="952"/>
                    <a:pt x="784" y="952"/>
                  </a:cubicBezTo>
                  <a:cubicBezTo>
                    <a:pt x="965" y="952"/>
                    <a:pt x="1173" y="768"/>
                    <a:pt x="1057" y="536"/>
                  </a:cubicBezTo>
                  <a:cubicBezTo>
                    <a:pt x="923" y="269"/>
                    <a:pt x="756" y="169"/>
                    <a:pt x="556" y="36"/>
                  </a:cubicBezTo>
                  <a:cubicBezTo>
                    <a:pt x="512" y="11"/>
                    <a:pt x="468" y="0"/>
                    <a:pt x="425" y="0"/>
                  </a:cubicBezTo>
                  <a:close/>
                </a:path>
              </a:pathLst>
            </a:custGeom>
            <a:solidFill>
              <a:srgbClr val="63B7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17"/>
            <p:cNvSpPr/>
            <p:nvPr/>
          </p:nvSpPr>
          <p:spPr>
            <a:xfrm>
              <a:off x="2158375" y="4200825"/>
              <a:ext cx="8075" cy="12225"/>
            </a:xfrm>
            <a:custGeom>
              <a:avLst/>
              <a:gdLst/>
              <a:ahLst/>
              <a:cxnLst/>
              <a:rect l="l" t="t" r="r" b="b"/>
              <a:pathLst>
                <a:path w="323" h="489" extrusionOk="0">
                  <a:moveTo>
                    <a:pt x="93" y="1"/>
                  </a:moveTo>
                  <a:cubicBezTo>
                    <a:pt x="49" y="1"/>
                    <a:pt x="1" y="34"/>
                    <a:pt x="1" y="106"/>
                  </a:cubicBezTo>
                  <a:cubicBezTo>
                    <a:pt x="1" y="239"/>
                    <a:pt x="101" y="306"/>
                    <a:pt x="101" y="439"/>
                  </a:cubicBezTo>
                  <a:cubicBezTo>
                    <a:pt x="101" y="474"/>
                    <a:pt x="129" y="489"/>
                    <a:pt x="165" y="489"/>
                  </a:cubicBezTo>
                  <a:cubicBezTo>
                    <a:pt x="231" y="489"/>
                    <a:pt x="323" y="438"/>
                    <a:pt x="301" y="372"/>
                  </a:cubicBezTo>
                  <a:cubicBezTo>
                    <a:pt x="268" y="239"/>
                    <a:pt x="234" y="139"/>
                    <a:pt x="167" y="72"/>
                  </a:cubicBezTo>
                  <a:cubicBezTo>
                    <a:pt x="167" y="26"/>
                    <a:pt x="132" y="1"/>
                    <a:pt x="93" y="1"/>
                  </a:cubicBezTo>
                  <a:close/>
                </a:path>
              </a:pathLst>
            </a:custGeom>
            <a:solidFill>
              <a:srgbClr val="63B7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17"/>
            <p:cNvSpPr/>
            <p:nvPr/>
          </p:nvSpPr>
          <p:spPr>
            <a:xfrm>
              <a:off x="2387700" y="4009775"/>
              <a:ext cx="11000" cy="14700"/>
            </a:xfrm>
            <a:custGeom>
              <a:avLst/>
              <a:gdLst/>
              <a:ahLst/>
              <a:cxnLst/>
              <a:rect l="l" t="t" r="r" b="b"/>
              <a:pathLst>
                <a:path w="440" h="588" extrusionOk="0">
                  <a:moveTo>
                    <a:pt x="123" y="1"/>
                  </a:moveTo>
                  <a:cubicBezTo>
                    <a:pt x="61" y="1"/>
                    <a:pt x="1" y="49"/>
                    <a:pt x="1" y="109"/>
                  </a:cubicBezTo>
                  <a:cubicBezTo>
                    <a:pt x="1" y="242"/>
                    <a:pt x="34" y="342"/>
                    <a:pt x="34" y="442"/>
                  </a:cubicBezTo>
                  <a:cubicBezTo>
                    <a:pt x="20" y="543"/>
                    <a:pt x="98" y="588"/>
                    <a:pt x="187" y="588"/>
                  </a:cubicBezTo>
                  <a:cubicBezTo>
                    <a:pt x="304" y="588"/>
                    <a:pt x="439" y="509"/>
                    <a:pt x="401" y="376"/>
                  </a:cubicBezTo>
                  <a:cubicBezTo>
                    <a:pt x="334" y="242"/>
                    <a:pt x="268" y="175"/>
                    <a:pt x="234" y="75"/>
                  </a:cubicBezTo>
                  <a:cubicBezTo>
                    <a:pt x="208" y="22"/>
                    <a:pt x="165" y="1"/>
                    <a:pt x="123" y="1"/>
                  </a:cubicBezTo>
                  <a:close/>
                </a:path>
              </a:pathLst>
            </a:custGeom>
            <a:solidFill>
              <a:srgbClr val="63B7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17"/>
            <p:cNvSpPr/>
            <p:nvPr/>
          </p:nvSpPr>
          <p:spPr>
            <a:xfrm>
              <a:off x="2400225" y="4059325"/>
              <a:ext cx="24200" cy="29900"/>
            </a:xfrm>
            <a:custGeom>
              <a:avLst/>
              <a:gdLst/>
              <a:ahLst/>
              <a:cxnLst/>
              <a:rect l="l" t="t" r="r" b="b"/>
              <a:pathLst>
                <a:path w="968" h="1196" extrusionOk="0">
                  <a:moveTo>
                    <a:pt x="248" y="1"/>
                  </a:moveTo>
                  <a:cubicBezTo>
                    <a:pt x="126" y="1"/>
                    <a:pt x="0" y="91"/>
                    <a:pt x="0" y="228"/>
                  </a:cubicBezTo>
                  <a:cubicBezTo>
                    <a:pt x="0" y="462"/>
                    <a:pt x="100" y="729"/>
                    <a:pt x="167" y="929"/>
                  </a:cubicBezTo>
                  <a:cubicBezTo>
                    <a:pt x="211" y="1107"/>
                    <a:pt x="375" y="1196"/>
                    <a:pt x="528" y="1196"/>
                  </a:cubicBezTo>
                  <a:cubicBezTo>
                    <a:pt x="604" y="1196"/>
                    <a:pt x="678" y="1173"/>
                    <a:pt x="734" y="1129"/>
                  </a:cubicBezTo>
                  <a:cubicBezTo>
                    <a:pt x="968" y="1029"/>
                    <a:pt x="968" y="762"/>
                    <a:pt x="801" y="562"/>
                  </a:cubicBezTo>
                  <a:cubicBezTo>
                    <a:pt x="667" y="395"/>
                    <a:pt x="567" y="195"/>
                    <a:pt x="401" y="61"/>
                  </a:cubicBezTo>
                  <a:cubicBezTo>
                    <a:pt x="359" y="20"/>
                    <a:pt x="304" y="1"/>
                    <a:pt x="248" y="1"/>
                  </a:cubicBezTo>
                  <a:close/>
                </a:path>
              </a:pathLst>
            </a:custGeom>
            <a:solidFill>
              <a:srgbClr val="63B7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17"/>
            <p:cNvSpPr/>
            <p:nvPr/>
          </p:nvSpPr>
          <p:spPr>
            <a:xfrm>
              <a:off x="2428850" y="4013425"/>
              <a:ext cx="25050" cy="27425"/>
            </a:xfrm>
            <a:custGeom>
              <a:avLst/>
              <a:gdLst/>
              <a:ahLst/>
              <a:cxnLst/>
              <a:rect l="l" t="t" r="r" b="b"/>
              <a:pathLst>
                <a:path w="1002" h="1097" extrusionOk="0">
                  <a:moveTo>
                    <a:pt x="213" y="1"/>
                  </a:moveTo>
                  <a:cubicBezTo>
                    <a:pt x="115" y="1"/>
                    <a:pt x="0" y="83"/>
                    <a:pt x="23" y="196"/>
                  </a:cubicBezTo>
                  <a:cubicBezTo>
                    <a:pt x="56" y="396"/>
                    <a:pt x="156" y="630"/>
                    <a:pt x="190" y="863"/>
                  </a:cubicBezTo>
                  <a:cubicBezTo>
                    <a:pt x="234" y="1030"/>
                    <a:pt x="353" y="1097"/>
                    <a:pt x="477" y="1097"/>
                  </a:cubicBezTo>
                  <a:cubicBezTo>
                    <a:pt x="727" y="1097"/>
                    <a:pt x="1001" y="830"/>
                    <a:pt x="757" y="563"/>
                  </a:cubicBezTo>
                  <a:cubicBezTo>
                    <a:pt x="623" y="396"/>
                    <a:pt x="456" y="230"/>
                    <a:pt x="323" y="63"/>
                  </a:cubicBezTo>
                  <a:cubicBezTo>
                    <a:pt x="301" y="20"/>
                    <a:pt x="259" y="1"/>
                    <a:pt x="213" y="1"/>
                  </a:cubicBezTo>
                  <a:close/>
                </a:path>
              </a:pathLst>
            </a:custGeom>
            <a:solidFill>
              <a:srgbClr val="63B7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17"/>
            <p:cNvSpPr/>
            <p:nvPr/>
          </p:nvSpPr>
          <p:spPr>
            <a:xfrm>
              <a:off x="2458600" y="4058900"/>
              <a:ext cx="33875" cy="36975"/>
            </a:xfrm>
            <a:custGeom>
              <a:avLst/>
              <a:gdLst/>
              <a:ahLst/>
              <a:cxnLst/>
              <a:rect l="l" t="t" r="r" b="b"/>
              <a:pathLst>
                <a:path w="1355" h="1479" extrusionOk="0">
                  <a:moveTo>
                    <a:pt x="524" y="0"/>
                  </a:moveTo>
                  <a:cubicBezTo>
                    <a:pt x="436" y="0"/>
                    <a:pt x="344" y="27"/>
                    <a:pt x="267" y="78"/>
                  </a:cubicBezTo>
                  <a:cubicBezTo>
                    <a:pt x="67" y="212"/>
                    <a:pt x="0" y="445"/>
                    <a:pt x="134" y="646"/>
                  </a:cubicBezTo>
                  <a:cubicBezTo>
                    <a:pt x="234" y="879"/>
                    <a:pt x="334" y="1079"/>
                    <a:pt x="434" y="1279"/>
                  </a:cubicBezTo>
                  <a:cubicBezTo>
                    <a:pt x="504" y="1420"/>
                    <a:pt x="623" y="1479"/>
                    <a:pt x="747" y="1479"/>
                  </a:cubicBezTo>
                  <a:cubicBezTo>
                    <a:pt x="1036" y="1479"/>
                    <a:pt x="1354" y="1162"/>
                    <a:pt x="1168" y="812"/>
                  </a:cubicBezTo>
                  <a:cubicBezTo>
                    <a:pt x="1068" y="612"/>
                    <a:pt x="968" y="412"/>
                    <a:pt x="834" y="212"/>
                  </a:cubicBezTo>
                  <a:cubicBezTo>
                    <a:pt x="793" y="68"/>
                    <a:pt x="664" y="0"/>
                    <a:pt x="524" y="0"/>
                  </a:cubicBezTo>
                  <a:close/>
                </a:path>
              </a:pathLst>
            </a:custGeom>
            <a:solidFill>
              <a:srgbClr val="63B7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17"/>
            <p:cNvSpPr/>
            <p:nvPr/>
          </p:nvSpPr>
          <p:spPr>
            <a:xfrm>
              <a:off x="2427750" y="4172700"/>
              <a:ext cx="22625" cy="30675"/>
            </a:xfrm>
            <a:custGeom>
              <a:avLst/>
              <a:gdLst/>
              <a:ahLst/>
              <a:cxnLst/>
              <a:rect l="l" t="t" r="r" b="b"/>
              <a:pathLst>
                <a:path w="905" h="1227" extrusionOk="0">
                  <a:moveTo>
                    <a:pt x="143" y="0"/>
                  </a:moveTo>
                  <a:cubicBezTo>
                    <a:pt x="74" y="0"/>
                    <a:pt x="0" y="74"/>
                    <a:pt x="0" y="163"/>
                  </a:cubicBezTo>
                  <a:cubicBezTo>
                    <a:pt x="33" y="430"/>
                    <a:pt x="200" y="730"/>
                    <a:pt x="300" y="1030"/>
                  </a:cubicBezTo>
                  <a:cubicBezTo>
                    <a:pt x="363" y="1169"/>
                    <a:pt x="474" y="1227"/>
                    <a:pt x="578" y="1227"/>
                  </a:cubicBezTo>
                  <a:cubicBezTo>
                    <a:pt x="750" y="1227"/>
                    <a:pt x="904" y="1071"/>
                    <a:pt x="801" y="864"/>
                  </a:cubicBezTo>
                  <a:cubicBezTo>
                    <a:pt x="667" y="563"/>
                    <a:pt x="400" y="363"/>
                    <a:pt x="234" y="63"/>
                  </a:cubicBezTo>
                  <a:cubicBezTo>
                    <a:pt x="211" y="19"/>
                    <a:pt x="178" y="0"/>
                    <a:pt x="143" y="0"/>
                  </a:cubicBezTo>
                  <a:close/>
                </a:path>
              </a:pathLst>
            </a:custGeom>
            <a:solidFill>
              <a:srgbClr val="63B7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17"/>
            <p:cNvSpPr/>
            <p:nvPr/>
          </p:nvSpPr>
          <p:spPr>
            <a:xfrm>
              <a:off x="2437725" y="4146875"/>
              <a:ext cx="22275" cy="22950"/>
            </a:xfrm>
            <a:custGeom>
              <a:avLst/>
              <a:gdLst/>
              <a:ahLst/>
              <a:cxnLst/>
              <a:rect l="l" t="t" r="r" b="b"/>
              <a:pathLst>
                <a:path w="891" h="918" extrusionOk="0">
                  <a:moveTo>
                    <a:pt x="179" y="0"/>
                  </a:moveTo>
                  <a:cubicBezTo>
                    <a:pt x="85" y="0"/>
                    <a:pt x="0" y="82"/>
                    <a:pt x="68" y="195"/>
                  </a:cubicBezTo>
                  <a:cubicBezTo>
                    <a:pt x="101" y="396"/>
                    <a:pt x="168" y="596"/>
                    <a:pt x="302" y="796"/>
                  </a:cubicBezTo>
                  <a:cubicBezTo>
                    <a:pt x="345" y="883"/>
                    <a:pt x="411" y="917"/>
                    <a:pt x="479" y="917"/>
                  </a:cubicBezTo>
                  <a:cubicBezTo>
                    <a:pt x="674" y="917"/>
                    <a:pt x="891" y="635"/>
                    <a:pt x="668" y="462"/>
                  </a:cubicBezTo>
                  <a:cubicBezTo>
                    <a:pt x="502" y="362"/>
                    <a:pt x="435" y="229"/>
                    <a:pt x="302" y="62"/>
                  </a:cubicBezTo>
                  <a:cubicBezTo>
                    <a:pt x="269" y="19"/>
                    <a:pt x="223" y="0"/>
                    <a:pt x="179" y="0"/>
                  </a:cubicBezTo>
                  <a:close/>
                </a:path>
              </a:pathLst>
            </a:custGeom>
            <a:solidFill>
              <a:srgbClr val="63B7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17"/>
            <p:cNvSpPr/>
            <p:nvPr/>
          </p:nvSpPr>
          <p:spPr>
            <a:xfrm>
              <a:off x="2468500" y="4204275"/>
              <a:ext cx="30150" cy="32250"/>
            </a:xfrm>
            <a:custGeom>
              <a:avLst/>
              <a:gdLst/>
              <a:ahLst/>
              <a:cxnLst/>
              <a:rect l="l" t="t" r="r" b="b"/>
              <a:pathLst>
                <a:path w="1206" h="1290" extrusionOk="0">
                  <a:moveTo>
                    <a:pt x="547" y="0"/>
                  </a:moveTo>
                  <a:cubicBezTo>
                    <a:pt x="283" y="0"/>
                    <a:pt x="1" y="313"/>
                    <a:pt x="205" y="568"/>
                  </a:cubicBezTo>
                  <a:cubicBezTo>
                    <a:pt x="271" y="668"/>
                    <a:pt x="338" y="768"/>
                    <a:pt x="338" y="902"/>
                  </a:cubicBezTo>
                  <a:cubicBezTo>
                    <a:pt x="338" y="1164"/>
                    <a:pt x="556" y="1289"/>
                    <a:pt x="770" y="1289"/>
                  </a:cubicBezTo>
                  <a:cubicBezTo>
                    <a:pt x="990" y="1289"/>
                    <a:pt x="1206" y="1156"/>
                    <a:pt x="1172" y="902"/>
                  </a:cubicBezTo>
                  <a:cubicBezTo>
                    <a:pt x="1105" y="568"/>
                    <a:pt x="1005" y="301"/>
                    <a:pt x="772" y="101"/>
                  </a:cubicBezTo>
                  <a:cubicBezTo>
                    <a:pt x="709" y="30"/>
                    <a:pt x="629" y="0"/>
                    <a:pt x="547" y="0"/>
                  </a:cubicBezTo>
                  <a:close/>
                </a:path>
              </a:pathLst>
            </a:custGeom>
            <a:solidFill>
              <a:srgbClr val="63B7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17"/>
            <p:cNvSpPr/>
            <p:nvPr/>
          </p:nvSpPr>
          <p:spPr>
            <a:xfrm>
              <a:off x="1939525" y="3792125"/>
              <a:ext cx="18725" cy="30075"/>
            </a:xfrm>
            <a:custGeom>
              <a:avLst/>
              <a:gdLst/>
              <a:ahLst/>
              <a:cxnLst/>
              <a:rect l="l" t="t" r="r" b="b"/>
              <a:pathLst>
                <a:path w="749" h="1203" extrusionOk="0">
                  <a:moveTo>
                    <a:pt x="482" y="0"/>
                  </a:moveTo>
                  <a:cubicBezTo>
                    <a:pt x="449" y="0"/>
                    <a:pt x="415" y="25"/>
                    <a:pt x="415" y="75"/>
                  </a:cubicBezTo>
                  <a:cubicBezTo>
                    <a:pt x="415" y="142"/>
                    <a:pt x="349" y="309"/>
                    <a:pt x="282" y="409"/>
                  </a:cubicBezTo>
                  <a:cubicBezTo>
                    <a:pt x="249" y="542"/>
                    <a:pt x="182" y="609"/>
                    <a:pt x="115" y="742"/>
                  </a:cubicBezTo>
                  <a:cubicBezTo>
                    <a:pt x="0" y="972"/>
                    <a:pt x="234" y="1203"/>
                    <a:pt x="446" y="1203"/>
                  </a:cubicBezTo>
                  <a:cubicBezTo>
                    <a:pt x="540" y="1203"/>
                    <a:pt x="631" y="1156"/>
                    <a:pt x="682" y="1043"/>
                  </a:cubicBezTo>
                  <a:cubicBezTo>
                    <a:pt x="749" y="876"/>
                    <a:pt x="749" y="709"/>
                    <a:pt x="716" y="542"/>
                  </a:cubicBezTo>
                  <a:cubicBezTo>
                    <a:pt x="716" y="442"/>
                    <a:pt x="682" y="375"/>
                    <a:pt x="616" y="275"/>
                  </a:cubicBezTo>
                  <a:cubicBezTo>
                    <a:pt x="616" y="242"/>
                    <a:pt x="549" y="142"/>
                    <a:pt x="549" y="75"/>
                  </a:cubicBezTo>
                  <a:cubicBezTo>
                    <a:pt x="549" y="25"/>
                    <a:pt x="515" y="0"/>
                    <a:pt x="482" y="0"/>
                  </a:cubicBezTo>
                  <a:close/>
                </a:path>
              </a:pathLst>
            </a:custGeom>
            <a:solidFill>
              <a:srgbClr val="4AD1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17"/>
            <p:cNvSpPr/>
            <p:nvPr/>
          </p:nvSpPr>
          <p:spPr>
            <a:xfrm>
              <a:off x="1961150" y="3755925"/>
              <a:ext cx="14625" cy="31825"/>
            </a:xfrm>
            <a:custGeom>
              <a:avLst/>
              <a:gdLst/>
              <a:ahLst/>
              <a:cxnLst/>
              <a:rect l="l" t="t" r="r" b="b"/>
              <a:pathLst>
                <a:path w="585" h="1273" extrusionOk="0">
                  <a:moveTo>
                    <a:pt x="166" y="0"/>
                  </a:moveTo>
                  <a:cubicBezTo>
                    <a:pt x="140" y="0"/>
                    <a:pt x="117" y="16"/>
                    <a:pt x="117" y="55"/>
                  </a:cubicBezTo>
                  <a:cubicBezTo>
                    <a:pt x="117" y="356"/>
                    <a:pt x="51" y="689"/>
                    <a:pt x="17" y="1023"/>
                  </a:cubicBezTo>
                  <a:cubicBezTo>
                    <a:pt x="1" y="1190"/>
                    <a:pt x="151" y="1273"/>
                    <a:pt x="297" y="1273"/>
                  </a:cubicBezTo>
                  <a:cubicBezTo>
                    <a:pt x="443" y="1273"/>
                    <a:pt x="584" y="1190"/>
                    <a:pt x="551" y="1023"/>
                  </a:cubicBezTo>
                  <a:cubicBezTo>
                    <a:pt x="518" y="589"/>
                    <a:pt x="451" y="322"/>
                    <a:pt x="218" y="22"/>
                  </a:cubicBezTo>
                  <a:cubicBezTo>
                    <a:pt x="204" y="8"/>
                    <a:pt x="184" y="0"/>
                    <a:pt x="166" y="0"/>
                  </a:cubicBezTo>
                  <a:close/>
                </a:path>
              </a:pathLst>
            </a:custGeom>
            <a:solidFill>
              <a:srgbClr val="4AD1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17"/>
            <p:cNvSpPr/>
            <p:nvPr/>
          </p:nvSpPr>
          <p:spPr>
            <a:xfrm>
              <a:off x="2505300" y="3746450"/>
              <a:ext cx="16100" cy="29925"/>
            </a:xfrm>
            <a:custGeom>
              <a:avLst/>
              <a:gdLst/>
              <a:ahLst/>
              <a:cxnLst/>
              <a:rect l="l" t="t" r="r" b="b"/>
              <a:pathLst>
                <a:path w="644" h="1197" extrusionOk="0">
                  <a:moveTo>
                    <a:pt x="100" y="1"/>
                  </a:moveTo>
                  <a:cubicBezTo>
                    <a:pt x="50" y="1"/>
                    <a:pt x="0" y="34"/>
                    <a:pt x="0" y="101"/>
                  </a:cubicBezTo>
                  <a:lnTo>
                    <a:pt x="0" y="535"/>
                  </a:lnTo>
                  <a:cubicBezTo>
                    <a:pt x="0" y="701"/>
                    <a:pt x="67" y="868"/>
                    <a:pt x="100" y="1035"/>
                  </a:cubicBezTo>
                  <a:cubicBezTo>
                    <a:pt x="112" y="1149"/>
                    <a:pt x="186" y="1197"/>
                    <a:pt x="271" y="1197"/>
                  </a:cubicBezTo>
                  <a:cubicBezTo>
                    <a:pt x="436" y="1197"/>
                    <a:pt x="644" y="1021"/>
                    <a:pt x="534" y="801"/>
                  </a:cubicBezTo>
                  <a:cubicBezTo>
                    <a:pt x="467" y="701"/>
                    <a:pt x="434" y="601"/>
                    <a:pt x="367" y="468"/>
                  </a:cubicBezTo>
                  <a:cubicBezTo>
                    <a:pt x="267" y="368"/>
                    <a:pt x="200" y="268"/>
                    <a:pt x="200" y="101"/>
                  </a:cubicBezTo>
                  <a:cubicBezTo>
                    <a:pt x="200" y="34"/>
                    <a:pt x="150" y="1"/>
                    <a:pt x="100" y="1"/>
                  </a:cubicBezTo>
                  <a:close/>
                </a:path>
              </a:pathLst>
            </a:custGeom>
            <a:solidFill>
              <a:srgbClr val="4AD1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17"/>
            <p:cNvSpPr/>
            <p:nvPr/>
          </p:nvSpPr>
          <p:spPr>
            <a:xfrm>
              <a:off x="2529475" y="3787000"/>
              <a:ext cx="22550" cy="35525"/>
            </a:xfrm>
            <a:custGeom>
              <a:avLst/>
              <a:gdLst/>
              <a:ahLst/>
              <a:cxnLst/>
              <a:rect l="l" t="t" r="r" b="b"/>
              <a:pathLst>
                <a:path w="902" h="1421" extrusionOk="0">
                  <a:moveTo>
                    <a:pt x="246" y="0"/>
                  </a:moveTo>
                  <a:cubicBezTo>
                    <a:pt x="239" y="0"/>
                    <a:pt x="234" y="4"/>
                    <a:pt x="234" y="13"/>
                  </a:cubicBezTo>
                  <a:cubicBezTo>
                    <a:pt x="1" y="380"/>
                    <a:pt x="67" y="781"/>
                    <a:pt x="134" y="1181"/>
                  </a:cubicBezTo>
                  <a:cubicBezTo>
                    <a:pt x="158" y="1327"/>
                    <a:pt x="326" y="1420"/>
                    <a:pt x="479" y="1420"/>
                  </a:cubicBezTo>
                  <a:cubicBezTo>
                    <a:pt x="535" y="1420"/>
                    <a:pt x="590" y="1408"/>
                    <a:pt x="634" y="1381"/>
                  </a:cubicBezTo>
                  <a:cubicBezTo>
                    <a:pt x="901" y="1248"/>
                    <a:pt x="835" y="947"/>
                    <a:pt x="634" y="814"/>
                  </a:cubicBezTo>
                  <a:cubicBezTo>
                    <a:pt x="401" y="647"/>
                    <a:pt x="301" y="347"/>
                    <a:pt x="301" y="80"/>
                  </a:cubicBezTo>
                  <a:cubicBezTo>
                    <a:pt x="301" y="31"/>
                    <a:pt x="265" y="0"/>
                    <a:pt x="246" y="0"/>
                  </a:cubicBezTo>
                  <a:close/>
                </a:path>
              </a:pathLst>
            </a:custGeom>
            <a:solidFill>
              <a:srgbClr val="4AD1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17"/>
            <p:cNvSpPr/>
            <p:nvPr/>
          </p:nvSpPr>
          <p:spPr>
            <a:xfrm>
              <a:off x="2537825" y="3717650"/>
              <a:ext cx="20725" cy="38475"/>
            </a:xfrm>
            <a:custGeom>
              <a:avLst/>
              <a:gdLst/>
              <a:ahLst/>
              <a:cxnLst/>
              <a:rect l="l" t="t" r="r" b="b"/>
              <a:pathLst>
                <a:path w="829" h="1539" extrusionOk="0">
                  <a:moveTo>
                    <a:pt x="153" y="1"/>
                  </a:moveTo>
                  <a:cubicBezTo>
                    <a:pt x="107" y="1"/>
                    <a:pt x="67" y="43"/>
                    <a:pt x="67" y="85"/>
                  </a:cubicBezTo>
                  <a:cubicBezTo>
                    <a:pt x="0" y="452"/>
                    <a:pt x="100" y="853"/>
                    <a:pt x="167" y="1253"/>
                  </a:cubicBezTo>
                  <a:cubicBezTo>
                    <a:pt x="196" y="1455"/>
                    <a:pt x="337" y="1538"/>
                    <a:pt x="474" y="1538"/>
                  </a:cubicBezTo>
                  <a:cubicBezTo>
                    <a:pt x="655" y="1538"/>
                    <a:pt x="829" y="1394"/>
                    <a:pt x="734" y="1186"/>
                  </a:cubicBezTo>
                  <a:cubicBezTo>
                    <a:pt x="601" y="786"/>
                    <a:pt x="434" y="419"/>
                    <a:pt x="234" y="52"/>
                  </a:cubicBezTo>
                  <a:cubicBezTo>
                    <a:pt x="209" y="15"/>
                    <a:pt x="180" y="1"/>
                    <a:pt x="153" y="1"/>
                  </a:cubicBezTo>
                  <a:close/>
                </a:path>
              </a:pathLst>
            </a:custGeom>
            <a:solidFill>
              <a:srgbClr val="4AD1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17"/>
            <p:cNvSpPr/>
            <p:nvPr/>
          </p:nvSpPr>
          <p:spPr>
            <a:xfrm>
              <a:off x="2567000" y="3752150"/>
              <a:ext cx="35900" cy="45575"/>
            </a:xfrm>
            <a:custGeom>
              <a:avLst/>
              <a:gdLst/>
              <a:ahLst/>
              <a:cxnLst/>
              <a:rect l="l" t="t" r="r" b="b"/>
              <a:pathLst>
                <a:path w="1436" h="1823" extrusionOk="0">
                  <a:moveTo>
                    <a:pt x="420" y="0"/>
                  </a:moveTo>
                  <a:cubicBezTo>
                    <a:pt x="392" y="0"/>
                    <a:pt x="363" y="2"/>
                    <a:pt x="334" y="6"/>
                  </a:cubicBezTo>
                  <a:cubicBezTo>
                    <a:pt x="134" y="40"/>
                    <a:pt x="1" y="307"/>
                    <a:pt x="67" y="507"/>
                  </a:cubicBezTo>
                  <a:cubicBezTo>
                    <a:pt x="134" y="840"/>
                    <a:pt x="334" y="1140"/>
                    <a:pt x="401" y="1474"/>
                  </a:cubicBezTo>
                  <a:cubicBezTo>
                    <a:pt x="429" y="1672"/>
                    <a:pt x="674" y="1822"/>
                    <a:pt x="870" y="1822"/>
                  </a:cubicBezTo>
                  <a:cubicBezTo>
                    <a:pt x="905" y="1822"/>
                    <a:pt x="938" y="1818"/>
                    <a:pt x="968" y="1808"/>
                  </a:cubicBezTo>
                  <a:cubicBezTo>
                    <a:pt x="1302" y="1708"/>
                    <a:pt x="1435" y="1374"/>
                    <a:pt x="1268" y="1074"/>
                  </a:cubicBezTo>
                  <a:cubicBezTo>
                    <a:pt x="1101" y="840"/>
                    <a:pt x="935" y="540"/>
                    <a:pt x="835" y="307"/>
                  </a:cubicBezTo>
                  <a:cubicBezTo>
                    <a:pt x="776" y="102"/>
                    <a:pt x="616" y="0"/>
                    <a:pt x="420" y="0"/>
                  </a:cubicBezTo>
                  <a:close/>
                </a:path>
              </a:pathLst>
            </a:custGeom>
            <a:solidFill>
              <a:srgbClr val="4AD1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17"/>
            <p:cNvSpPr/>
            <p:nvPr/>
          </p:nvSpPr>
          <p:spPr>
            <a:xfrm>
              <a:off x="2549525" y="3674000"/>
              <a:ext cx="39450" cy="33650"/>
            </a:xfrm>
            <a:custGeom>
              <a:avLst/>
              <a:gdLst/>
              <a:ahLst/>
              <a:cxnLst/>
              <a:rect l="l" t="t" r="r" b="b"/>
              <a:pathLst>
                <a:path w="1578" h="1346" extrusionOk="0">
                  <a:moveTo>
                    <a:pt x="348" y="0"/>
                  </a:moveTo>
                  <a:cubicBezTo>
                    <a:pt x="183" y="0"/>
                    <a:pt x="0" y="138"/>
                    <a:pt x="133" y="297"/>
                  </a:cubicBezTo>
                  <a:cubicBezTo>
                    <a:pt x="366" y="597"/>
                    <a:pt x="666" y="831"/>
                    <a:pt x="866" y="1164"/>
                  </a:cubicBezTo>
                  <a:cubicBezTo>
                    <a:pt x="936" y="1293"/>
                    <a:pt x="1035" y="1346"/>
                    <a:pt x="1132" y="1346"/>
                  </a:cubicBezTo>
                  <a:cubicBezTo>
                    <a:pt x="1361" y="1346"/>
                    <a:pt x="1578" y="1055"/>
                    <a:pt x="1367" y="797"/>
                  </a:cubicBezTo>
                  <a:cubicBezTo>
                    <a:pt x="1133" y="497"/>
                    <a:pt x="800" y="297"/>
                    <a:pt x="466" y="30"/>
                  </a:cubicBezTo>
                  <a:cubicBezTo>
                    <a:pt x="432" y="9"/>
                    <a:pt x="390" y="0"/>
                    <a:pt x="348" y="0"/>
                  </a:cubicBezTo>
                  <a:close/>
                </a:path>
              </a:pathLst>
            </a:custGeom>
            <a:solidFill>
              <a:srgbClr val="4AD1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17"/>
            <p:cNvSpPr/>
            <p:nvPr/>
          </p:nvSpPr>
          <p:spPr>
            <a:xfrm>
              <a:off x="2562825" y="3653000"/>
              <a:ext cx="41725" cy="28025"/>
            </a:xfrm>
            <a:custGeom>
              <a:avLst/>
              <a:gdLst/>
              <a:ahLst/>
              <a:cxnLst/>
              <a:rect l="l" t="t" r="r" b="b"/>
              <a:pathLst>
                <a:path w="1669" h="1121" extrusionOk="0">
                  <a:moveTo>
                    <a:pt x="231" y="1"/>
                  </a:moveTo>
                  <a:cubicBezTo>
                    <a:pt x="210" y="1"/>
                    <a:pt x="189" y="1"/>
                    <a:pt x="168" y="3"/>
                  </a:cubicBezTo>
                  <a:cubicBezTo>
                    <a:pt x="34" y="3"/>
                    <a:pt x="1" y="170"/>
                    <a:pt x="134" y="203"/>
                  </a:cubicBezTo>
                  <a:cubicBezTo>
                    <a:pt x="468" y="470"/>
                    <a:pt x="768" y="703"/>
                    <a:pt x="1035" y="1037"/>
                  </a:cubicBezTo>
                  <a:cubicBezTo>
                    <a:pt x="1087" y="1096"/>
                    <a:pt x="1150" y="1121"/>
                    <a:pt x="1214" y="1121"/>
                  </a:cubicBezTo>
                  <a:cubicBezTo>
                    <a:pt x="1438" y="1121"/>
                    <a:pt x="1669" y="818"/>
                    <a:pt x="1435" y="637"/>
                  </a:cubicBezTo>
                  <a:cubicBezTo>
                    <a:pt x="1116" y="349"/>
                    <a:pt x="705" y="1"/>
                    <a:pt x="231" y="1"/>
                  </a:cubicBezTo>
                  <a:close/>
                </a:path>
              </a:pathLst>
            </a:custGeom>
            <a:solidFill>
              <a:srgbClr val="4AD1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17"/>
            <p:cNvSpPr/>
            <p:nvPr/>
          </p:nvSpPr>
          <p:spPr>
            <a:xfrm>
              <a:off x="2595150" y="3639300"/>
              <a:ext cx="44000" cy="33450"/>
            </a:xfrm>
            <a:custGeom>
              <a:avLst/>
              <a:gdLst/>
              <a:ahLst/>
              <a:cxnLst/>
              <a:rect l="l" t="t" r="r" b="b"/>
              <a:pathLst>
                <a:path w="1760" h="1338" extrusionOk="0">
                  <a:moveTo>
                    <a:pt x="455" y="0"/>
                  </a:moveTo>
                  <a:cubicBezTo>
                    <a:pt x="199" y="0"/>
                    <a:pt x="1" y="316"/>
                    <a:pt x="209" y="551"/>
                  </a:cubicBezTo>
                  <a:cubicBezTo>
                    <a:pt x="442" y="818"/>
                    <a:pt x="676" y="984"/>
                    <a:pt x="876" y="1218"/>
                  </a:cubicBezTo>
                  <a:cubicBezTo>
                    <a:pt x="968" y="1302"/>
                    <a:pt x="1068" y="1337"/>
                    <a:pt x="1164" y="1337"/>
                  </a:cubicBezTo>
                  <a:cubicBezTo>
                    <a:pt x="1487" y="1337"/>
                    <a:pt x="1759" y="941"/>
                    <a:pt x="1477" y="684"/>
                  </a:cubicBezTo>
                  <a:cubicBezTo>
                    <a:pt x="1210" y="451"/>
                    <a:pt x="943" y="317"/>
                    <a:pt x="676" y="84"/>
                  </a:cubicBezTo>
                  <a:cubicBezTo>
                    <a:pt x="603" y="25"/>
                    <a:pt x="527" y="0"/>
                    <a:pt x="455" y="0"/>
                  </a:cubicBezTo>
                  <a:close/>
                </a:path>
              </a:pathLst>
            </a:custGeom>
            <a:solidFill>
              <a:srgbClr val="4AD1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17"/>
            <p:cNvSpPr/>
            <p:nvPr/>
          </p:nvSpPr>
          <p:spPr>
            <a:xfrm>
              <a:off x="2589450" y="3709075"/>
              <a:ext cx="35950" cy="37825"/>
            </a:xfrm>
            <a:custGeom>
              <a:avLst/>
              <a:gdLst/>
              <a:ahLst/>
              <a:cxnLst/>
              <a:rect l="l" t="t" r="r" b="b"/>
              <a:pathLst>
                <a:path w="1438" h="1513" extrusionOk="0">
                  <a:moveTo>
                    <a:pt x="693" y="1"/>
                  </a:moveTo>
                  <a:cubicBezTo>
                    <a:pt x="327" y="1"/>
                    <a:pt x="0" y="458"/>
                    <a:pt x="337" y="795"/>
                  </a:cubicBezTo>
                  <a:cubicBezTo>
                    <a:pt x="370" y="862"/>
                    <a:pt x="437" y="929"/>
                    <a:pt x="437" y="962"/>
                  </a:cubicBezTo>
                  <a:lnTo>
                    <a:pt x="437" y="1029"/>
                  </a:lnTo>
                  <a:lnTo>
                    <a:pt x="437" y="1062"/>
                  </a:lnTo>
                  <a:cubicBezTo>
                    <a:pt x="437" y="1370"/>
                    <a:pt x="673" y="1513"/>
                    <a:pt x="913" y="1513"/>
                  </a:cubicBezTo>
                  <a:cubicBezTo>
                    <a:pt x="1166" y="1513"/>
                    <a:pt x="1421" y="1354"/>
                    <a:pt x="1404" y="1062"/>
                  </a:cubicBezTo>
                  <a:cubicBezTo>
                    <a:pt x="1438" y="595"/>
                    <a:pt x="1271" y="362"/>
                    <a:pt x="1004" y="128"/>
                  </a:cubicBezTo>
                  <a:cubicBezTo>
                    <a:pt x="907" y="39"/>
                    <a:pt x="799" y="1"/>
                    <a:pt x="693" y="1"/>
                  </a:cubicBezTo>
                  <a:close/>
                </a:path>
              </a:pathLst>
            </a:custGeom>
            <a:solidFill>
              <a:srgbClr val="4AD1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17"/>
            <p:cNvSpPr/>
            <p:nvPr/>
          </p:nvSpPr>
          <p:spPr>
            <a:xfrm>
              <a:off x="2622900" y="3687350"/>
              <a:ext cx="35725" cy="28100"/>
            </a:xfrm>
            <a:custGeom>
              <a:avLst/>
              <a:gdLst/>
              <a:ahLst/>
              <a:cxnLst/>
              <a:rect l="l" t="t" r="r" b="b"/>
              <a:pathLst>
                <a:path w="1429" h="1124" extrusionOk="0">
                  <a:moveTo>
                    <a:pt x="515" y="0"/>
                  </a:moveTo>
                  <a:cubicBezTo>
                    <a:pt x="229" y="0"/>
                    <a:pt x="0" y="345"/>
                    <a:pt x="233" y="630"/>
                  </a:cubicBezTo>
                  <a:cubicBezTo>
                    <a:pt x="300" y="764"/>
                    <a:pt x="433" y="830"/>
                    <a:pt x="533" y="964"/>
                  </a:cubicBezTo>
                  <a:cubicBezTo>
                    <a:pt x="614" y="1077"/>
                    <a:pt x="715" y="1124"/>
                    <a:pt x="815" y="1124"/>
                  </a:cubicBezTo>
                  <a:cubicBezTo>
                    <a:pt x="1126" y="1124"/>
                    <a:pt x="1429" y="674"/>
                    <a:pt x="1100" y="397"/>
                  </a:cubicBezTo>
                  <a:cubicBezTo>
                    <a:pt x="967" y="297"/>
                    <a:pt x="900" y="163"/>
                    <a:pt x="767" y="97"/>
                  </a:cubicBezTo>
                  <a:cubicBezTo>
                    <a:pt x="685" y="29"/>
                    <a:pt x="597" y="0"/>
                    <a:pt x="515" y="0"/>
                  </a:cubicBezTo>
                  <a:close/>
                </a:path>
              </a:pathLst>
            </a:custGeom>
            <a:solidFill>
              <a:srgbClr val="4AD1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17"/>
            <p:cNvSpPr/>
            <p:nvPr/>
          </p:nvSpPr>
          <p:spPr>
            <a:xfrm>
              <a:off x="2549575" y="3832700"/>
              <a:ext cx="29125" cy="33875"/>
            </a:xfrm>
            <a:custGeom>
              <a:avLst/>
              <a:gdLst/>
              <a:ahLst/>
              <a:cxnLst/>
              <a:rect l="l" t="t" r="r" b="b"/>
              <a:pathLst>
                <a:path w="1165" h="1355" extrusionOk="0">
                  <a:moveTo>
                    <a:pt x="538" y="1"/>
                  </a:moveTo>
                  <a:cubicBezTo>
                    <a:pt x="277" y="1"/>
                    <a:pt x="1" y="294"/>
                    <a:pt x="164" y="620"/>
                  </a:cubicBezTo>
                  <a:cubicBezTo>
                    <a:pt x="197" y="754"/>
                    <a:pt x="297" y="821"/>
                    <a:pt x="297" y="954"/>
                  </a:cubicBezTo>
                  <a:cubicBezTo>
                    <a:pt x="297" y="1187"/>
                    <a:pt x="498" y="1354"/>
                    <a:pt x="698" y="1354"/>
                  </a:cubicBezTo>
                  <a:cubicBezTo>
                    <a:pt x="998" y="1354"/>
                    <a:pt x="1165" y="1087"/>
                    <a:pt x="1131" y="821"/>
                  </a:cubicBezTo>
                  <a:cubicBezTo>
                    <a:pt x="1098" y="620"/>
                    <a:pt x="965" y="420"/>
                    <a:pt x="831" y="187"/>
                  </a:cubicBezTo>
                  <a:cubicBezTo>
                    <a:pt x="761" y="56"/>
                    <a:pt x="651" y="1"/>
                    <a:pt x="538" y="1"/>
                  </a:cubicBezTo>
                  <a:close/>
                </a:path>
              </a:pathLst>
            </a:custGeom>
            <a:solidFill>
              <a:srgbClr val="4AD1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17"/>
            <p:cNvSpPr/>
            <p:nvPr/>
          </p:nvSpPr>
          <p:spPr>
            <a:xfrm>
              <a:off x="2511975" y="3842075"/>
              <a:ext cx="19200" cy="29500"/>
            </a:xfrm>
            <a:custGeom>
              <a:avLst/>
              <a:gdLst/>
              <a:ahLst/>
              <a:cxnLst/>
              <a:rect l="l" t="t" r="r" b="b"/>
              <a:pathLst>
                <a:path w="768" h="1180" extrusionOk="0">
                  <a:moveTo>
                    <a:pt x="371" y="1"/>
                  </a:moveTo>
                  <a:cubicBezTo>
                    <a:pt x="200" y="1"/>
                    <a:pt x="0" y="134"/>
                    <a:pt x="67" y="312"/>
                  </a:cubicBezTo>
                  <a:cubicBezTo>
                    <a:pt x="167" y="479"/>
                    <a:pt x="167" y="712"/>
                    <a:pt x="134" y="879"/>
                  </a:cubicBezTo>
                  <a:cubicBezTo>
                    <a:pt x="100" y="1079"/>
                    <a:pt x="267" y="1179"/>
                    <a:pt x="434" y="1179"/>
                  </a:cubicBezTo>
                  <a:cubicBezTo>
                    <a:pt x="601" y="1179"/>
                    <a:pt x="767" y="1079"/>
                    <a:pt x="734" y="879"/>
                  </a:cubicBezTo>
                  <a:cubicBezTo>
                    <a:pt x="767" y="579"/>
                    <a:pt x="701" y="379"/>
                    <a:pt x="567" y="112"/>
                  </a:cubicBezTo>
                  <a:cubicBezTo>
                    <a:pt x="534" y="34"/>
                    <a:pt x="456" y="1"/>
                    <a:pt x="371" y="1"/>
                  </a:cubicBezTo>
                  <a:close/>
                </a:path>
              </a:pathLst>
            </a:custGeom>
            <a:solidFill>
              <a:srgbClr val="4AD1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17"/>
            <p:cNvSpPr/>
            <p:nvPr/>
          </p:nvSpPr>
          <p:spPr>
            <a:xfrm>
              <a:off x="1960750" y="3832800"/>
              <a:ext cx="20025" cy="40650"/>
            </a:xfrm>
            <a:custGeom>
              <a:avLst/>
              <a:gdLst/>
              <a:ahLst/>
              <a:cxnLst/>
              <a:rect l="l" t="t" r="r" b="b"/>
              <a:pathLst>
                <a:path w="801" h="1626" extrusionOk="0">
                  <a:moveTo>
                    <a:pt x="464" y="0"/>
                  </a:moveTo>
                  <a:cubicBezTo>
                    <a:pt x="396" y="0"/>
                    <a:pt x="323" y="27"/>
                    <a:pt x="267" y="83"/>
                  </a:cubicBezTo>
                  <a:cubicBezTo>
                    <a:pt x="33" y="416"/>
                    <a:pt x="0" y="817"/>
                    <a:pt x="0" y="1250"/>
                  </a:cubicBezTo>
                  <a:cubicBezTo>
                    <a:pt x="0" y="1500"/>
                    <a:pt x="200" y="1625"/>
                    <a:pt x="400" y="1625"/>
                  </a:cubicBezTo>
                  <a:cubicBezTo>
                    <a:pt x="600" y="1625"/>
                    <a:pt x="801" y="1500"/>
                    <a:pt x="801" y="1250"/>
                  </a:cubicBezTo>
                  <a:cubicBezTo>
                    <a:pt x="801" y="850"/>
                    <a:pt x="801" y="516"/>
                    <a:pt x="667" y="149"/>
                  </a:cubicBezTo>
                  <a:cubicBezTo>
                    <a:pt x="648" y="52"/>
                    <a:pt x="560" y="0"/>
                    <a:pt x="464" y="0"/>
                  </a:cubicBezTo>
                  <a:close/>
                </a:path>
              </a:pathLst>
            </a:custGeom>
            <a:solidFill>
              <a:srgbClr val="4AD1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17"/>
            <p:cNvSpPr/>
            <p:nvPr/>
          </p:nvSpPr>
          <p:spPr>
            <a:xfrm>
              <a:off x="1951150" y="3897875"/>
              <a:ext cx="17950" cy="30600"/>
            </a:xfrm>
            <a:custGeom>
              <a:avLst/>
              <a:gdLst/>
              <a:ahLst/>
              <a:cxnLst/>
              <a:rect l="l" t="t" r="r" b="b"/>
              <a:pathLst>
                <a:path w="718" h="1224" extrusionOk="0">
                  <a:moveTo>
                    <a:pt x="501" y="1"/>
                  </a:moveTo>
                  <a:cubicBezTo>
                    <a:pt x="487" y="1"/>
                    <a:pt x="470" y="5"/>
                    <a:pt x="451" y="15"/>
                  </a:cubicBezTo>
                  <a:cubicBezTo>
                    <a:pt x="217" y="82"/>
                    <a:pt x="117" y="582"/>
                    <a:pt x="84" y="849"/>
                  </a:cubicBezTo>
                  <a:cubicBezTo>
                    <a:pt x="0" y="1099"/>
                    <a:pt x="176" y="1224"/>
                    <a:pt x="355" y="1224"/>
                  </a:cubicBezTo>
                  <a:cubicBezTo>
                    <a:pt x="534" y="1224"/>
                    <a:pt x="718" y="1099"/>
                    <a:pt x="651" y="849"/>
                  </a:cubicBezTo>
                  <a:cubicBezTo>
                    <a:pt x="618" y="682"/>
                    <a:pt x="584" y="549"/>
                    <a:pt x="584" y="382"/>
                  </a:cubicBezTo>
                  <a:cubicBezTo>
                    <a:pt x="584" y="248"/>
                    <a:pt x="584" y="182"/>
                    <a:pt x="551" y="48"/>
                  </a:cubicBezTo>
                  <a:cubicBezTo>
                    <a:pt x="551" y="25"/>
                    <a:pt x="534" y="1"/>
                    <a:pt x="501" y="1"/>
                  </a:cubicBezTo>
                  <a:close/>
                </a:path>
              </a:pathLst>
            </a:custGeom>
            <a:solidFill>
              <a:srgbClr val="4AD1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17"/>
            <p:cNvSpPr/>
            <p:nvPr/>
          </p:nvSpPr>
          <p:spPr>
            <a:xfrm>
              <a:off x="2521150" y="3681400"/>
              <a:ext cx="14200" cy="10050"/>
            </a:xfrm>
            <a:custGeom>
              <a:avLst/>
              <a:gdLst/>
              <a:ahLst/>
              <a:cxnLst/>
              <a:rect l="l" t="t" r="r" b="b"/>
              <a:pathLst>
                <a:path w="568" h="402" extrusionOk="0">
                  <a:moveTo>
                    <a:pt x="300" y="1"/>
                  </a:moveTo>
                  <a:cubicBezTo>
                    <a:pt x="0" y="1"/>
                    <a:pt x="0" y="401"/>
                    <a:pt x="300" y="401"/>
                  </a:cubicBezTo>
                  <a:cubicBezTo>
                    <a:pt x="567" y="401"/>
                    <a:pt x="567" y="1"/>
                    <a:pt x="300" y="1"/>
                  </a:cubicBezTo>
                  <a:close/>
                </a:path>
              </a:pathLst>
            </a:custGeom>
            <a:solidFill>
              <a:srgbClr val="4AD1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17"/>
            <p:cNvSpPr/>
            <p:nvPr/>
          </p:nvSpPr>
          <p:spPr>
            <a:xfrm>
              <a:off x="2610725" y="3778000"/>
              <a:ext cx="27200" cy="26025"/>
            </a:xfrm>
            <a:custGeom>
              <a:avLst/>
              <a:gdLst/>
              <a:ahLst/>
              <a:cxnLst/>
              <a:rect l="l" t="t" r="r" b="b"/>
              <a:pathLst>
                <a:path w="1088" h="1041" extrusionOk="0">
                  <a:moveTo>
                    <a:pt x="576" y="0"/>
                  </a:moveTo>
                  <a:cubicBezTo>
                    <a:pt x="193" y="0"/>
                    <a:pt x="1" y="454"/>
                    <a:pt x="220" y="674"/>
                  </a:cubicBezTo>
                  <a:cubicBezTo>
                    <a:pt x="220" y="707"/>
                    <a:pt x="220" y="707"/>
                    <a:pt x="253" y="774"/>
                  </a:cubicBezTo>
                  <a:cubicBezTo>
                    <a:pt x="353" y="940"/>
                    <a:pt x="487" y="1040"/>
                    <a:pt x="687" y="1040"/>
                  </a:cubicBezTo>
                  <a:cubicBezTo>
                    <a:pt x="887" y="1040"/>
                    <a:pt x="1087" y="840"/>
                    <a:pt x="1054" y="607"/>
                  </a:cubicBezTo>
                  <a:cubicBezTo>
                    <a:pt x="1054" y="340"/>
                    <a:pt x="920" y="40"/>
                    <a:pt x="653" y="6"/>
                  </a:cubicBezTo>
                  <a:cubicBezTo>
                    <a:pt x="627" y="2"/>
                    <a:pt x="601" y="0"/>
                    <a:pt x="576" y="0"/>
                  </a:cubicBezTo>
                  <a:close/>
                </a:path>
              </a:pathLst>
            </a:custGeom>
            <a:solidFill>
              <a:srgbClr val="4AD1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5" name="Google Shape;475;p17"/>
          <p:cNvGrpSpPr/>
          <p:nvPr/>
        </p:nvGrpSpPr>
        <p:grpSpPr>
          <a:xfrm>
            <a:off x="5375728" y="3056325"/>
            <a:ext cx="590351" cy="1366153"/>
            <a:chOff x="3360075" y="1927900"/>
            <a:chExt cx="1081625" cy="2716550"/>
          </a:xfrm>
        </p:grpSpPr>
        <p:sp>
          <p:nvSpPr>
            <p:cNvPr id="476" name="Google Shape;476;p17"/>
            <p:cNvSpPr/>
            <p:nvPr/>
          </p:nvSpPr>
          <p:spPr>
            <a:xfrm>
              <a:off x="3671950" y="4157575"/>
              <a:ext cx="24225" cy="104275"/>
            </a:xfrm>
            <a:custGeom>
              <a:avLst/>
              <a:gdLst/>
              <a:ahLst/>
              <a:cxnLst/>
              <a:rect l="l" t="t" r="r" b="b"/>
              <a:pathLst>
                <a:path w="969" h="4171" extrusionOk="0">
                  <a:moveTo>
                    <a:pt x="568" y="1"/>
                  </a:moveTo>
                  <a:cubicBezTo>
                    <a:pt x="334" y="1"/>
                    <a:pt x="134" y="168"/>
                    <a:pt x="134" y="435"/>
                  </a:cubicBezTo>
                  <a:lnTo>
                    <a:pt x="1" y="3770"/>
                  </a:lnTo>
                  <a:cubicBezTo>
                    <a:pt x="1" y="3970"/>
                    <a:pt x="168" y="4171"/>
                    <a:pt x="435" y="4171"/>
                  </a:cubicBezTo>
                  <a:cubicBezTo>
                    <a:pt x="668" y="4171"/>
                    <a:pt x="835" y="4004"/>
                    <a:pt x="835" y="3770"/>
                  </a:cubicBezTo>
                  <a:lnTo>
                    <a:pt x="968" y="435"/>
                  </a:lnTo>
                  <a:cubicBezTo>
                    <a:pt x="968" y="201"/>
                    <a:pt x="801" y="1"/>
                    <a:pt x="568" y="1"/>
                  </a:cubicBezTo>
                  <a:close/>
                </a:path>
              </a:pathLst>
            </a:custGeom>
            <a:solidFill>
              <a:srgbClr val="2F41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17"/>
            <p:cNvSpPr/>
            <p:nvPr/>
          </p:nvSpPr>
          <p:spPr>
            <a:xfrm>
              <a:off x="3559375" y="4230975"/>
              <a:ext cx="95925" cy="83875"/>
            </a:xfrm>
            <a:custGeom>
              <a:avLst/>
              <a:gdLst/>
              <a:ahLst/>
              <a:cxnLst/>
              <a:rect l="l" t="t" r="r" b="b"/>
              <a:pathLst>
                <a:path w="3837" h="3355" extrusionOk="0">
                  <a:moveTo>
                    <a:pt x="2502" y="0"/>
                  </a:moveTo>
                  <a:cubicBezTo>
                    <a:pt x="2336" y="0"/>
                    <a:pt x="2136" y="34"/>
                    <a:pt x="1969" y="67"/>
                  </a:cubicBezTo>
                  <a:cubicBezTo>
                    <a:pt x="1802" y="167"/>
                    <a:pt x="1602" y="200"/>
                    <a:pt x="1468" y="334"/>
                  </a:cubicBezTo>
                  <a:cubicBezTo>
                    <a:pt x="1302" y="434"/>
                    <a:pt x="1168" y="567"/>
                    <a:pt x="1068" y="701"/>
                  </a:cubicBezTo>
                  <a:cubicBezTo>
                    <a:pt x="935" y="834"/>
                    <a:pt x="835" y="1001"/>
                    <a:pt x="735" y="1101"/>
                  </a:cubicBezTo>
                  <a:cubicBezTo>
                    <a:pt x="601" y="1235"/>
                    <a:pt x="568" y="1401"/>
                    <a:pt x="468" y="1535"/>
                  </a:cubicBezTo>
                  <a:cubicBezTo>
                    <a:pt x="334" y="1835"/>
                    <a:pt x="268" y="2068"/>
                    <a:pt x="167" y="2335"/>
                  </a:cubicBezTo>
                  <a:cubicBezTo>
                    <a:pt x="67" y="2769"/>
                    <a:pt x="1" y="3103"/>
                    <a:pt x="1" y="3103"/>
                  </a:cubicBezTo>
                  <a:cubicBezTo>
                    <a:pt x="1" y="3203"/>
                    <a:pt x="67" y="3269"/>
                    <a:pt x="134" y="3336"/>
                  </a:cubicBezTo>
                  <a:cubicBezTo>
                    <a:pt x="167" y="3347"/>
                    <a:pt x="208" y="3355"/>
                    <a:pt x="249" y="3355"/>
                  </a:cubicBezTo>
                  <a:cubicBezTo>
                    <a:pt x="331" y="3355"/>
                    <a:pt x="412" y="3325"/>
                    <a:pt x="434" y="3236"/>
                  </a:cubicBezTo>
                  <a:lnTo>
                    <a:pt x="768" y="2569"/>
                  </a:lnTo>
                  <a:cubicBezTo>
                    <a:pt x="901" y="2369"/>
                    <a:pt x="968" y="2102"/>
                    <a:pt x="1135" y="1902"/>
                  </a:cubicBezTo>
                  <a:cubicBezTo>
                    <a:pt x="1168" y="1835"/>
                    <a:pt x="1268" y="1702"/>
                    <a:pt x="1335" y="1568"/>
                  </a:cubicBezTo>
                  <a:cubicBezTo>
                    <a:pt x="1435" y="1501"/>
                    <a:pt x="1502" y="1368"/>
                    <a:pt x="1602" y="1268"/>
                  </a:cubicBezTo>
                  <a:cubicBezTo>
                    <a:pt x="1735" y="1201"/>
                    <a:pt x="1802" y="1068"/>
                    <a:pt x="1902" y="1034"/>
                  </a:cubicBezTo>
                  <a:cubicBezTo>
                    <a:pt x="1969" y="934"/>
                    <a:pt x="2102" y="901"/>
                    <a:pt x="2169" y="868"/>
                  </a:cubicBezTo>
                  <a:cubicBezTo>
                    <a:pt x="2269" y="834"/>
                    <a:pt x="2402" y="768"/>
                    <a:pt x="2469" y="768"/>
                  </a:cubicBezTo>
                  <a:lnTo>
                    <a:pt x="2769" y="768"/>
                  </a:lnTo>
                  <a:cubicBezTo>
                    <a:pt x="2936" y="768"/>
                    <a:pt x="3103" y="834"/>
                    <a:pt x="3236" y="868"/>
                  </a:cubicBezTo>
                  <a:cubicBezTo>
                    <a:pt x="3336" y="901"/>
                    <a:pt x="3403" y="934"/>
                    <a:pt x="3403" y="934"/>
                  </a:cubicBezTo>
                  <a:cubicBezTo>
                    <a:pt x="3445" y="962"/>
                    <a:pt x="3492" y="978"/>
                    <a:pt x="3542" y="978"/>
                  </a:cubicBezTo>
                  <a:cubicBezTo>
                    <a:pt x="3614" y="978"/>
                    <a:pt x="3692" y="946"/>
                    <a:pt x="3770" y="868"/>
                  </a:cubicBezTo>
                  <a:cubicBezTo>
                    <a:pt x="3837" y="768"/>
                    <a:pt x="3803" y="667"/>
                    <a:pt x="3737" y="567"/>
                  </a:cubicBezTo>
                  <a:cubicBezTo>
                    <a:pt x="3770" y="567"/>
                    <a:pt x="3670" y="501"/>
                    <a:pt x="3570" y="401"/>
                  </a:cubicBezTo>
                  <a:cubicBezTo>
                    <a:pt x="3470" y="367"/>
                    <a:pt x="3403" y="267"/>
                    <a:pt x="3303" y="234"/>
                  </a:cubicBezTo>
                  <a:cubicBezTo>
                    <a:pt x="3236" y="167"/>
                    <a:pt x="3103" y="100"/>
                    <a:pt x="2969" y="67"/>
                  </a:cubicBezTo>
                  <a:cubicBezTo>
                    <a:pt x="2836" y="34"/>
                    <a:pt x="2669" y="0"/>
                    <a:pt x="2502" y="0"/>
                  </a:cubicBezTo>
                  <a:close/>
                </a:path>
              </a:pathLst>
            </a:custGeom>
            <a:solidFill>
              <a:srgbClr val="2F41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17"/>
            <p:cNvSpPr/>
            <p:nvPr/>
          </p:nvSpPr>
          <p:spPr>
            <a:xfrm>
              <a:off x="3601900" y="4240150"/>
              <a:ext cx="82600" cy="93725"/>
            </a:xfrm>
            <a:custGeom>
              <a:avLst/>
              <a:gdLst/>
              <a:ahLst/>
              <a:cxnLst/>
              <a:rect l="l" t="t" r="r" b="b"/>
              <a:pathLst>
                <a:path w="3304" h="3749" extrusionOk="0">
                  <a:moveTo>
                    <a:pt x="2336" y="0"/>
                  </a:moveTo>
                  <a:cubicBezTo>
                    <a:pt x="2236" y="0"/>
                    <a:pt x="2069" y="0"/>
                    <a:pt x="1902" y="34"/>
                  </a:cubicBezTo>
                  <a:cubicBezTo>
                    <a:pt x="1802" y="67"/>
                    <a:pt x="1735" y="67"/>
                    <a:pt x="1635" y="100"/>
                  </a:cubicBezTo>
                  <a:lnTo>
                    <a:pt x="1402" y="234"/>
                  </a:lnTo>
                  <a:cubicBezTo>
                    <a:pt x="1268" y="334"/>
                    <a:pt x="1102" y="434"/>
                    <a:pt x="968" y="567"/>
                  </a:cubicBezTo>
                  <a:lnTo>
                    <a:pt x="801" y="767"/>
                  </a:lnTo>
                  <a:cubicBezTo>
                    <a:pt x="735" y="834"/>
                    <a:pt x="668" y="901"/>
                    <a:pt x="635" y="1001"/>
                  </a:cubicBezTo>
                  <a:cubicBezTo>
                    <a:pt x="501" y="1168"/>
                    <a:pt x="468" y="1268"/>
                    <a:pt x="401" y="1435"/>
                  </a:cubicBezTo>
                  <a:cubicBezTo>
                    <a:pt x="301" y="1601"/>
                    <a:pt x="268" y="1735"/>
                    <a:pt x="234" y="1902"/>
                  </a:cubicBezTo>
                  <a:cubicBezTo>
                    <a:pt x="134" y="2202"/>
                    <a:pt x="101" y="2502"/>
                    <a:pt x="68" y="2736"/>
                  </a:cubicBezTo>
                  <a:cubicBezTo>
                    <a:pt x="1" y="2869"/>
                    <a:pt x="1" y="3002"/>
                    <a:pt x="1" y="3069"/>
                  </a:cubicBezTo>
                  <a:lnTo>
                    <a:pt x="1" y="3336"/>
                  </a:lnTo>
                  <a:lnTo>
                    <a:pt x="1" y="3536"/>
                  </a:lnTo>
                  <a:cubicBezTo>
                    <a:pt x="1" y="3603"/>
                    <a:pt x="68" y="3703"/>
                    <a:pt x="134" y="3736"/>
                  </a:cubicBezTo>
                  <a:cubicBezTo>
                    <a:pt x="166" y="3744"/>
                    <a:pt x="197" y="3748"/>
                    <a:pt x="228" y="3748"/>
                  </a:cubicBezTo>
                  <a:cubicBezTo>
                    <a:pt x="325" y="3748"/>
                    <a:pt x="409" y="3705"/>
                    <a:pt x="435" y="3603"/>
                  </a:cubicBezTo>
                  <a:cubicBezTo>
                    <a:pt x="435" y="3603"/>
                    <a:pt x="468" y="3536"/>
                    <a:pt x="501" y="3403"/>
                  </a:cubicBezTo>
                  <a:cubicBezTo>
                    <a:pt x="568" y="3269"/>
                    <a:pt x="601" y="3102"/>
                    <a:pt x="668" y="2902"/>
                  </a:cubicBezTo>
                  <a:cubicBezTo>
                    <a:pt x="735" y="2836"/>
                    <a:pt x="768" y="2702"/>
                    <a:pt x="801" y="2569"/>
                  </a:cubicBezTo>
                  <a:cubicBezTo>
                    <a:pt x="835" y="2435"/>
                    <a:pt x="935" y="2335"/>
                    <a:pt x="968" y="2202"/>
                  </a:cubicBezTo>
                  <a:cubicBezTo>
                    <a:pt x="1002" y="2068"/>
                    <a:pt x="1068" y="1968"/>
                    <a:pt x="1135" y="1835"/>
                  </a:cubicBezTo>
                  <a:cubicBezTo>
                    <a:pt x="1235" y="1735"/>
                    <a:pt x="1268" y="1568"/>
                    <a:pt x="1335" y="1501"/>
                  </a:cubicBezTo>
                  <a:lnTo>
                    <a:pt x="1469" y="1335"/>
                  </a:lnTo>
                  <a:lnTo>
                    <a:pt x="1602" y="1201"/>
                  </a:lnTo>
                  <a:lnTo>
                    <a:pt x="1735" y="1068"/>
                  </a:lnTo>
                  <a:lnTo>
                    <a:pt x="1869" y="934"/>
                  </a:lnTo>
                  <a:cubicBezTo>
                    <a:pt x="1902" y="901"/>
                    <a:pt x="1936" y="901"/>
                    <a:pt x="1969" y="868"/>
                  </a:cubicBezTo>
                  <a:cubicBezTo>
                    <a:pt x="2036" y="834"/>
                    <a:pt x="2069" y="767"/>
                    <a:pt x="2102" y="767"/>
                  </a:cubicBezTo>
                  <a:cubicBezTo>
                    <a:pt x="2236" y="734"/>
                    <a:pt x="2303" y="701"/>
                    <a:pt x="2403" y="701"/>
                  </a:cubicBezTo>
                  <a:lnTo>
                    <a:pt x="2636" y="701"/>
                  </a:lnTo>
                  <a:cubicBezTo>
                    <a:pt x="2736" y="734"/>
                    <a:pt x="2803" y="734"/>
                    <a:pt x="2870" y="734"/>
                  </a:cubicBezTo>
                  <a:cubicBezTo>
                    <a:pt x="2892" y="734"/>
                    <a:pt x="2899" y="719"/>
                    <a:pt x="2912" y="719"/>
                  </a:cubicBezTo>
                  <a:cubicBezTo>
                    <a:pt x="2918" y="719"/>
                    <a:pt x="2925" y="723"/>
                    <a:pt x="2936" y="734"/>
                  </a:cubicBezTo>
                  <a:lnTo>
                    <a:pt x="2970" y="801"/>
                  </a:lnTo>
                  <a:cubicBezTo>
                    <a:pt x="3003" y="812"/>
                    <a:pt x="3033" y="819"/>
                    <a:pt x="3059" y="819"/>
                  </a:cubicBezTo>
                  <a:cubicBezTo>
                    <a:pt x="3111" y="819"/>
                    <a:pt x="3148" y="790"/>
                    <a:pt x="3170" y="701"/>
                  </a:cubicBezTo>
                  <a:cubicBezTo>
                    <a:pt x="3270" y="601"/>
                    <a:pt x="3303" y="434"/>
                    <a:pt x="3237" y="367"/>
                  </a:cubicBezTo>
                  <a:lnTo>
                    <a:pt x="3170" y="334"/>
                  </a:lnTo>
                  <a:cubicBezTo>
                    <a:pt x="3170" y="334"/>
                    <a:pt x="3103" y="234"/>
                    <a:pt x="3003" y="200"/>
                  </a:cubicBezTo>
                  <a:cubicBezTo>
                    <a:pt x="2936" y="167"/>
                    <a:pt x="2836" y="100"/>
                    <a:pt x="2736" y="67"/>
                  </a:cubicBezTo>
                  <a:cubicBezTo>
                    <a:pt x="2636" y="34"/>
                    <a:pt x="2469" y="0"/>
                    <a:pt x="2336" y="0"/>
                  </a:cubicBezTo>
                  <a:close/>
                </a:path>
              </a:pathLst>
            </a:custGeom>
            <a:solidFill>
              <a:srgbClr val="2F41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17"/>
            <p:cNvSpPr/>
            <p:nvPr/>
          </p:nvSpPr>
          <p:spPr>
            <a:xfrm>
              <a:off x="3645275" y="4245975"/>
              <a:ext cx="64225" cy="104275"/>
            </a:xfrm>
            <a:custGeom>
              <a:avLst/>
              <a:gdLst/>
              <a:ahLst/>
              <a:cxnLst/>
              <a:rect l="l" t="t" r="r" b="b"/>
              <a:pathLst>
                <a:path w="2569" h="4171" extrusionOk="0">
                  <a:moveTo>
                    <a:pt x="1602" y="1"/>
                  </a:moveTo>
                  <a:cubicBezTo>
                    <a:pt x="1401" y="1"/>
                    <a:pt x="1235" y="67"/>
                    <a:pt x="1068" y="168"/>
                  </a:cubicBezTo>
                  <a:cubicBezTo>
                    <a:pt x="901" y="301"/>
                    <a:pt x="834" y="434"/>
                    <a:pt x="701" y="534"/>
                  </a:cubicBezTo>
                  <a:cubicBezTo>
                    <a:pt x="601" y="668"/>
                    <a:pt x="534" y="801"/>
                    <a:pt x="434" y="968"/>
                  </a:cubicBezTo>
                  <a:cubicBezTo>
                    <a:pt x="367" y="1135"/>
                    <a:pt x="334" y="1268"/>
                    <a:pt x="234" y="1435"/>
                  </a:cubicBezTo>
                  <a:cubicBezTo>
                    <a:pt x="201" y="1635"/>
                    <a:pt x="167" y="1735"/>
                    <a:pt x="101" y="1902"/>
                  </a:cubicBezTo>
                  <a:cubicBezTo>
                    <a:pt x="67" y="2002"/>
                    <a:pt x="67" y="2169"/>
                    <a:pt x="34" y="2336"/>
                  </a:cubicBezTo>
                  <a:cubicBezTo>
                    <a:pt x="0" y="2503"/>
                    <a:pt x="0" y="2669"/>
                    <a:pt x="0" y="2803"/>
                  </a:cubicBezTo>
                  <a:lnTo>
                    <a:pt x="0" y="3170"/>
                  </a:lnTo>
                  <a:cubicBezTo>
                    <a:pt x="0" y="3437"/>
                    <a:pt x="34" y="3637"/>
                    <a:pt x="67" y="3770"/>
                  </a:cubicBezTo>
                  <a:cubicBezTo>
                    <a:pt x="67" y="3837"/>
                    <a:pt x="101" y="3870"/>
                    <a:pt x="101" y="3937"/>
                  </a:cubicBezTo>
                  <a:cubicBezTo>
                    <a:pt x="167" y="3970"/>
                    <a:pt x="167" y="4004"/>
                    <a:pt x="167" y="4004"/>
                  </a:cubicBezTo>
                  <a:cubicBezTo>
                    <a:pt x="167" y="4104"/>
                    <a:pt x="234" y="4170"/>
                    <a:pt x="334" y="4170"/>
                  </a:cubicBezTo>
                  <a:cubicBezTo>
                    <a:pt x="434" y="4170"/>
                    <a:pt x="568" y="4104"/>
                    <a:pt x="568" y="3970"/>
                  </a:cubicBezTo>
                  <a:lnTo>
                    <a:pt x="568" y="3937"/>
                  </a:lnTo>
                  <a:lnTo>
                    <a:pt x="568" y="3770"/>
                  </a:lnTo>
                  <a:cubicBezTo>
                    <a:pt x="601" y="3637"/>
                    <a:pt x="601" y="3470"/>
                    <a:pt x="668" y="3270"/>
                  </a:cubicBezTo>
                  <a:cubicBezTo>
                    <a:pt x="701" y="3036"/>
                    <a:pt x="734" y="2803"/>
                    <a:pt x="834" y="2569"/>
                  </a:cubicBezTo>
                  <a:cubicBezTo>
                    <a:pt x="868" y="2436"/>
                    <a:pt x="901" y="2336"/>
                    <a:pt x="934" y="2169"/>
                  </a:cubicBezTo>
                  <a:cubicBezTo>
                    <a:pt x="1001" y="2069"/>
                    <a:pt x="1035" y="1835"/>
                    <a:pt x="1068" y="1769"/>
                  </a:cubicBezTo>
                  <a:cubicBezTo>
                    <a:pt x="1168" y="1635"/>
                    <a:pt x="1168" y="1502"/>
                    <a:pt x="1235" y="1402"/>
                  </a:cubicBezTo>
                  <a:cubicBezTo>
                    <a:pt x="1268" y="1268"/>
                    <a:pt x="1368" y="1135"/>
                    <a:pt x="1401" y="1068"/>
                  </a:cubicBezTo>
                  <a:cubicBezTo>
                    <a:pt x="1435" y="935"/>
                    <a:pt x="1535" y="835"/>
                    <a:pt x="1568" y="801"/>
                  </a:cubicBezTo>
                  <a:cubicBezTo>
                    <a:pt x="1635" y="768"/>
                    <a:pt x="1668" y="735"/>
                    <a:pt x="1702" y="735"/>
                  </a:cubicBezTo>
                  <a:cubicBezTo>
                    <a:pt x="1733" y="714"/>
                    <a:pt x="1764" y="706"/>
                    <a:pt x="1795" y="706"/>
                  </a:cubicBezTo>
                  <a:cubicBezTo>
                    <a:pt x="1864" y="706"/>
                    <a:pt x="1933" y="745"/>
                    <a:pt x="2002" y="768"/>
                  </a:cubicBezTo>
                  <a:cubicBezTo>
                    <a:pt x="2069" y="801"/>
                    <a:pt x="2135" y="835"/>
                    <a:pt x="2135" y="835"/>
                  </a:cubicBezTo>
                  <a:cubicBezTo>
                    <a:pt x="2169" y="885"/>
                    <a:pt x="2219" y="910"/>
                    <a:pt x="2273" y="910"/>
                  </a:cubicBezTo>
                  <a:cubicBezTo>
                    <a:pt x="2327" y="910"/>
                    <a:pt x="2386" y="885"/>
                    <a:pt x="2436" y="835"/>
                  </a:cubicBezTo>
                  <a:cubicBezTo>
                    <a:pt x="2536" y="801"/>
                    <a:pt x="2569" y="635"/>
                    <a:pt x="2502" y="568"/>
                  </a:cubicBezTo>
                  <a:cubicBezTo>
                    <a:pt x="2502" y="568"/>
                    <a:pt x="2436" y="468"/>
                    <a:pt x="2335" y="334"/>
                  </a:cubicBezTo>
                  <a:cubicBezTo>
                    <a:pt x="2269" y="268"/>
                    <a:pt x="2202" y="234"/>
                    <a:pt x="2069" y="134"/>
                  </a:cubicBezTo>
                  <a:cubicBezTo>
                    <a:pt x="1969" y="67"/>
                    <a:pt x="1802" y="1"/>
                    <a:pt x="1602" y="1"/>
                  </a:cubicBezTo>
                  <a:close/>
                </a:path>
              </a:pathLst>
            </a:custGeom>
            <a:solidFill>
              <a:srgbClr val="2F41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17"/>
            <p:cNvSpPr/>
            <p:nvPr/>
          </p:nvSpPr>
          <p:spPr>
            <a:xfrm>
              <a:off x="3923800" y="3975725"/>
              <a:ext cx="360325" cy="668725"/>
            </a:xfrm>
            <a:custGeom>
              <a:avLst/>
              <a:gdLst/>
              <a:ahLst/>
              <a:cxnLst/>
              <a:rect l="l" t="t" r="r" b="b"/>
              <a:pathLst>
                <a:path w="14413" h="26749" extrusionOk="0">
                  <a:moveTo>
                    <a:pt x="3850" y="0"/>
                  </a:moveTo>
                  <a:cubicBezTo>
                    <a:pt x="2517" y="0"/>
                    <a:pt x="760" y="398"/>
                    <a:pt x="1" y="2305"/>
                  </a:cubicBezTo>
                  <a:cubicBezTo>
                    <a:pt x="1" y="2305"/>
                    <a:pt x="3170" y="21252"/>
                    <a:pt x="3904" y="22586"/>
                  </a:cubicBezTo>
                  <a:cubicBezTo>
                    <a:pt x="4607" y="23787"/>
                    <a:pt x="5593" y="25349"/>
                    <a:pt x="6298" y="25349"/>
                  </a:cubicBezTo>
                  <a:cubicBezTo>
                    <a:pt x="6395" y="25349"/>
                    <a:pt x="6487" y="25319"/>
                    <a:pt x="6572" y="25254"/>
                  </a:cubicBezTo>
                  <a:cubicBezTo>
                    <a:pt x="7239" y="24721"/>
                    <a:pt x="6806" y="18751"/>
                    <a:pt x="6806" y="18750"/>
                  </a:cubicBezTo>
                  <a:lnTo>
                    <a:pt x="6806" y="18750"/>
                  </a:lnTo>
                  <a:cubicBezTo>
                    <a:pt x="6806" y="18751"/>
                    <a:pt x="8140" y="24654"/>
                    <a:pt x="9374" y="25955"/>
                  </a:cubicBezTo>
                  <a:cubicBezTo>
                    <a:pt x="9881" y="26515"/>
                    <a:pt x="10286" y="26748"/>
                    <a:pt x="10605" y="26748"/>
                  </a:cubicBezTo>
                  <a:cubicBezTo>
                    <a:pt x="11482" y="26748"/>
                    <a:pt x="11707" y="24985"/>
                    <a:pt x="11609" y="23420"/>
                  </a:cubicBezTo>
                  <a:cubicBezTo>
                    <a:pt x="11409" y="19751"/>
                    <a:pt x="8640" y="13647"/>
                    <a:pt x="8640" y="13646"/>
                  </a:cubicBezTo>
                  <a:lnTo>
                    <a:pt x="8640" y="13646"/>
                  </a:lnTo>
                  <a:cubicBezTo>
                    <a:pt x="8641" y="13646"/>
                    <a:pt x="10408" y="15214"/>
                    <a:pt x="12543" y="23053"/>
                  </a:cubicBezTo>
                  <a:cubicBezTo>
                    <a:pt x="12557" y="23103"/>
                    <a:pt x="12576" y="23127"/>
                    <a:pt x="12600" y="23127"/>
                  </a:cubicBezTo>
                  <a:cubicBezTo>
                    <a:pt x="12969" y="23127"/>
                    <a:pt x="14412" y="17299"/>
                    <a:pt x="13911" y="15481"/>
                  </a:cubicBezTo>
                  <a:cubicBezTo>
                    <a:pt x="12743" y="11411"/>
                    <a:pt x="5538" y="203"/>
                    <a:pt x="5538" y="203"/>
                  </a:cubicBezTo>
                  <a:cubicBezTo>
                    <a:pt x="5538" y="203"/>
                    <a:pt x="4803" y="0"/>
                    <a:pt x="3850" y="0"/>
                  </a:cubicBezTo>
                  <a:close/>
                </a:path>
              </a:pathLst>
            </a:custGeom>
            <a:solidFill>
              <a:srgbClr val="CAC6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17"/>
            <p:cNvSpPr/>
            <p:nvPr/>
          </p:nvSpPr>
          <p:spPr>
            <a:xfrm>
              <a:off x="3967175" y="2634100"/>
              <a:ext cx="217525" cy="176700"/>
            </a:xfrm>
            <a:custGeom>
              <a:avLst/>
              <a:gdLst/>
              <a:ahLst/>
              <a:cxnLst/>
              <a:rect l="l" t="t" r="r" b="b"/>
              <a:pathLst>
                <a:path w="8701" h="7068" extrusionOk="0">
                  <a:moveTo>
                    <a:pt x="8168" y="0"/>
                  </a:moveTo>
                  <a:cubicBezTo>
                    <a:pt x="8049" y="0"/>
                    <a:pt x="7867" y="99"/>
                    <a:pt x="7606" y="330"/>
                  </a:cubicBezTo>
                  <a:cubicBezTo>
                    <a:pt x="6171" y="1564"/>
                    <a:pt x="4003" y="2164"/>
                    <a:pt x="1935" y="2498"/>
                  </a:cubicBezTo>
                  <a:cubicBezTo>
                    <a:pt x="1535" y="2565"/>
                    <a:pt x="0" y="2998"/>
                    <a:pt x="134" y="3432"/>
                  </a:cubicBezTo>
                  <a:cubicBezTo>
                    <a:pt x="301" y="3932"/>
                    <a:pt x="1468" y="3932"/>
                    <a:pt x="1468" y="3932"/>
                  </a:cubicBezTo>
                  <a:cubicBezTo>
                    <a:pt x="1468" y="3932"/>
                    <a:pt x="34" y="4733"/>
                    <a:pt x="301" y="5167"/>
                  </a:cubicBezTo>
                  <a:cubicBezTo>
                    <a:pt x="364" y="5275"/>
                    <a:pt x="568" y="5315"/>
                    <a:pt x="836" y="5315"/>
                  </a:cubicBezTo>
                  <a:cubicBezTo>
                    <a:pt x="1558" y="5315"/>
                    <a:pt x="2738" y="5024"/>
                    <a:pt x="2836" y="5000"/>
                  </a:cubicBezTo>
                  <a:lnTo>
                    <a:pt x="2836" y="5000"/>
                  </a:lnTo>
                  <a:cubicBezTo>
                    <a:pt x="2702" y="5067"/>
                    <a:pt x="1201" y="6434"/>
                    <a:pt x="1134" y="7068"/>
                  </a:cubicBezTo>
                  <a:cubicBezTo>
                    <a:pt x="4337" y="6234"/>
                    <a:pt x="6505" y="4066"/>
                    <a:pt x="7172" y="3098"/>
                  </a:cubicBezTo>
                  <a:cubicBezTo>
                    <a:pt x="7936" y="2007"/>
                    <a:pt x="8700" y="0"/>
                    <a:pt x="8168" y="0"/>
                  </a:cubicBezTo>
                  <a:close/>
                </a:path>
              </a:pathLst>
            </a:custGeom>
            <a:solidFill>
              <a:srgbClr val="F2D6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17"/>
            <p:cNvSpPr/>
            <p:nvPr/>
          </p:nvSpPr>
          <p:spPr>
            <a:xfrm>
              <a:off x="3912975" y="2323700"/>
              <a:ext cx="229075" cy="341175"/>
            </a:xfrm>
            <a:custGeom>
              <a:avLst/>
              <a:gdLst/>
              <a:ahLst/>
              <a:cxnLst/>
              <a:rect l="l" t="t" r="r" b="b"/>
              <a:pathLst>
                <a:path w="9163" h="13647" extrusionOk="0">
                  <a:moveTo>
                    <a:pt x="8331" y="1"/>
                  </a:moveTo>
                  <a:cubicBezTo>
                    <a:pt x="8323" y="1"/>
                    <a:pt x="8314" y="2"/>
                    <a:pt x="8306" y="3"/>
                  </a:cubicBezTo>
                  <a:cubicBezTo>
                    <a:pt x="7305" y="170"/>
                    <a:pt x="5271" y="6775"/>
                    <a:pt x="967" y="9977"/>
                  </a:cubicBezTo>
                  <a:cubicBezTo>
                    <a:pt x="500" y="10478"/>
                    <a:pt x="0" y="11145"/>
                    <a:pt x="267" y="11412"/>
                  </a:cubicBezTo>
                  <a:cubicBezTo>
                    <a:pt x="367" y="11504"/>
                    <a:pt x="506" y="11539"/>
                    <a:pt x="661" y="11539"/>
                  </a:cubicBezTo>
                  <a:cubicBezTo>
                    <a:pt x="1177" y="11539"/>
                    <a:pt x="1868" y="11145"/>
                    <a:pt x="1868" y="11145"/>
                  </a:cubicBezTo>
                  <a:lnTo>
                    <a:pt x="1868" y="11145"/>
                  </a:lnTo>
                  <a:cubicBezTo>
                    <a:pt x="1868" y="11145"/>
                    <a:pt x="1201" y="12145"/>
                    <a:pt x="1468" y="12479"/>
                  </a:cubicBezTo>
                  <a:cubicBezTo>
                    <a:pt x="1482" y="12499"/>
                    <a:pt x="1504" y="12508"/>
                    <a:pt x="1535" y="12508"/>
                  </a:cubicBezTo>
                  <a:cubicBezTo>
                    <a:pt x="2017" y="12508"/>
                    <a:pt x="4447" y="10167"/>
                    <a:pt x="4603" y="10011"/>
                  </a:cubicBezTo>
                  <a:lnTo>
                    <a:pt x="4603" y="10011"/>
                  </a:lnTo>
                  <a:cubicBezTo>
                    <a:pt x="4503" y="10177"/>
                    <a:pt x="2835" y="13079"/>
                    <a:pt x="3669" y="13646"/>
                  </a:cubicBezTo>
                  <a:cubicBezTo>
                    <a:pt x="8559" y="8460"/>
                    <a:pt x="9162" y="1"/>
                    <a:pt x="8331" y="1"/>
                  </a:cubicBezTo>
                  <a:close/>
                </a:path>
              </a:pathLst>
            </a:custGeom>
            <a:solidFill>
              <a:srgbClr val="F2D6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17"/>
            <p:cNvSpPr/>
            <p:nvPr/>
          </p:nvSpPr>
          <p:spPr>
            <a:xfrm>
              <a:off x="3842075" y="2023550"/>
              <a:ext cx="166500" cy="443675"/>
            </a:xfrm>
            <a:custGeom>
              <a:avLst/>
              <a:gdLst/>
              <a:ahLst/>
              <a:cxnLst/>
              <a:rect l="l" t="t" r="r" b="b"/>
              <a:pathLst>
                <a:path w="6660" h="17747" extrusionOk="0">
                  <a:moveTo>
                    <a:pt x="4783" y="0"/>
                  </a:moveTo>
                  <a:cubicBezTo>
                    <a:pt x="4779" y="0"/>
                    <a:pt x="4775" y="1"/>
                    <a:pt x="4771" y="1"/>
                  </a:cubicBezTo>
                  <a:cubicBezTo>
                    <a:pt x="3803" y="101"/>
                    <a:pt x="2669" y="7973"/>
                    <a:pt x="768" y="14111"/>
                  </a:cubicBezTo>
                  <a:lnTo>
                    <a:pt x="835" y="14144"/>
                  </a:lnTo>
                  <a:cubicBezTo>
                    <a:pt x="835" y="14144"/>
                    <a:pt x="1" y="17013"/>
                    <a:pt x="501" y="17013"/>
                  </a:cubicBezTo>
                  <a:cubicBezTo>
                    <a:pt x="868" y="17013"/>
                    <a:pt x="1335" y="15779"/>
                    <a:pt x="1502" y="15245"/>
                  </a:cubicBezTo>
                  <a:lnTo>
                    <a:pt x="1502" y="15245"/>
                  </a:lnTo>
                  <a:cubicBezTo>
                    <a:pt x="1335" y="15912"/>
                    <a:pt x="868" y="17580"/>
                    <a:pt x="1502" y="17680"/>
                  </a:cubicBezTo>
                  <a:cubicBezTo>
                    <a:pt x="1518" y="17683"/>
                    <a:pt x="1534" y="17685"/>
                    <a:pt x="1550" y="17685"/>
                  </a:cubicBezTo>
                  <a:cubicBezTo>
                    <a:pt x="2329" y="17685"/>
                    <a:pt x="2969" y="13779"/>
                    <a:pt x="2970" y="13777"/>
                  </a:cubicBezTo>
                  <a:lnTo>
                    <a:pt x="2970" y="13777"/>
                  </a:lnTo>
                  <a:cubicBezTo>
                    <a:pt x="2969" y="13779"/>
                    <a:pt x="2469" y="17680"/>
                    <a:pt x="3370" y="17680"/>
                  </a:cubicBezTo>
                  <a:lnTo>
                    <a:pt x="3503" y="17747"/>
                  </a:lnTo>
                  <a:cubicBezTo>
                    <a:pt x="6659" y="8212"/>
                    <a:pt x="5779" y="0"/>
                    <a:pt x="4783" y="0"/>
                  </a:cubicBezTo>
                  <a:close/>
                </a:path>
              </a:pathLst>
            </a:custGeom>
            <a:solidFill>
              <a:srgbClr val="F2D6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17"/>
            <p:cNvSpPr/>
            <p:nvPr/>
          </p:nvSpPr>
          <p:spPr>
            <a:xfrm>
              <a:off x="3653625" y="1994125"/>
              <a:ext cx="169650" cy="522400"/>
            </a:xfrm>
            <a:custGeom>
              <a:avLst/>
              <a:gdLst/>
              <a:ahLst/>
              <a:cxnLst/>
              <a:rect l="l" t="t" r="r" b="b"/>
              <a:pathLst>
                <a:path w="6786" h="20896" extrusionOk="0">
                  <a:moveTo>
                    <a:pt x="3454" y="0"/>
                  </a:moveTo>
                  <a:cubicBezTo>
                    <a:pt x="3426" y="0"/>
                    <a:pt x="3398" y="4"/>
                    <a:pt x="3369" y="10"/>
                  </a:cubicBezTo>
                  <a:cubicBezTo>
                    <a:pt x="2135" y="344"/>
                    <a:pt x="3369" y="10818"/>
                    <a:pt x="701" y="17756"/>
                  </a:cubicBezTo>
                  <a:cubicBezTo>
                    <a:pt x="467" y="18423"/>
                    <a:pt x="200" y="19091"/>
                    <a:pt x="0" y="19758"/>
                  </a:cubicBezTo>
                  <a:lnTo>
                    <a:pt x="167" y="19791"/>
                  </a:lnTo>
                  <a:cubicBezTo>
                    <a:pt x="167" y="19791"/>
                    <a:pt x="286" y="20217"/>
                    <a:pt x="597" y="20217"/>
                  </a:cubicBezTo>
                  <a:cubicBezTo>
                    <a:pt x="722" y="20217"/>
                    <a:pt x="877" y="20149"/>
                    <a:pt x="1067" y="19958"/>
                  </a:cubicBezTo>
                  <a:cubicBezTo>
                    <a:pt x="1801" y="19291"/>
                    <a:pt x="2802" y="17256"/>
                    <a:pt x="2802" y="17256"/>
                  </a:cubicBezTo>
                  <a:lnTo>
                    <a:pt x="2802" y="17256"/>
                  </a:lnTo>
                  <a:cubicBezTo>
                    <a:pt x="2802" y="17256"/>
                    <a:pt x="2135" y="19958"/>
                    <a:pt x="2635" y="20358"/>
                  </a:cubicBezTo>
                  <a:cubicBezTo>
                    <a:pt x="2698" y="20417"/>
                    <a:pt x="2760" y="20442"/>
                    <a:pt x="2822" y="20442"/>
                  </a:cubicBezTo>
                  <a:cubicBezTo>
                    <a:pt x="3253" y="20442"/>
                    <a:pt x="3636" y="19191"/>
                    <a:pt x="3636" y="19191"/>
                  </a:cubicBezTo>
                  <a:cubicBezTo>
                    <a:pt x="3636" y="19191"/>
                    <a:pt x="4145" y="20896"/>
                    <a:pt x="4929" y="20896"/>
                  </a:cubicBezTo>
                  <a:cubicBezTo>
                    <a:pt x="5108" y="20896"/>
                    <a:pt x="5300" y="20808"/>
                    <a:pt x="5504" y="20592"/>
                  </a:cubicBezTo>
                  <a:lnTo>
                    <a:pt x="5537" y="20592"/>
                  </a:lnTo>
                  <a:cubicBezTo>
                    <a:pt x="6785" y="13367"/>
                    <a:pt x="5253" y="0"/>
                    <a:pt x="3454" y="0"/>
                  </a:cubicBezTo>
                  <a:close/>
                </a:path>
              </a:pathLst>
            </a:custGeom>
            <a:solidFill>
              <a:srgbClr val="F2D6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17"/>
            <p:cNvSpPr/>
            <p:nvPr/>
          </p:nvSpPr>
          <p:spPr>
            <a:xfrm>
              <a:off x="3435875" y="1927900"/>
              <a:ext cx="211100" cy="569350"/>
            </a:xfrm>
            <a:custGeom>
              <a:avLst/>
              <a:gdLst/>
              <a:ahLst/>
              <a:cxnLst/>
              <a:rect l="l" t="t" r="r" b="b"/>
              <a:pathLst>
                <a:path w="8444" h="22774" extrusionOk="0">
                  <a:moveTo>
                    <a:pt x="743" y="0"/>
                  </a:moveTo>
                  <a:cubicBezTo>
                    <a:pt x="0" y="0"/>
                    <a:pt x="387" y="1579"/>
                    <a:pt x="2039" y="4727"/>
                  </a:cubicBezTo>
                  <a:cubicBezTo>
                    <a:pt x="3440" y="7463"/>
                    <a:pt x="3039" y="13000"/>
                    <a:pt x="2139" y="18104"/>
                  </a:cubicBezTo>
                  <a:lnTo>
                    <a:pt x="2205" y="18104"/>
                  </a:lnTo>
                  <a:cubicBezTo>
                    <a:pt x="2205" y="18104"/>
                    <a:pt x="2205" y="22774"/>
                    <a:pt x="2606" y="22774"/>
                  </a:cubicBezTo>
                  <a:cubicBezTo>
                    <a:pt x="3039" y="22774"/>
                    <a:pt x="3773" y="20138"/>
                    <a:pt x="3773" y="20138"/>
                  </a:cubicBezTo>
                  <a:cubicBezTo>
                    <a:pt x="3773" y="20138"/>
                    <a:pt x="4274" y="22173"/>
                    <a:pt x="4941" y="22173"/>
                  </a:cubicBezTo>
                  <a:cubicBezTo>
                    <a:pt x="5608" y="22173"/>
                    <a:pt x="6108" y="17770"/>
                    <a:pt x="6108" y="17770"/>
                  </a:cubicBezTo>
                  <a:cubicBezTo>
                    <a:pt x="6108" y="17770"/>
                    <a:pt x="7492" y="20412"/>
                    <a:pt x="8122" y="20412"/>
                  </a:cubicBezTo>
                  <a:cubicBezTo>
                    <a:pt x="8141" y="20412"/>
                    <a:pt x="8159" y="20410"/>
                    <a:pt x="8176" y="20405"/>
                  </a:cubicBezTo>
                  <a:lnTo>
                    <a:pt x="8243" y="20405"/>
                  </a:lnTo>
                  <a:cubicBezTo>
                    <a:pt x="8443" y="13600"/>
                    <a:pt x="7209" y="5128"/>
                    <a:pt x="2772" y="1258"/>
                  </a:cubicBezTo>
                  <a:cubicBezTo>
                    <a:pt x="1809" y="419"/>
                    <a:pt x="1126" y="0"/>
                    <a:pt x="743" y="0"/>
                  </a:cubicBezTo>
                  <a:close/>
                </a:path>
              </a:pathLst>
            </a:custGeom>
            <a:solidFill>
              <a:srgbClr val="F2D6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17"/>
            <p:cNvSpPr/>
            <p:nvPr/>
          </p:nvSpPr>
          <p:spPr>
            <a:xfrm>
              <a:off x="3360075" y="3172725"/>
              <a:ext cx="904000" cy="1016425"/>
            </a:xfrm>
            <a:custGeom>
              <a:avLst/>
              <a:gdLst/>
              <a:ahLst/>
              <a:cxnLst/>
              <a:rect l="l" t="t" r="r" b="b"/>
              <a:pathLst>
                <a:path w="36160" h="40657" extrusionOk="0">
                  <a:moveTo>
                    <a:pt x="23250" y="0"/>
                  </a:moveTo>
                  <a:cubicBezTo>
                    <a:pt x="23250" y="0"/>
                    <a:pt x="23617" y="3069"/>
                    <a:pt x="21816" y="3836"/>
                  </a:cubicBezTo>
                  <a:cubicBezTo>
                    <a:pt x="21645" y="3914"/>
                    <a:pt x="21481" y="3949"/>
                    <a:pt x="21324" y="3949"/>
                  </a:cubicBezTo>
                  <a:cubicBezTo>
                    <a:pt x="19864" y="3949"/>
                    <a:pt x="19047" y="901"/>
                    <a:pt x="19047" y="901"/>
                  </a:cubicBezTo>
                  <a:cubicBezTo>
                    <a:pt x="19047" y="901"/>
                    <a:pt x="18147" y="4236"/>
                    <a:pt x="16612" y="4336"/>
                  </a:cubicBezTo>
                  <a:cubicBezTo>
                    <a:pt x="16570" y="4338"/>
                    <a:pt x="16528" y="4339"/>
                    <a:pt x="16487" y="4339"/>
                  </a:cubicBezTo>
                  <a:cubicBezTo>
                    <a:pt x="13803" y="4339"/>
                    <a:pt x="13577" y="133"/>
                    <a:pt x="13577" y="133"/>
                  </a:cubicBezTo>
                  <a:cubicBezTo>
                    <a:pt x="13577" y="133"/>
                    <a:pt x="13176" y="3836"/>
                    <a:pt x="11275" y="4070"/>
                  </a:cubicBezTo>
                  <a:cubicBezTo>
                    <a:pt x="11186" y="4082"/>
                    <a:pt x="11098" y="4088"/>
                    <a:pt x="11010" y="4088"/>
                  </a:cubicBezTo>
                  <a:cubicBezTo>
                    <a:pt x="9261" y="4088"/>
                    <a:pt x="7839" y="1668"/>
                    <a:pt x="7839" y="1668"/>
                  </a:cubicBezTo>
                  <a:cubicBezTo>
                    <a:pt x="7606" y="2335"/>
                    <a:pt x="7139" y="2802"/>
                    <a:pt x="6638" y="3069"/>
                  </a:cubicBezTo>
                  <a:lnTo>
                    <a:pt x="6839" y="3069"/>
                  </a:lnTo>
                  <a:cubicBezTo>
                    <a:pt x="6805" y="4637"/>
                    <a:pt x="6271" y="5971"/>
                    <a:pt x="5438" y="8206"/>
                  </a:cubicBezTo>
                  <a:cubicBezTo>
                    <a:pt x="2602" y="15845"/>
                    <a:pt x="0" y="29021"/>
                    <a:pt x="7639" y="36993"/>
                  </a:cubicBezTo>
                  <a:cubicBezTo>
                    <a:pt x="10297" y="39756"/>
                    <a:pt x="14558" y="40656"/>
                    <a:pt x="18985" y="40656"/>
                  </a:cubicBezTo>
                  <a:cubicBezTo>
                    <a:pt x="27281" y="40656"/>
                    <a:pt x="36159" y="37494"/>
                    <a:pt x="36159" y="37494"/>
                  </a:cubicBezTo>
                  <a:cubicBezTo>
                    <a:pt x="36159" y="37494"/>
                    <a:pt x="28321" y="14711"/>
                    <a:pt x="26986" y="8806"/>
                  </a:cubicBezTo>
                  <a:cubicBezTo>
                    <a:pt x="26486" y="6738"/>
                    <a:pt x="26486" y="4670"/>
                    <a:pt x="26519" y="2569"/>
                  </a:cubicBezTo>
                  <a:cubicBezTo>
                    <a:pt x="25085" y="2535"/>
                    <a:pt x="23250" y="0"/>
                    <a:pt x="23250" y="0"/>
                  </a:cubicBezTo>
                  <a:close/>
                </a:path>
              </a:pathLst>
            </a:custGeom>
            <a:solidFill>
              <a:srgbClr val="D8D4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17"/>
            <p:cNvSpPr/>
            <p:nvPr/>
          </p:nvSpPr>
          <p:spPr>
            <a:xfrm>
              <a:off x="3404275" y="2367975"/>
              <a:ext cx="670500" cy="913250"/>
            </a:xfrm>
            <a:custGeom>
              <a:avLst/>
              <a:gdLst/>
              <a:ahLst/>
              <a:cxnLst/>
              <a:rect l="l" t="t" r="r" b="b"/>
              <a:pathLst>
                <a:path w="26820" h="36530" extrusionOk="0">
                  <a:moveTo>
                    <a:pt x="20448" y="0"/>
                  </a:moveTo>
                  <a:lnTo>
                    <a:pt x="20448" y="0"/>
                  </a:lnTo>
                  <a:cubicBezTo>
                    <a:pt x="20448" y="2"/>
                    <a:pt x="19807" y="3908"/>
                    <a:pt x="19029" y="3908"/>
                  </a:cubicBezTo>
                  <a:cubicBezTo>
                    <a:pt x="19013" y="3908"/>
                    <a:pt x="18997" y="3906"/>
                    <a:pt x="18980" y="3903"/>
                  </a:cubicBezTo>
                  <a:cubicBezTo>
                    <a:pt x="18347" y="3803"/>
                    <a:pt x="18814" y="2135"/>
                    <a:pt x="18980" y="1468"/>
                  </a:cubicBezTo>
                  <a:lnTo>
                    <a:pt x="18980" y="1468"/>
                  </a:lnTo>
                  <a:cubicBezTo>
                    <a:pt x="18814" y="2002"/>
                    <a:pt x="18347" y="3236"/>
                    <a:pt x="17980" y="3236"/>
                  </a:cubicBezTo>
                  <a:cubicBezTo>
                    <a:pt x="17479" y="3236"/>
                    <a:pt x="18313" y="367"/>
                    <a:pt x="18313" y="367"/>
                  </a:cubicBezTo>
                  <a:lnTo>
                    <a:pt x="18213" y="334"/>
                  </a:lnTo>
                  <a:cubicBezTo>
                    <a:pt x="17646" y="2202"/>
                    <a:pt x="16979" y="3903"/>
                    <a:pt x="16279" y="5204"/>
                  </a:cubicBezTo>
                  <a:cubicBezTo>
                    <a:pt x="15812" y="5971"/>
                    <a:pt x="15445" y="6705"/>
                    <a:pt x="15111" y="7406"/>
                  </a:cubicBezTo>
                  <a:cubicBezTo>
                    <a:pt x="15278" y="6872"/>
                    <a:pt x="15378" y="6305"/>
                    <a:pt x="15511" y="5671"/>
                  </a:cubicBezTo>
                  <a:lnTo>
                    <a:pt x="15478" y="5671"/>
                  </a:lnTo>
                  <a:cubicBezTo>
                    <a:pt x="15272" y="5890"/>
                    <a:pt x="15078" y="5978"/>
                    <a:pt x="14898" y="5978"/>
                  </a:cubicBezTo>
                  <a:cubicBezTo>
                    <a:pt x="14117" y="5978"/>
                    <a:pt x="13610" y="4303"/>
                    <a:pt x="13610" y="4303"/>
                  </a:cubicBezTo>
                  <a:cubicBezTo>
                    <a:pt x="13610" y="4303"/>
                    <a:pt x="13222" y="5545"/>
                    <a:pt x="12787" y="5545"/>
                  </a:cubicBezTo>
                  <a:cubicBezTo>
                    <a:pt x="12729" y="5545"/>
                    <a:pt x="12669" y="5523"/>
                    <a:pt x="12609" y="5471"/>
                  </a:cubicBezTo>
                  <a:cubicBezTo>
                    <a:pt x="12109" y="5037"/>
                    <a:pt x="12776" y="2336"/>
                    <a:pt x="12776" y="2335"/>
                  </a:cubicBezTo>
                  <a:lnTo>
                    <a:pt x="12776" y="2335"/>
                  </a:lnTo>
                  <a:cubicBezTo>
                    <a:pt x="12776" y="2336"/>
                    <a:pt x="11775" y="4370"/>
                    <a:pt x="11041" y="5037"/>
                  </a:cubicBezTo>
                  <a:cubicBezTo>
                    <a:pt x="10851" y="5228"/>
                    <a:pt x="10696" y="5296"/>
                    <a:pt x="10571" y="5296"/>
                  </a:cubicBezTo>
                  <a:cubicBezTo>
                    <a:pt x="10260" y="5296"/>
                    <a:pt x="10141" y="4870"/>
                    <a:pt x="10141" y="4870"/>
                  </a:cubicBezTo>
                  <a:lnTo>
                    <a:pt x="9974" y="4837"/>
                  </a:lnTo>
                  <a:cubicBezTo>
                    <a:pt x="9507" y="6238"/>
                    <a:pt x="9173" y="7572"/>
                    <a:pt x="8873" y="8807"/>
                  </a:cubicBezTo>
                  <a:lnTo>
                    <a:pt x="8840" y="8807"/>
                  </a:lnTo>
                  <a:cubicBezTo>
                    <a:pt x="9173" y="7139"/>
                    <a:pt x="9440" y="5071"/>
                    <a:pt x="9474" y="2836"/>
                  </a:cubicBezTo>
                  <a:lnTo>
                    <a:pt x="9440" y="2836"/>
                  </a:lnTo>
                  <a:cubicBezTo>
                    <a:pt x="9423" y="2841"/>
                    <a:pt x="9405" y="2843"/>
                    <a:pt x="9386" y="2843"/>
                  </a:cubicBezTo>
                  <a:cubicBezTo>
                    <a:pt x="8756" y="2843"/>
                    <a:pt x="7372" y="200"/>
                    <a:pt x="7372" y="200"/>
                  </a:cubicBezTo>
                  <a:cubicBezTo>
                    <a:pt x="7372" y="200"/>
                    <a:pt x="6872" y="4637"/>
                    <a:pt x="6205" y="4637"/>
                  </a:cubicBezTo>
                  <a:cubicBezTo>
                    <a:pt x="5538" y="4637"/>
                    <a:pt x="5037" y="2569"/>
                    <a:pt x="5037" y="2569"/>
                  </a:cubicBezTo>
                  <a:cubicBezTo>
                    <a:pt x="5037" y="2569"/>
                    <a:pt x="4303" y="5204"/>
                    <a:pt x="3870" y="5204"/>
                  </a:cubicBezTo>
                  <a:cubicBezTo>
                    <a:pt x="3469" y="5204"/>
                    <a:pt x="3469" y="534"/>
                    <a:pt x="3469" y="534"/>
                  </a:cubicBezTo>
                  <a:lnTo>
                    <a:pt x="3403" y="534"/>
                  </a:lnTo>
                  <a:cubicBezTo>
                    <a:pt x="2802" y="4070"/>
                    <a:pt x="2002" y="7372"/>
                    <a:pt x="1401" y="9407"/>
                  </a:cubicBezTo>
                  <a:cubicBezTo>
                    <a:pt x="0" y="14377"/>
                    <a:pt x="3836" y="18480"/>
                    <a:pt x="4570" y="21149"/>
                  </a:cubicBezTo>
                  <a:lnTo>
                    <a:pt x="4637" y="21149"/>
                  </a:lnTo>
                  <a:cubicBezTo>
                    <a:pt x="3903" y="22850"/>
                    <a:pt x="3970" y="24818"/>
                    <a:pt x="3870" y="27253"/>
                  </a:cubicBezTo>
                  <a:cubicBezTo>
                    <a:pt x="3803" y="29221"/>
                    <a:pt x="3703" y="30556"/>
                    <a:pt x="3469" y="31356"/>
                  </a:cubicBezTo>
                  <a:cubicBezTo>
                    <a:pt x="3469" y="31356"/>
                    <a:pt x="3336" y="32190"/>
                    <a:pt x="2569" y="34091"/>
                  </a:cubicBezTo>
                  <a:cubicBezTo>
                    <a:pt x="2201" y="35058"/>
                    <a:pt x="2864" y="35595"/>
                    <a:pt x="3738" y="35595"/>
                  </a:cubicBezTo>
                  <a:cubicBezTo>
                    <a:pt x="4131" y="35595"/>
                    <a:pt x="4567" y="35487"/>
                    <a:pt x="4970" y="35259"/>
                  </a:cubicBezTo>
                  <a:cubicBezTo>
                    <a:pt x="5471" y="34992"/>
                    <a:pt x="5904" y="34525"/>
                    <a:pt x="6171" y="33858"/>
                  </a:cubicBezTo>
                  <a:cubicBezTo>
                    <a:pt x="6171" y="33858"/>
                    <a:pt x="7563" y="36278"/>
                    <a:pt x="9309" y="36278"/>
                  </a:cubicBezTo>
                  <a:cubicBezTo>
                    <a:pt x="9397" y="36278"/>
                    <a:pt x="9485" y="36272"/>
                    <a:pt x="9574" y="36260"/>
                  </a:cubicBezTo>
                  <a:cubicBezTo>
                    <a:pt x="11508" y="36026"/>
                    <a:pt x="11875" y="32323"/>
                    <a:pt x="11875" y="32323"/>
                  </a:cubicBezTo>
                  <a:cubicBezTo>
                    <a:pt x="11875" y="32323"/>
                    <a:pt x="12134" y="36529"/>
                    <a:pt x="14787" y="36529"/>
                  </a:cubicBezTo>
                  <a:cubicBezTo>
                    <a:pt x="14828" y="36529"/>
                    <a:pt x="14869" y="36528"/>
                    <a:pt x="14911" y="36526"/>
                  </a:cubicBezTo>
                  <a:cubicBezTo>
                    <a:pt x="16479" y="36426"/>
                    <a:pt x="17346" y="33091"/>
                    <a:pt x="17346" y="33091"/>
                  </a:cubicBezTo>
                  <a:cubicBezTo>
                    <a:pt x="17346" y="33091"/>
                    <a:pt x="18162" y="36139"/>
                    <a:pt x="19648" y="36139"/>
                  </a:cubicBezTo>
                  <a:cubicBezTo>
                    <a:pt x="19807" y="36139"/>
                    <a:pt x="19974" y="36104"/>
                    <a:pt x="20148" y="36026"/>
                  </a:cubicBezTo>
                  <a:cubicBezTo>
                    <a:pt x="21916" y="35259"/>
                    <a:pt x="21549" y="32190"/>
                    <a:pt x="21549" y="32190"/>
                  </a:cubicBezTo>
                  <a:lnTo>
                    <a:pt x="21549" y="32190"/>
                  </a:lnTo>
                  <a:cubicBezTo>
                    <a:pt x="21549" y="32190"/>
                    <a:pt x="23384" y="34725"/>
                    <a:pt x="24851" y="34759"/>
                  </a:cubicBezTo>
                  <a:cubicBezTo>
                    <a:pt x="25352" y="34759"/>
                    <a:pt x="25819" y="34492"/>
                    <a:pt x="26152" y="33724"/>
                  </a:cubicBezTo>
                  <a:cubicBezTo>
                    <a:pt x="26819" y="31890"/>
                    <a:pt x="24985" y="28154"/>
                    <a:pt x="24518" y="25719"/>
                  </a:cubicBezTo>
                  <a:cubicBezTo>
                    <a:pt x="24151" y="23684"/>
                    <a:pt x="23884" y="22650"/>
                    <a:pt x="23417" y="21749"/>
                  </a:cubicBezTo>
                  <a:cubicBezTo>
                    <a:pt x="22516" y="20081"/>
                    <a:pt x="21249" y="18847"/>
                    <a:pt x="19881" y="17980"/>
                  </a:cubicBezTo>
                  <a:lnTo>
                    <a:pt x="19881" y="17980"/>
                  </a:lnTo>
                  <a:cubicBezTo>
                    <a:pt x="20288" y="18029"/>
                    <a:pt x="20686" y="18053"/>
                    <a:pt x="21075" y="18053"/>
                  </a:cubicBezTo>
                  <a:cubicBezTo>
                    <a:pt x="21994" y="18053"/>
                    <a:pt x="22864" y="17924"/>
                    <a:pt x="23684" y="17713"/>
                  </a:cubicBezTo>
                  <a:cubicBezTo>
                    <a:pt x="23751" y="17079"/>
                    <a:pt x="25285" y="15712"/>
                    <a:pt x="25385" y="15645"/>
                  </a:cubicBezTo>
                  <a:lnTo>
                    <a:pt x="25385" y="15645"/>
                  </a:lnTo>
                  <a:cubicBezTo>
                    <a:pt x="25312" y="15669"/>
                    <a:pt x="24138" y="15960"/>
                    <a:pt x="23405" y="15960"/>
                  </a:cubicBezTo>
                  <a:cubicBezTo>
                    <a:pt x="23133" y="15960"/>
                    <a:pt x="22922" y="15920"/>
                    <a:pt x="22850" y="15812"/>
                  </a:cubicBezTo>
                  <a:cubicBezTo>
                    <a:pt x="22583" y="15378"/>
                    <a:pt x="24017" y="14577"/>
                    <a:pt x="24017" y="14577"/>
                  </a:cubicBezTo>
                  <a:cubicBezTo>
                    <a:pt x="24017" y="14577"/>
                    <a:pt x="22850" y="14577"/>
                    <a:pt x="22683" y="14077"/>
                  </a:cubicBezTo>
                  <a:cubicBezTo>
                    <a:pt x="22516" y="13643"/>
                    <a:pt x="24117" y="13210"/>
                    <a:pt x="24484" y="13143"/>
                  </a:cubicBezTo>
                  <a:lnTo>
                    <a:pt x="24484" y="13143"/>
                  </a:lnTo>
                  <a:cubicBezTo>
                    <a:pt x="23784" y="13243"/>
                    <a:pt x="23050" y="13343"/>
                    <a:pt x="22383" y="13410"/>
                  </a:cubicBezTo>
                  <a:cubicBezTo>
                    <a:pt x="23017" y="12976"/>
                    <a:pt x="23550" y="12409"/>
                    <a:pt x="24117" y="11875"/>
                  </a:cubicBezTo>
                  <a:cubicBezTo>
                    <a:pt x="23217" y="11342"/>
                    <a:pt x="24885" y="8473"/>
                    <a:pt x="24985" y="8240"/>
                  </a:cubicBezTo>
                  <a:lnTo>
                    <a:pt x="24985" y="8240"/>
                  </a:lnTo>
                  <a:cubicBezTo>
                    <a:pt x="24828" y="8396"/>
                    <a:pt x="22428" y="10737"/>
                    <a:pt x="21921" y="10737"/>
                  </a:cubicBezTo>
                  <a:cubicBezTo>
                    <a:pt x="21889" y="10737"/>
                    <a:pt x="21865" y="10728"/>
                    <a:pt x="21849" y="10708"/>
                  </a:cubicBezTo>
                  <a:cubicBezTo>
                    <a:pt x="21616" y="10374"/>
                    <a:pt x="22283" y="9374"/>
                    <a:pt x="22283" y="9374"/>
                  </a:cubicBezTo>
                  <a:lnTo>
                    <a:pt x="22283" y="9374"/>
                  </a:lnTo>
                  <a:cubicBezTo>
                    <a:pt x="22283" y="9374"/>
                    <a:pt x="21592" y="9768"/>
                    <a:pt x="21061" y="9768"/>
                  </a:cubicBezTo>
                  <a:cubicBezTo>
                    <a:pt x="20901" y="9768"/>
                    <a:pt x="20756" y="9733"/>
                    <a:pt x="20648" y="9641"/>
                  </a:cubicBezTo>
                  <a:cubicBezTo>
                    <a:pt x="20381" y="9374"/>
                    <a:pt x="20882" y="8707"/>
                    <a:pt x="21349" y="8206"/>
                  </a:cubicBezTo>
                  <a:lnTo>
                    <a:pt x="21349" y="8206"/>
                  </a:lnTo>
                  <a:cubicBezTo>
                    <a:pt x="21182" y="8340"/>
                    <a:pt x="20982" y="8473"/>
                    <a:pt x="20815" y="8573"/>
                  </a:cubicBezTo>
                  <a:cubicBezTo>
                    <a:pt x="19514" y="9407"/>
                    <a:pt x="18547" y="10341"/>
                    <a:pt x="17813" y="11175"/>
                  </a:cubicBezTo>
                  <a:cubicBezTo>
                    <a:pt x="19147" y="8740"/>
                    <a:pt x="20181" y="6338"/>
                    <a:pt x="20982" y="3970"/>
                  </a:cubicBezTo>
                  <a:lnTo>
                    <a:pt x="20848" y="3903"/>
                  </a:lnTo>
                  <a:cubicBezTo>
                    <a:pt x="19948" y="3903"/>
                    <a:pt x="20448" y="2"/>
                    <a:pt x="20448" y="0"/>
                  </a:cubicBezTo>
                  <a:close/>
                </a:path>
              </a:pathLst>
            </a:custGeom>
            <a:solidFill>
              <a:srgbClr val="F4EC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17"/>
            <p:cNvSpPr/>
            <p:nvPr/>
          </p:nvSpPr>
          <p:spPr>
            <a:xfrm>
              <a:off x="3553550" y="3211075"/>
              <a:ext cx="90925" cy="67575"/>
            </a:xfrm>
            <a:custGeom>
              <a:avLst/>
              <a:gdLst/>
              <a:ahLst/>
              <a:cxnLst/>
              <a:rect l="l" t="t" r="r" b="b"/>
              <a:pathLst>
                <a:path w="3637" h="2703" extrusionOk="0">
                  <a:moveTo>
                    <a:pt x="67" y="0"/>
                  </a:moveTo>
                  <a:cubicBezTo>
                    <a:pt x="0" y="34"/>
                    <a:pt x="0" y="67"/>
                    <a:pt x="0" y="134"/>
                  </a:cubicBezTo>
                  <a:cubicBezTo>
                    <a:pt x="0" y="134"/>
                    <a:pt x="67" y="434"/>
                    <a:pt x="267" y="801"/>
                  </a:cubicBezTo>
                  <a:cubicBezTo>
                    <a:pt x="501" y="1168"/>
                    <a:pt x="834" y="1668"/>
                    <a:pt x="1268" y="2035"/>
                  </a:cubicBezTo>
                  <a:lnTo>
                    <a:pt x="1668" y="2302"/>
                  </a:lnTo>
                  <a:cubicBezTo>
                    <a:pt x="1768" y="2369"/>
                    <a:pt x="1902" y="2436"/>
                    <a:pt x="2035" y="2502"/>
                  </a:cubicBezTo>
                  <a:lnTo>
                    <a:pt x="2402" y="2636"/>
                  </a:lnTo>
                  <a:cubicBezTo>
                    <a:pt x="2535" y="2669"/>
                    <a:pt x="2669" y="2702"/>
                    <a:pt x="2769" y="2702"/>
                  </a:cubicBezTo>
                  <a:lnTo>
                    <a:pt x="3136" y="2702"/>
                  </a:lnTo>
                  <a:cubicBezTo>
                    <a:pt x="3202" y="2702"/>
                    <a:pt x="3236" y="2669"/>
                    <a:pt x="3336" y="2669"/>
                  </a:cubicBezTo>
                  <a:cubicBezTo>
                    <a:pt x="3469" y="2669"/>
                    <a:pt x="3536" y="2636"/>
                    <a:pt x="3536" y="2636"/>
                  </a:cubicBezTo>
                  <a:cubicBezTo>
                    <a:pt x="3569" y="2569"/>
                    <a:pt x="3636" y="2569"/>
                    <a:pt x="3603" y="2536"/>
                  </a:cubicBezTo>
                  <a:cubicBezTo>
                    <a:pt x="3603" y="2502"/>
                    <a:pt x="3569" y="2436"/>
                    <a:pt x="3536" y="2436"/>
                  </a:cubicBezTo>
                  <a:cubicBezTo>
                    <a:pt x="3536" y="2436"/>
                    <a:pt x="3436" y="2436"/>
                    <a:pt x="3336" y="2369"/>
                  </a:cubicBezTo>
                  <a:cubicBezTo>
                    <a:pt x="3269" y="2369"/>
                    <a:pt x="3202" y="2369"/>
                    <a:pt x="3102" y="2335"/>
                  </a:cubicBezTo>
                  <a:cubicBezTo>
                    <a:pt x="3069" y="2302"/>
                    <a:pt x="3002" y="2302"/>
                    <a:pt x="2902" y="2235"/>
                  </a:cubicBezTo>
                  <a:cubicBezTo>
                    <a:pt x="2836" y="2202"/>
                    <a:pt x="2702" y="2169"/>
                    <a:pt x="2602" y="2135"/>
                  </a:cubicBezTo>
                  <a:cubicBezTo>
                    <a:pt x="2535" y="2102"/>
                    <a:pt x="2402" y="2002"/>
                    <a:pt x="2335" y="1969"/>
                  </a:cubicBezTo>
                  <a:cubicBezTo>
                    <a:pt x="2168" y="1835"/>
                    <a:pt x="1935" y="1702"/>
                    <a:pt x="1735" y="1535"/>
                  </a:cubicBezTo>
                  <a:cubicBezTo>
                    <a:pt x="1535" y="1368"/>
                    <a:pt x="1334" y="1201"/>
                    <a:pt x="1168" y="1035"/>
                  </a:cubicBezTo>
                  <a:lnTo>
                    <a:pt x="667" y="534"/>
                  </a:lnTo>
                  <a:lnTo>
                    <a:pt x="167" y="34"/>
                  </a:lnTo>
                  <a:cubicBezTo>
                    <a:pt x="100" y="0"/>
                    <a:pt x="100" y="0"/>
                    <a:pt x="67" y="0"/>
                  </a:cubicBezTo>
                  <a:close/>
                </a:path>
              </a:pathLst>
            </a:custGeom>
            <a:solidFill>
              <a:srgbClr val="D6CF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17"/>
            <p:cNvSpPr/>
            <p:nvPr/>
          </p:nvSpPr>
          <p:spPr>
            <a:xfrm>
              <a:off x="3695300" y="3173550"/>
              <a:ext cx="82600" cy="111300"/>
            </a:xfrm>
            <a:custGeom>
              <a:avLst/>
              <a:gdLst/>
              <a:ahLst/>
              <a:cxnLst/>
              <a:rect l="l" t="t" r="r" b="b"/>
              <a:pathLst>
                <a:path w="3304" h="4452" extrusionOk="0">
                  <a:moveTo>
                    <a:pt x="134" y="0"/>
                  </a:moveTo>
                  <a:cubicBezTo>
                    <a:pt x="68" y="0"/>
                    <a:pt x="34" y="34"/>
                    <a:pt x="34" y="100"/>
                  </a:cubicBezTo>
                  <a:cubicBezTo>
                    <a:pt x="34" y="100"/>
                    <a:pt x="1" y="467"/>
                    <a:pt x="34" y="1001"/>
                  </a:cubicBezTo>
                  <a:cubicBezTo>
                    <a:pt x="68" y="1301"/>
                    <a:pt x="134" y="1635"/>
                    <a:pt x="201" y="1968"/>
                  </a:cubicBezTo>
                  <a:cubicBezTo>
                    <a:pt x="234" y="2135"/>
                    <a:pt x="301" y="2302"/>
                    <a:pt x="368" y="2469"/>
                  </a:cubicBezTo>
                  <a:lnTo>
                    <a:pt x="635" y="2969"/>
                  </a:lnTo>
                  <a:cubicBezTo>
                    <a:pt x="701" y="3136"/>
                    <a:pt x="835" y="3303"/>
                    <a:pt x="968" y="3470"/>
                  </a:cubicBezTo>
                  <a:cubicBezTo>
                    <a:pt x="1035" y="3636"/>
                    <a:pt x="1202" y="3770"/>
                    <a:pt x="1335" y="3870"/>
                  </a:cubicBezTo>
                  <a:cubicBezTo>
                    <a:pt x="1502" y="3970"/>
                    <a:pt x="1635" y="4103"/>
                    <a:pt x="1802" y="4170"/>
                  </a:cubicBezTo>
                  <a:cubicBezTo>
                    <a:pt x="1969" y="4203"/>
                    <a:pt x="2069" y="4303"/>
                    <a:pt x="2236" y="4337"/>
                  </a:cubicBezTo>
                  <a:cubicBezTo>
                    <a:pt x="2403" y="4370"/>
                    <a:pt x="2536" y="4437"/>
                    <a:pt x="2669" y="4437"/>
                  </a:cubicBezTo>
                  <a:cubicBezTo>
                    <a:pt x="2714" y="4448"/>
                    <a:pt x="2751" y="4452"/>
                    <a:pt x="2784" y="4452"/>
                  </a:cubicBezTo>
                  <a:cubicBezTo>
                    <a:pt x="2851" y="4452"/>
                    <a:pt x="2903" y="4437"/>
                    <a:pt x="2970" y="4437"/>
                  </a:cubicBezTo>
                  <a:cubicBezTo>
                    <a:pt x="3136" y="4370"/>
                    <a:pt x="3203" y="4370"/>
                    <a:pt x="3203" y="4370"/>
                  </a:cubicBezTo>
                  <a:cubicBezTo>
                    <a:pt x="3237" y="4370"/>
                    <a:pt x="3303" y="4337"/>
                    <a:pt x="3270" y="4303"/>
                  </a:cubicBezTo>
                  <a:cubicBezTo>
                    <a:pt x="3270" y="4270"/>
                    <a:pt x="3237" y="4170"/>
                    <a:pt x="3203" y="4170"/>
                  </a:cubicBezTo>
                  <a:cubicBezTo>
                    <a:pt x="3203" y="4170"/>
                    <a:pt x="3103" y="4170"/>
                    <a:pt x="2936" y="4137"/>
                  </a:cubicBezTo>
                  <a:cubicBezTo>
                    <a:pt x="2870" y="4103"/>
                    <a:pt x="2736" y="4103"/>
                    <a:pt x="2669" y="4037"/>
                  </a:cubicBezTo>
                  <a:cubicBezTo>
                    <a:pt x="2569" y="4003"/>
                    <a:pt x="2503" y="3970"/>
                    <a:pt x="2369" y="3937"/>
                  </a:cubicBezTo>
                  <a:cubicBezTo>
                    <a:pt x="2236" y="3870"/>
                    <a:pt x="2169" y="3770"/>
                    <a:pt x="2036" y="3703"/>
                  </a:cubicBezTo>
                  <a:cubicBezTo>
                    <a:pt x="1902" y="3636"/>
                    <a:pt x="1836" y="3503"/>
                    <a:pt x="1702" y="3436"/>
                  </a:cubicBezTo>
                  <a:cubicBezTo>
                    <a:pt x="1602" y="3303"/>
                    <a:pt x="1502" y="3169"/>
                    <a:pt x="1402" y="3036"/>
                  </a:cubicBezTo>
                  <a:cubicBezTo>
                    <a:pt x="1335" y="2936"/>
                    <a:pt x="1235" y="2802"/>
                    <a:pt x="1168" y="2636"/>
                  </a:cubicBezTo>
                  <a:cubicBezTo>
                    <a:pt x="1068" y="2469"/>
                    <a:pt x="1035" y="2335"/>
                    <a:pt x="935" y="2169"/>
                  </a:cubicBezTo>
                  <a:cubicBezTo>
                    <a:pt x="868" y="2002"/>
                    <a:pt x="835" y="1868"/>
                    <a:pt x="735" y="1702"/>
                  </a:cubicBezTo>
                  <a:cubicBezTo>
                    <a:pt x="635" y="1435"/>
                    <a:pt x="535" y="1135"/>
                    <a:pt x="435" y="868"/>
                  </a:cubicBezTo>
                  <a:cubicBezTo>
                    <a:pt x="268" y="367"/>
                    <a:pt x="201" y="34"/>
                    <a:pt x="201" y="34"/>
                  </a:cubicBezTo>
                  <a:cubicBezTo>
                    <a:pt x="168" y="34"/>
                    <a:pt x="168" y="0"/>
                    <a:pt x="134" y="0"/>
                  </a:cubicBezTo>
                  <a:close/>
                </a:path>
              </a:pathLst>
            </a:custGeom>
            <a:solidFill>
              <a:srgbClr val="D6CF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17"/>
            <p:cNvSpPr/>
            <p:nvPr/>
          </p:nvSpPr>
          <p:spPr>
            <a:xfrm>
              <a:off x="3834575" y="3194400"/>
              <a:ext cx="75075" cy="80900"/>
            </a:xfrm>
            <a:custGeom>
              <a:avLst/>
              <a:gdLst/>
              <a:ahLst/>
              <a:cxnLst/>
              <a:rect l="l" t="t" r="r" b="b"/>
              <a:pathLst>
                <a:path w="3003" h="3236" extrusionOk="0">
                  <a:moveTo>
                    <a:pt x="101" y="0"/>
                  </a:moveTo>
                  <a:cubicBezTo>
                    <a:pt x="67" y="0"/>
                    <a:pt x="1" y="34"/>
                    <a:pt x="1" y="100"/>
                  </a:cubicBezTo>
                  <a:cubicBezTo>
                    <a:pt x="1" y="100"/>
                    <a:pt x="1" y="367"/>
                    <a:pt x="101" y="801"/>
                  </a:cubicBezTo>
                  <a:cubicBezTo>
                    <a:pt x="134" y="1001"/>
                    <a:pt x="234" y="1268"/>
                    <a:pt x="301" y="1501"/>
                  </a:cubicBezTo>
                  <a:cubicBezTo>
                    <a:pt x="434" y="1802"/>
                    <a:pt x="568" y="2035"/>
                    <a:pt x="734" y="2302"/>
                  </a:cubicBezTo>
                  <a:cubicBezTo>
                    <a:pt x="801" y="2402"/>
                    <a:pt x="901" y="2535"/>
                    <a:pt x="1001" y="2669"/>
                  </a:cubicBezTo>
                  <a:cubicBezTo>
                    <a:pt x="1101" y="2769"/>
                    <a:pt x="1235" y="2869"/>
                    <a:pt x="1335" y="2969"/>
                  </a:cubicBezTo>
                  <a:cubicBezTo>
                    <a:pt x="1402" y="3002"/>
                    <a:pt x="1435" y="3036"/>
                    <a:pt x="1502" y="3103"/>
                  </a:cubicBezTo>
                  <a:cubicBezTo>
                    <a:pt x="1602" y="3136"/>
                    <a:pt x="1635" y="3136"/>
                    <a:pt x="1735" y="3169"/>
                  </a:cubicBezTo>
                  <a:cubicBezTo>
                    <a:pt x="1835" y="3203"/>
                    <a:pt x="2002" y="3203"/>
                    <a:pt x="2135" y="3236"/>
                  </a:cubicBezTo>
                  <a:cubicBezTo>
                    <a:pt x="2269" y="3236"/>
                    <a:pt x="2436" y="3203"/>
                    <a:pt x="2502" y="3203"/>
                  </a:cubicBezTo>
                  <a:cubicBezTo>
                    <a:pt x="2602" y="3203"/>
                    <a:pt x="2669" y="3169"/>
                    <a:pt x="2736" y="3136"/>
                  </a:cubicBezTo>
                  <a:cubicBezTo>
                    <a:pt x="2836" y="3103"/>
                    <a:pt x="2903" y="3036"/>
                    <a:pt x="2903" y="3036"/>
                  </a:cubicBezTo>
                  <a:cubicBezTo>
                    <a:pt x="2926" y="3012"/>
                    <a:pt x="2950" y="2989"/>
                    <a:pt x="2973" y="2989"/>
                  </a:cubicBezTo>
                  <a:cubicBezTo>
                    <a:pt x="2983" y="2989"/>
                    <a:pt x="2993" y="2993"/>
                    <a:pt x="3003" y="3002"/>
                  </a:cubicBezTo>
                  <a:cubicBezTo>
                    <a:pt x="3003" y="2936"/>
                    <a:pt x="2969" y="2869"/>
                    <a:pt x="2903" y="2869"/>
                  </a:cubicBezTo>
                  <a:lnTo>
                    <a:pt x="2669" y="2869"/>
                  </a:lnTo>
                  <a:cubicBezTo>
                    <a:pt x="2647" y="2869"/>
                    <a:pt x="2580" y="2899"/>
                    <a:pt x="2528" y="2899"/>
                  </a:cubicBezTo>
                  <a:cubicBezTo>
                    <a:pt x="2502" y="2899"/>
                    <a:pt x="2480" y="2891"/>
                    <a:pt x="2469" y="2869"/>
                  </a:cubicBezTo>
                  <a:cubicBezTo>
                    <a:pt x="2402" y="2869"/>
                    <a:pt x="2336" y="2869"/>
                    <a:pt x="2269" y="2836"/>
                  </a:cubicBezTo>
                  <a:cubicBezTo>
                    <a:pt x="2169" y="2802"/>
                    <a:pt x="2102" y="2802"/>
                    <a:pt x="2002" y="2702"/>
                  </a:cubicBezTo>
                  <a:cubicBezTo>
                    <a:pt x="1935" y="2636"/>
                    <a:pt x="1835" y="2602"/>
                    <a:pt x="1768" y="2502"/>
                  </a:cubicBezTo>
                  <a:cubicBezTo>
                    <a:pt x="1668" y="2469"/>
                    <a:pt x="1602" y="2335"/>
                    <a:pt x="1502" y="2269"/>
                  </a:cubicBezTo>
                  <a:cubicBezTo>
                    <a:pt x="1435" y="2169"/>
                    <a:pt x="1335" y="2035"/>
                    <a:pt x="1268" y="1968"/>
                  </a:cubicBezTo>
                  <a:cubicBezTo>
                    <a:pt x="968" y="1501"/>
                    <a:pt x="734" y="1034"/>
                    <a:pt x="501" y="667"/>
                  </a:cubicBezTo>
                  <a:cubicBezTo>
                    <a:pt x="334" y="301"/>
                    <a:pt x="167" y="34"/>
                    <a:pt x="167" y="34"/>
                  </a:cubicBezTo>
                  <a:cubicBezTo>
                    <a:pt x="134" y="0"/>
                    <a:pt x="134" y="0"/>
                    <a:pt x="101" y="0"/>
                  </a:cubicBezTo>
                  <a:close/>
                </a:path>
              </a:pathLst>
            </a:custGeom>
            <a:solidFill>
              <a:srgbClr val="D6CF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17"/>
            <p:cNvSpPr/>
            <p:nvPr/>
          </p:nvSpPr>
          <p:spPr>
            <a:xfrm>
              <a:off x="3859600" y="2794650"/>
              <a:ext cx="207675" cy="451475"/>
            </a:xfrm>
            <a:custGeom>
              <a:avLst/>
              <a:gdLst/>
              <a:ahLst/>
              <a:cxnLst/>
              <a:rect l="l" t="t" r="r" b="b"/>
              <a:pathLst>
                <a:path w="8307" h="18059" extrusionOk="0">
                  <a:moveTo>
                    <a:pt x="189" y="1"/>
                  </a:moveTo>
                  <a:cubicBezTo>
                    <a:pt x="137" y="1"/>
                    <a:pt x="85" y="50"/>
                    <a:pt x="34" y="179"/>
                  </a:cubicBezTo>
                  <a:cubicBezTo>
                    <a:pt x="0" y="279"/>
                    <a:pt x="34" y="312"/>
                    <a:pt x="100" y="346"/>
                  </a:cubicBezTo>
                  <a:lnTo>
                    <a:pt x="334" y="479"/>
                  </a:lnTo>
                  <a:cubicBezTo>
                    <a:pt x="501" y="546"/>
                    <a:pt x="767" y="679"/>
                    <a:pt x="1034" y="846"/>
                  </a:cubicBezTo>
                  <a:cubicBezTo>
                    <a:pt x="1168" y="946"/>
                    <a:pt x="1335" y="1013"/>
                    <a:pt x="1501" y="1146"/>
                  </a:cubicBezTo>
                  <a:cubicBezTo>
                    <a:pt x="1668" y="1280"/>
                    <a:pt x="1902" y="1447"/>
                    <a:pt x="2068" y="1547"/>
                  </a:cubicBezTo>
                  <a:cubicBezTo>
                    <a:pt x="2202" y="1713"/>
                    <a:pt x="2469" y="1880"/>
                    <a:pt x="2635" y="2047"/>
                  </a:cubicBezTo>
                  <a:cubicBezTo>
                    <a:pt x="2802" y="2281"/>
                    <a:pt x="3002" y="2447"/>
                    <a:pt x="3203" y="2647"/>
                  </a:cubicBezTo>
                  <a:cubicBezTo>
                    <a:pt x="3436" y="2814"/>
                    <a:pt x="3603" y="3048"/>
                    <a:pt x="3803" y="3315"/>
                  </a:cubicBezTo>
                  <a:cubicBezTo>
                    <a:pt x="4003" y="3548"/>
                    <a:pt x="4203" y="3815"/>
                    <a:pt x="4370" y="4115"/>
                  </a:cubicBezTo>
                  <a:cubicBezTo>
                    <a:pt x="4537" y="4382"/>
                    <a:pt x="4770" y="4682"/>
                    <a:pt x="4937" y="4982"/>
                  </a:cubicBezTo>
                  <a:cubicBezTo>
                    <a:pt x="4970" y="5049"/>
                    <a:pt x="5037" y="5283"/>
                    <a:pt x="5137" y="5449"/>
                  </a:cubicBezTo>
                  <a:lnTo>
                    <a:pt x="5271" y="5683"/>
                  </a:lnTo>
                  <a:lnTo>
                    <a:pt x="5337" y="5950"/>
                  </a:lnTo>
                  <a:cubicBezTo>
                    <a:pt x="5437" y="6117"/>
                    <a:pt x="5471" y="6283"/>
                    <a:pt x="5504" y="6450"/>
                  </a:cubicBezTo>
                  <a:cubicBezTo>
                    <a:pt x="5538" y="6617"/>
                    <a:pt x="5604" y="6817"/>
                    <a:pt x="5638" y="6984"/>
                  </a:cubicBezTo>
                  <a:cubicBezTo>
                    <a:pt x="5771" y="7351"/>
                    <a:pt x="5804" y="7718"/>
                    <a:pt x="5871" y="8118"/>
                  </a:cubicBezTo>
                  <a:cubicBezTo>
                    <a:pt x="5938" y="8485"/>
                    <a:pt x="6005" y="8885"/>
                    <a:pt x="6105" y="9286"/>
                  </a:cubicBezTo>
                  <a:cubicBezTo>
                    <a:pt x="6205" y="9652"/>
                    <a:pt x="6305" y="10053"/>
                    <a:pt x="6438" y="10453"/>
                  </a:cubicBezTo>
                  <a:cubicBezTo>
                    <a:pt x="6872" y="11954"/>
                    <a:pt x="7439" y="13455"/>
                    <a:pt x="7672" y="14856"/>
                  </a:cubicBezTo>
                  <a:cubicBezTo>
                    <a:pt x="7772" y="15557"/>
                    <a:pt x="7839" y="16291"/>
                    <a:pt x="7539" y="16824"/>
                  </a:cubicBezTo>
                  <a:cubicBezTo>
                    <a:pt x="7372" y="17124"/>
                    <a:pt x="7205" y="17358"/>
                    <a:pt x="7005" y="17491"/>
                  </a:cubicBezTo>
                  <a:cubicBezTo>
                    <a:pt x="6939" y="17558"/>
                    <a:pt x="6805" y="17625"/>
                    <a:pt x="6672" y="17625"/>
                  </a:cubicBezTo>
                  <a:lnTo>
                    <a:pt x="6505" y="17625"/>
                  </a:lnTo>
                  <a:cubicBezTo>
                    <a:pt x="6472" y="17591"/>
                    <a:pt x="6430" y="17591"/>
                    <a:pt x="6392" y="17591"/>
                  </a:cubicBezTo>
                  <a:cubicBezTo>
                    <a:pt x="6355" y="17591"/>
                    <a:pt x="6321" y="17591"/>
                    <a:pt x="6305" y="17558"/>
                  </a:cubicBezTo>
                  <a:cubicBezTo>
                    <a:pt x="5804" y="17458"/>
                    <a:pt x="5337" y="17158"/>
                    <a:pt x="4970" y="16858"/>
                  </a:cubicBezTo>
                  <a:cubicBezTo>
                    <a:pt x="4604" y="16557"/>
                    <a:pt x="4303" y="16291"/>
                    <a:pt x="4036" y="16024"/>
                  </a:cubicBezTo>
                  <a:cubicBezTo>
                    <a:pt x="3603" y="15523"/>
                    <a:pt x="3336" y="15223"/>
                    <a:pt x="3336" y="15223"/>
                  </a:cubicBezTo>
                  <a:cubicBezTo>
                    <a:pt x="3314" y="15223"/>
                    <a:pt x="3291" y="15208"/>
                    <a:pt x="3259" y="15208"/>
                  </a:cubicBezTo>
                  <a:cubicBezTo>
                    <a:pt x="3243" y="15208"/>
                    <a:pt x="3225" y="15212"/>
                    <a:pt x="3203" y="15223"/>
                  </a:cubicBezTo>
                  <a:cubicBezTo>
                    <a:pt x="3169" y="15290"/>
                    <a:pt x="3136" y="15323"/>
                    <a:pt x="3169" y="15357"/>
                  </a:cubicBezTo>
                  <a:cubicBezTo>
                    <a:pt x="3169" y="15357"/>
                    <a:pt x="3369" y="15690"/>
                    <a:pt x="3836" y="16224"/>
                  </a:cubicBezTo>
                  <a:cubicBezTo>
                    <a:pt x="4036" y="16491"/>
                    <a:pt x="4337" y="16824"/>
                    <a:pt x="4704" y="17158"/>
                  </a:cubicBezTo>
                  <a:cubicBezTo>
                    <a:pt x="5104" y="17491"/>
                    <a:pt x="5504" y="17825"/>
                    <a:pt x="6171" y="18025"/>
                  </a:cubicBezTo>
                  <a:cubicBezTo>
                    <a:pt x="6305" y="18058"/>
                    <a:pt x="6338" y="18058"/>
                    <a:pt x="6438" y="18058"/>
                  </a:cubicBezTo>
                  <a:lnTo>
                    <a:pt x="6672" y="18058"/>
                  </a:lnTo>
                  <a:cubicBezTo>
                    <a:pt x="6838" y="18058"/>
                    <a:pt x="7072" y="17992"/>
                    <a:pt x="7239" y="17925"/>
                  </a:cubicBezTo>
                  <a:cubicBezTo>
                    <a:pt x="7572" y="17758"/>
                    <a:pt x="7806" y="17425"/>
                    <a:pt x="7973" y="17091"/>
                  </a:cubicBezTo>
                  <a:lnTo>
                    <a:pt x="8006" y="16958"/>
                  </a:lnTo>
                  <a:cubicBezTo>
                    <a:pt x="8006" y="16924"/>
                    <a:pt x="8073" y="16924"/>
                    <a:pt x="8073" y="16858"/>
                  </a:cubicBezTo>
                  <a:lnTo>
                    <a:pt x="8106" y="16791"/>
                  </a:lnTo>
                  <a:lnTo>
                    <a:pt x="8173" y="16491"/>
                  </a:lnTo>
                  <a:cubicBezTo>
                    <a:pt x="8239" y="16291"/>
                    <a:pt x="8273" y="16124"/>
                    <a:pt x="8273" y="15924"/>
                  </a:cubicBezTo>
                  <a:cubicBezTo>
                    <a:pt x="8306" y="15490"/>
                    <a:pt x="8273" y="15123"/>
                    <a:pt x="8239" y="14756"/>
                  </a:cubicBezTo>
                  <a:cubicBezTo>
                    <a:pt x="8006" y="13188"/>
                    <a:pt x="7439" y="11687"/>
                    <a:pt x="7005" y="10186"/>
                  </a:cubicBezTo>
                  <a:cubicBezTo>
                    <a:pt x="6939" y="9819"/>
                    <a:pt x="6805" y="9452"/>
                    <a:pt x="6738" y="9085"/>
                  </a:cubicBezTo>
                  <a:cubicBezTo>
                    <a:pt x="6638" y="8652"/>
                    <a:pt x="6572" y="8285"/>
                    <a:pt x="6472" y="7918"/>
                  </a:cubicBezTo>
                  <a:lnTo>
                    <a:pt x="6238" y="6784"/>
                  </a:lnTo>
                  <a:cubicBezTo>
                    <a:pt x="6171" y="6584"/>
                    <a:pt x="6138" y="6417"/>
                    <a:pt x="6105" y="6183"/>
                  </a:cubicBezTo>
                  <a:cubicBezTo>
                    <a:pt x="6071" y="5983"/>
                    <a:pt x="5971" y="5816"/>
                    <a:pt x="5938" y="5616"/>
                  </a:cubicBezTo>
                  <a:lnTo>
                    <a:pt x="5838" y="5316"/>
                  </a:lnTo>
                  <a:lnTo>
                    <a:pt x="5738" y="5083"/>
                  </a:lnTo>
                  <a:lnTo>
                    <a:pt x="5604" y="4816"/>
                  </a:lnTo>
                  <a:cubicBezTo>
                    <a:pt x="5571" y="4749"/>
                    <a:pt x="5571" y="4682"/>
                    <a:pt x="5471" y="4582"/>
                  </a:cubicBezTo>
                  <a:cubicBezTo>
                    <a:pt x="5271" y="4282"/>
                    <a:pt x="5104" y="3982"/>
                    <a:pt x="4904" y="3682"/>
                  </a:cubicBezTo>
                  <a:cubicBezTo>
                    <a:pt x="4737" y="3415"/>
                    <a:pt x="4470" y="3148"/>
                    <a:pt x="4270" y="2914"/>
                  </a:cubicBezTo>
                  <a:cubicBezTo>
                    <a:pt x="4003" y="2647"/>
                    <a:pt x="3836" y="2414"/>
                    <a:pt x="3603" y="2180"/>
                  </a:cubicBezTo>
                  <a:cubicBezTo>
                    <a:pt x="3336" y="1980"/>
                    <a:pt x="3136" y="1780"/>
                    <a:pt x="2936" y="1613"/>
                  </a:cubicBezTo>
                  <a:cubicBezTo>
                    <a:pt x="2736" y="1413"/>
                    <a:pt x="2502" y="1280"/>
                    <a:pt x="2302" y="1146"/>
                  </a:cubicBezTo>
                  <a:cubicBezTo>
                    <a:pt x="2102" y="1013"/>
                    <a:pt x="1935" y="913"/>
                    <a:pt x="1735" y="779"/>
                  </a:cubicBezTo>
                  <a:cubicBezTo>
                    <a:pt x="1568" y="646"/>
                    <a:pt x="1401" y="579"/>
                    <a:pt x="1234" y="479"/>
                  </a:cubicBezTo>
                  <a:cubicBezTo>
                    <a:pt x="901" y="312"/>
                    <a:pt x="634" y="246"/>
                    <a:pt x="467" y="146"/>
                  </a:cubicBezTo>
                  <a:lnTo>
                    <a:pt x="234" y="12"/>
                  </a:lnTo>
                  <a:cubicBezTo>
                    <a:pt x="219" y="5"/>
                    <a:pt x="204" y="1"/>
                    <a:pt x="189" y="1"/>
                  </a:cubicBezTo>
                  <a:close/>
                </a:path>
              </a:pathLst>
            </a:custGeom>
            <a:solidFill>
              <a:srgbClr val="D6CF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17"/>
            <p:cNvSpPr/>
            <p:nvPr/>
          </p:nvSpPr>
          <p:spPr>
            <a:xfrm>
              <a:off x="3604400" y="2486400"/>
              <a:ext cx="47575" cy="263025"/>
            </a:xfrm>
            <a:custGeom>
              <a:avLst/>
              <a:gdLst/>
              <a:ahLst/>
              <a:cxnLst/>
              <a:rect l="l" t="t" r="r" b="b"/>
              <a:pathLst>
                <a:path w="1903" h="10521" extrusionOk="0">
                  <a:moveTo>
                    <a:pt x="1902" y="0"/>
                  </a:moveTo>
                  <a:cubicBezTo>
                    <a:pt x="1902" y="0"/>
                    <a:pt x="1869" y="134"/>
                    <a:pt x="1736" y="434"/>
                  </a:cubicBezTo>
                  <a:cubicBezTo>
                    <a:pt x="1669" y="667"/>
                    <a:pt x="1502" y="1101"/>
                    <a:pt x="1335" y="1568"/>
                  </a:cubicBezTo>
                  <a:cubicBezTo>
                    <a:pt x="1235" y="1768"/>
                    <a:pt x="1168" y="2001"/>
                    <a:pt x="1068" y="2302"/>
                  </a:cubicBezTo>
                  <a:lnTo>
                    <a:pt x="835" y="3169"/>
                  </a:lnTo>
                  <a:cubicBezTo>
                    <a:pt x="735" y="3503"/>
                    <a:pt x="635" y="3803"/>
                    <a:pt x="568" y="4136"/>
                  </a:cubicBezTo>
                  <a:cubicBezTo>
                    <a:pt x="535" y="4470"/>
                    <a:pt x="468" y="4803"/>
                    <a:pt x="401" y="5137"/>
                  </a:cubicBezTo>
                  <a:cubicBezTo>
                    <a:pt x="368" y="5471"/>
                    <a:pt x="301" y="5804"/>
                    <a:pt x="234" y="6138"/>
                  </a:cubicBezTo>
                  <a:cubicBezTo>
                    <a:pt x="201" y="6305"/>
                    <a:pt x="201" y="6471"/>
                    <a:pt x="168" y="6638"/>
                  </a:cubicBezTo>
                  <a:cubicBezTo>
                    <a:pt x="168" y="6772"/>
                    <a:pt x="134" y="6938"/>
                    <a:pt x="134" y="7105"/>
                  </a:cubicBezTo>
                  <a:cubicBezTo>
                    <a:pt x="101" y="7439"/>
                    <a:pt x="34" y="7739"/>
                    <a:pt x="34" y="8006"/>
                  </a:cubicBezTo>
                  <a:cubicBezTo>
                    <a:pt x="34" y="8273"/>
                    <a:pt x="1" y="8573"/>
                    <a:pt x="1" y="8806"/>
                  </a:cubicBezTo>
                  <a:lnTo>
                    <a:pt x="1" y="10007"/>
                  </a:lnTo>
                  <a:cubicBezTo>
                    <a:pt x="34" y="10307"/>
                    <a:pt x="34" y="10474"/>
                    <a:pt x="34" y="10474"/>
                  </a:cubicBezTo>
                  <a:cubicBezTo>
                    <a:pt x="34" y="10492"/>
                    <a:pt x="54" y="10521"/>
                    <a:pt x="83" y="10521"/>
                  </a:cubicBezTo>
                  <a:cubicBezTo>
                    <a:pt x="107" y="10521"/>
                    <a:pt x="138" y="10501"/>
                    <a:pt x="168" y="10441"/>
                  </a:cubicBezTo>
                  <a:cubicBezTo>
                    <a:pt x="168" y="10441"/>
                    <a:pt x="201" y="10441"/>
                    <a:pt x="201" y="10407"/>
                  </a:cubicBezTo>
                  <a:cubicBezTo>
                    <a:pt x="201" y="10407"/>
                    <a:pt x="201" y="10241"/>
                    <a:pt x="234" y="9940"/>
                  </a:cubicBezTo>
                  <a:cubicBezTo>
                    <a:pt x="234" y="9640"/>
                    <a:pt x="335" y="9240"/>
                    <a:pt x="368" y="8740"/>
                  </a:cubicBezTo>
                  <a:cubicBezTo>
                    <a:pt x="401" y="8473"/>
                    <a:pt x="468" y="8239"/>
                    <a:pt x="501" y="7939"/>
                  </a:cubicBezTo>
                  <a:lnTo>
                    <a:pt x="635" y="7072"/>
                  </a:lnTo>
                  <a:cubicBezTo>
                    <a:pt x="635" y="6938"/>
                    <a:pt x="668" y="6772"/>
                    <a:pt x="668" y="6605"/>
                  </a:cubicBezTo>
                  <a:cubicBezTo>
                    <a:pt x="701" y="6471"/>
                    <a:pt x="701" y="6305"/>
                    <a:pt x="735" y="6138"/>
                  </a:cubicBezTo>
                  <a:cubicBezTo>
                    <a:pt x="802" y="5838"/>
                    <a:pt x="868" y="5504"/>
                    <a:pt x="902" y="5170"/>
                  </a:cubicBezTo>
                  <a:cubicBezTo>
                    <a:pt x="968" y="4904"/>
                    <a:pt x="1035" y="4570"/>
                    <a:pt x="1068" y="4236"/>
                  </a:cubicBezTo>
                  <a:cubicBezTo>
                    <a:pt x="1135" y="3936"/>
                    <a:pt x="1202" y="3603"/>
                    <a:pt x="1235" y="3302"/>
                  </a:cubicBezTo>
                  <a:cubicBezTo>
                    <a:pt x="1302" y="3002"/>
                    <a:pt x="1369" y="2735"/>
                    <a:pt x="1402" y="2435"/>
                  </a:cubicBezTo>
                  <a:cubicBezTo>
                    <a:pt x="1469" y="2135"/>
                    <a:pt x="1535" y="1901"/>
                    <a:pt x="1569" y="1635"/>
                  </a:cubicBezTo>
                  <a:cubicBezTo>
                    <a:pt x="1702" y="1168"/>
                    <a:pt x="1769" y="767"/>
                    <a:pt x="1836" y="467"/>
                  </a:cubicBezTo>
                  <a:cubicBezTo>
                    <a:pt x="1869" y="167"/>
                    <a:pt x="1902" y="0"/>
                    <a:pt x="1902" y="0"/>
                  </a:cubicBezTo>
                  <a:close/>
                </a:path>
              </a:pathLst>
            </a:custGeom>
            <a:solidFill>
              <a:srgbClr val="D6CF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17"/>
            <p:cNvSpPr/>
            <p:nvPr/>
          </p:nvSpPr>
          <p:spPr>
            <a:xfrm>
              <a:off x="3711150" y="2373800"/>
              <a:ext cx="151800" cy="374475"/>
            </a:xfrm>
            <a:custGeom>
              <a:avLst/>
              <a:gdLst/>
              <a:ahLst/>
              <a:cxnLst/>
              <a:rect l="l" t="t" r="r" b="b"/>
              <a:pathLst>
                <a:path w="6072" h="14979" extrusionOk="0">
                  <a:moveTo>
                    <a:pt x="6038" y="1"/>
                  </a:moveTo>
                  <a:cubicBezTo>
                    <a:pt x="6005" y="1"/>
                    <a:pt x="5938" y="1"/>
                    <a:pt x="5938" y="34"/>
                  </a:cubicBezTo>
                  <a:lnTo>
                    <a:pt x="5705" y="668"/>
                  </a:lnTo>
                  <a:cubicBezTo>
                    <a:pt x="5538" y="1102"/>
                    <a:pt x="5271" y="1669"/>
                    <a:pt x="5004" y="2336"/>
                  </a:cubicBezTo>
                  <a:cubicBezTo>
                    <a:pt x="4837" y="2669"/>
                    <a:pt x="4671" y="3036"/>
                    <a:pt x="4504" y="3437"/>
                  </a:cubicBezTo>
                  <a:cubicBezTo>
                    <a:pt x="4270" y="3804"/>
                    <a:pt x="4104" y="4170"/>
                    <a:pt x="3870" y="4604"/>
                  </a:cubicBezTo>
                  <a:cubicBezTo>
                    <a:pt x="3603" y="4971"/>
                    <a:pt x="3370" y="5438"/>
                    <a:pt x="3103" y="5838"/>
                  </a:cubicBezTo>
                  <a:cubicBezTo>
                    <a:pt x="2869" y="6272"/>
                    <a:pt x="2669" y="6706"/>
                    <a:pt x="2436" y="7173"/>
                  </a:cubicBezTo>
                  <a:lnTo>
                    <a:pt x="1835" y="8540"/>
                  </a:lnTo>
                  <a:cubicBezTo>
                    <a:pt x="1602" y="9007"/>
                    <a:pt x="1435" y="9474"/>
                    <a:pt x="1268" y="9941"/>
                  </a:cubicBezTo>
                  <a:cubicBezTo>
                    <a:pt x="1168" y="10408"/>
                    <a:pt x="1001" y="10809"/>
                    <a:pt x="868" y="11242"/>
                  </a:cubicBezTo>
                  <a:cubicBezTo>
                    <a:pt x="735" y="11642"/>
                    <a:pt x="668" y="12009"/>
                    <a:pt x="534" y="12410"/>
                  </a:cubicBezTo>
                  <a:cubicBezTo>
                    <a:pt x="334" y="13144"/>
                    <a:pt x="201" y="13777"/>
                    <a:pt x="101" y="14178"/>
                  </a:cubicBezTo>
                  <a:cubicBezTo>
                    <a:pt x="34" y="14611"/>
                    <a:pt x="1" y="14845"/>
                    <a:pt x="1" y="14845"/>
                  </a:cubicBezTo>
                  <a:cubicBezTo>
                    <a:pt x="1" y="14911"/>
                    <a:pt x="1" y="14945"/>
                    <a:pt x="67" y="14978"/>
                  </a:cubicBezTo>
                  <a:cubicBezTo>
                    <a:pt x="101" y="14978"/>
                    <a:pt x="167" y="14978"/>
                    <a:pt x="167" y="14945"/>
                  </a:cubicBezTo>
                  <a:cubicBezTo>
                    <a:pt x="167" y="14945"/>
                    <a:pt x="201" y="14678"/>
                    <a:pt x="334" y="14278"/>
                  </a:cubicBezTo>
                  <a:cubicBezTo>
                    <a:pt x="401" y="14044"/>
                    <a:pt x="501" y="13811"/>
                    <a:pt x="568" y="13510"/>
                  </a:cubicBezTo>
                  <a:cubicBezTo>
                    <a:pt x="701" y="13210"/>
                    <a:pt x="768" y="12877"/>
                    <a:pt x="901" y="12543"/>
                  </a:cubicBezTo>
                  <a:cubicBezTo>
                    <a:pt x="1035" y="12210"/>
                    <a:pt x="1168" y="11809"/>
                    <a:pt x="1335" y="11442"/>
                  </a:cubicBezTo>
                  <a:lnTo>
                    <a:pt x="1835" y="10175"/>
                  </a:lnTo>
                  <a:cubicBezTo>
                    <a:pt x="2002" y="9774"/>
                    <a:pt x="2202" y="9341"/>
                    <a:pt x="2402" y="8874"/>
                  </a:cubicBezTo>
                  <a:cubicBezTo>
                    <a:pt x="2669" y="8440"/>
                    <a:pt x="2869" y="8007"/>
                    <a:pt x="3070" y="7540"/>
                  </a:cubicBezTo>
                  <a:cubicBezTo>
                    <a:pt x="3270" y="7106"/>
                    <a:pt x="3537" y="6672"/>
                    <a:pt x="3737" y="6205"/>
                  </a:cubicBezTo>
                  <a:cubicBezTo>
                    <a:pt x="4004" y="5772"/>
                    <a:pt x="4204" y="5338"/>
                    <a:pt x="4404" y="4938"/>
                  </a:cubicBezTo>
                  <a:cubicBezTo>
                    <a:pt x="4604" y="4504"/>
                    <a:pt x="4771" y="4037"/>
                    <a:pt x="4938" y="3670"/>
                  </a:cubicBezTo>
                  <a:cubicBezTo>
                    <a:pt x="5104" y="3270"/>
                    <a:pt x="5238" y="2870"/>
                    <a:pt x="5371" y="2503"/>
                  </a:cubicBezTo>
                  <a:cubicBezTo>
                    <a:pt x="5605" y="1802"/>
                    <a:pt x="5771" y="1168"/>
                    <a:pt x="5905" y="768"/>
                  </a:cubicBezTo>
                  <a:cubicBezTo>
                    <a:pt x="6005" y="334"/>
                    <a:pt x="6072" y="101"/>
                    <a:pt x="6072" y="101"/>
                  </a:cubicBezTo>
                  <a:cubicBezTo>
                    <a:pt x="6072" y="34"/>
                    <a:pt x="6072" y="1"/>
                    <a:pt x="6038" y="1"/>
                  </a:cubicBezTo>
                  <a:close/>
                </a:path>
              </a:pathLst>
            </a:custGeom>
            <a:solidFill>
              <a:srgbClr val="D6CF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17"/>
            <p:cNvSpPr/>
            <p:nvPr/>
          </p:nvSpPr>
          <p:spPr>
            <a:xfrm>
              <a:off x="3796225" y="2583950"/>
              <a:ext cx="129275" cy="168475"/>
            </a:xfrm>
            <a:custGeom>
              <a:avLst/>
              <a:gdLst/>
              <a:ahLst/>
              <a:cxnLst/>
              <a:rect l="l" t="t" r="r" b="b"/>
              <a:pathLst>
                <a:path w="5171" h="6739" extrusionOk="0">
                  <a:moveTo>
                    <a:pt x="5170" y="1"/>
                  </a:moveTo>
                  <a:lnTo>
                    <a:pt x="5170" y="1"/>
                  </a:lnTo>
                  <a:cubicBezTo>
                    <a:pt x="5170" y="1"/>
                    <a:pt x="5037" y="34"/>
                    <a:pt x="4837" y="168"/>
                  </a:cubicBezTo>
                  <a:cubicBezTo>
                    <a:pt x="4637" y="268"/>
                    <a:pt x="4337" y="401"/>
                    <a:pt x="4003" y="668"/>
                  </a:cubicBezTo>
                  <a:cubicBezTo>
                    <a:pt x="3836" y="768"/>
                    <a:pt x="3669" y="901"/>
                    <a:pt x="3469" y="1035"/>
                  </a:cubicBezTo>
                  <a:cubicBezTo>
                    <a:pt x="3236" y="1168"/>
                    <a:pt x="3069" y="1335"/>
                    <a:pt x="2869" y="1502"/>
                  </a:cubicBezTo>
                  <a:cubicBezTo>
                    <a:pt x="2669" y="1669"/>
                    <a:pt x="2469" y="1835"/>
                    <a:pt x="2302" y="2036"/>
                  </a:cubicBezTo>
                  <a:lnTo>
                    <a:pt x="2002" y="2336"/>
                  </a:lnTo>
                  <a:cubicBezTo>
                    <a:pt x="1935" y="2436"/>
                    <a:pt x="1835" y="2536"/>
                    <a:pt x="1768" y="2669"/>
                  </a:cubicBezTo>
                  <a:cubicBezTo>
                    <a:pt x="1601" y="2870"/>
                    <a:pt x="1434" y="3103"/>
                    <a:pt x="1268" y="3337"/>
                  </a:cubicBezTo>
                  <a:cubicBezTo>
                    <a:pt x="1134" y="3537"/>
                    <a:pt x="967" y="3770"/>
                    <a:pt x="834" y="4004"/>
                  </a:cubicBezTo>
                  <a:cubicBezTo>
                    <a:pt x="701" y="4204"/>
                    <a:pt x="567" y="4437"/>
                    <a:pt x="500" y="4671"/>
                  </a:cubicBezTo>
                  <a:cubicBezTo>
                    <a:pt x="367" y="4871"/>
                    <a:pt x="334" y="5071"/>
                    <a:pt x="267" y="5271"/>
                  </a:cubicBezTo>
                  <a:cubicBezTo>
                    <a:pt x="134" y="5672"/>
                    <a:pt x="100" y="6005"/>
                    <a:pt x="33" y="6239"/>
                  </a:cubicBezTo>
                  <a:cubicBezTo>
                    <a:pt x="0" y="6505"/>
                    <a:pt x="0" y="6606"/>
                    <a:pt x="0" y="6606"/>
                  </a:cubicBezTo>
                  <a:cubicBezTo>
                    <a:pt x="0" y="6672"/>
                    <a:pt x="0" y="6672"/>
                    <a:pt x="134" y="6739"/>
                  </a:cubicBezTo>
                  <a:cubicBezTo>
                    <a:pt x="134" y="6739"/>
                    <a:pt x="167" y="6739"/>
                    <a:pt x="167" y="6706"/>
                  </a:cubicBezTo>
                  <a:cubicBezTo>
                    <a:pt x="167" y="6706"/>
                    <a:pt x="200" y="6572"/>
                    <a:pt x="300" y="6372"/>
                  </a:cubicBezTo>
                  <a:cubicBezTo>
                    <a:pt x="367" y="6139"/>
                    <a:pt x="500" y="5872"/>
                    <a:pt x="667" y="5471"/>
                  </a:cubicBezTo>
                  <a:cubicBezTo>
                    <a:pt x="767" y="5271"/>
                    <a:pt x="834" y="5104"/>
                    <a:pt x="967" y="4904"/>
                  </a:cubicBezTo>
                  <a:lnTo>
                    <a:pt x="1334" y="4271"/>
                  </a:lnTo>
                  <a:cubicBezTo>
                    <a:pt x="1468" y="4070"/>
                    <a:pt x="1635" y="3870"/>
                    <a:pt x="1768" y="3637"/>
                  </a:cubicBezTo>
                  <a:cubicBezTo>
                    <a:pt x="1868" y="3437"/>
                    <a:pt x="2035" y="3236"/>
                    <a:pt x="2202" y="3036"/>
                  </a:cubicBezTo>
                  <a:cubicBezTo>
                    <a:pt x="2302" y="2936"/>
                    <a:pt x="2368" y="2803"/>
                    <a:pt x="2469" y="2736"/>
                  </a:cubicBezTo>
                  <a:lnTo>
                    <a:pt x="2702" y="2436"/>
                  </a:lnTo>
                  <a:cubicBezTo>
                    <a:pt x="2869" y="2236"/>
                    <a:pt x="3036" y="2036"/>
                    <a:pt x="3202" y="1869"/>
                  </a:cubicBezTo>
                  <a:lnTo>
                    <a:pt x="3703" y="1368"/>
                  </a:lnTo>
                  <a:lnTo>
                    <a:pt x="4170" y="901"/>
                  </a:lnTo>
                  <a:cubicBezTo>
                    <a:pt x="4403" y="601"/>
                    <a:pt x="4703" y="401"/>
                    <a:pt x="4870" y="234"/>
                  </a:cubicBezTo>
                  <a:cubicBezTo>
                    <a:pt x="5104" y="68"/>
                    <a:pt x="5170" y="1"/>
                    <a:pt x="5170" y="1"/>
                  </a:cubicBezTo>
                  <a:close/>
                </a:path>
              </a:pathLst>
            </a:custGeom>
            <a:solidFill>
              <a:srgbClr val="D6CF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17"/>
            <p:cNvSpPr/>
            <p:nvPr/>
          </p:nvSpPr>
          <p:spPr>
            <a:xfrm>
              <a:off x="3821225" y="2697375"/>
              <a:ext cx="192675" cy="82575"/>
            </a:xfrm>
            <a:custGeom>
              <a:avLst/>
              <a:gdLst/>
              <a:ahLst/>
              <a:cxnLst/>
              <a:rect l="l" t="t" r="r" b="b"/>
              <a:pathLst>
                <a:path w="7707" h="3303" extrusionOk="0">
                  <a:moveTo>
                    <a:pt x="7706" y="0"/>
                  </a:moveTo>
                  <a:cubicBezTo>
                    <a:pt x="7706" y="0"/>
                    <a:pt x="7173" y="0"/>
                    <a:pt x="6339" y="67"/>
                  </a:cubicBezTo>
                  <a:cubicBezTo>
                    <a:pt x="6139" y="67"/>
                    <a:pt x="5938" y="134"/>
                    <a:pt x="5672" y="134"/>
                  </a:cubicBezTo>
                  <a:cubicBezTo>
                    <a:pt x="5405" y="134"/>
                    <a:pt x="5171" y="167"/>
                    <a:pt x="4938" y="167"/>
                  </a:cubicBezTo>
                  <a:cubicBezTo>
                    <a:pt x="4671" y="167"/>
                    <a:pt x="4371" y="167"/>
                    <a:pt x="4137" y="201"/>
                  </a:cubicBezTo>
                  <a:cubicBezTo>
                    <a:pt x="3837" y="201"/>
                    <a:pt x="3603" y="201"/>
                    <a:pt x="3303" y="301"/>
                  </a:cubicBezTo>
                  <a:cubicBezTo>
                    <a:pt x="3003" y="367"/>
                    <a:pt x="2703" y="401"/>
                    <a:pt x="2469" y="534"/>
                  </a:cubicBezTo>
                  <a:cubicBezTo>
                    <a:pt x="2202" y="634"/>
                    <a:pt x="1969" y="734"/>
                    <a:pt x="1702" y="901"/>
                  </a:cubicBezTo>
                  <a:cubicBezTo>
                    <a:pt x="1469" y="1068"/>
                    <a:pt x="1268" y="1235"/>
                    <a:pt x="1102" y="1401"/>
                  </a:cubicBezTo>
                  <a:cubicBezTo>
                    <a:pt x="935" y="1635"/>
                    <a:pt x="768" y="1802"/>
                    <a:pt x="635" y="1968"/>
                  </a:cubicBezTo>
                  <a:cubicBezTo>
                    <a:pt x="134" y="2636"/>
                    <a:pt x="1" y="3203"/>
                    <a:pt x="1" y="3203"/>
                  </a:cubicBezTo>
                  <a:cubicBezTo>
                    <a:pt x="18" y="3220"/>
                    <a:pt x="45" y="3229"/>
                    <a:pt x="52" y="3242"/>
                  </a:cubicBezTo>
                  <a:lnTo>
                    <a:pt x="52" y="3242"/>
                  </a:lnTo>
                  <a:cubicBezTo>
                    <a:pt x="91" y="3193"/>
                    <a:pt x="146" y="3113"/>
                    <a:pt x="201" y="3003"/>
                  </a:cubicBezTo>
                  <a:cubicBezTo>
                    <a:pt x="334" y="2802"/>
                    <a:pt x="535" y="2536"/>
                    <a:pt x="835" y="2235"/>
                  </a:cubicBezTo>
                  <a:cubicBezTo>
                    <a:pt x="1002" y="2135"/>
                    <a:pt x="1168" y="1968"/>
                    <a:pt x="1335" y="1835"/>
                  </a:cubicBezTo>
                  <a:cubicBezTo>
                    <a:pt x="1502" y="1668"/>
                    <a:pt x="1702" y="1535"/>
                    <a:pt x="1936" y="1401"/>
                  </a:cubicBezTo>
                  <a:cubicBezTo>
                    <a:pt x="2136" y="1301"/>
                    <a:pt x="2336" y="1168"/>
                    <a:pt x="2603" y="1068"/>
                  </a:cubicBezTo>
                  <a:cubicBezTo>
                    <a:pt x="2836" y="1001"/>
                    <a:pt x="3103" y="901"/>
                    <a:pt x="3337" y="868"/>
                  </a:cubicBezTo>
                  <a:cubicBezTo>
                    <a:pt x="4437" y="668"/>
                    <a:pt x="5505" y="467"/>
                    <a:pt x="6339" y="301"/>
                  </a:cubicBezTo>
                  <a:cubicBezTo>
                    <a:pt x="7173" y="134"/>
                    <a:pt x="7706" y="0"/>
                    <a:pt x="7706" y="0"/>
                  </a:cubicBezTo>
                  <a:close/>
                  <a:moveTo>
                    <a:pt x="52" y="3242"/>
                  </a:moveTo>
                  <a:cubicBezTo>
                    <a:pt x="21" y="3283"/>
                    <a:pt x="1" y="3303"/>
                    <a:pt x="1" y="3303"/>
                  </a:cubicBezTo>
                  <a:cubicBezTo>
                    <a:pt x="48" y="3271"/>
                    <a:pt x="58" y="3255"/>
                    <a:pt x="52" y="3242"/>
                  </a:cubicBezTo>
                  <a:close/>
                </a:path>
              </a:pathLst>
            </a:custGeom>
            <a:solidFill>
              <a:srgbClr val="D6CF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17"/>
            <p:cNvSpPr/>
            <p:nvPr/>
          </p:nvSpPr>
          <p:spPr>
            <a:xfrm>
              <a:off x="3428450" y="3031775"/>
              <a:ext cx="115950" cy="79250"/>
            </a:xfrm>
            <a:custGeom>
              <a:avLst/>
              <a:gdLst/>
              <a:ahLst/>
              <a:cxnLst/>
              <a:rect l="l" t="t" r="r" b="b"/>
              <a:pathLst>
                <a:path w="4638" h="3170" extrusionOk="0">
                  <a:moveTo>
                    <a:pt x="4637" y="1"/>
                  </a:moveTo>
                  <a:lnTo>
                    <a:pt x="4637" y="1"/>
                  </a:lnTo>
                  <a:cubicBezTo>
                    <a:pt x="2803" y="501"/>
                    <a:pt x="568" y="334"/>
                    <a:pt x="1" y="701"/>
                  </a:cubicBezTo>
                  <a:cubicBezTo>
                    <a:pt x="401" y="2969"/>
                    <a:pt x="2803" y="3170"/>
                    <a:pt x="2803" y="3170"/>
                  </a:cubicBezTo>
                  <a:cubicBezTo>
                    <a:pt x="2803" y="3170"/>
                    <a:pt x="4204" y="2136"/>
                    <a:pt x="4637" y="1"/>
                  </a:cubicBezTo>
                  <a:close/>
                </a:path>
              </a:pathLst>
            </a:custGeom>
            <a:solidFill>
              <a:srgbClr val="2536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17"/>
            <p:cNvSpPr/>
            <p:nvPr/>
          </p:nvSpPr>
          <p:spPr>
            <a:xfrm>
              <a:off x="3387600" y="2927550"/>
              <a:ext cx="165975" cy="171800"/>
            </a:xfrm>
            <a:custGeom>
              <a:avLst/>
              <a:gdLst/>
              <a:ahLst/>
              <a:cxnLst/>
              <a:rect l="l" t="t" r="r" b="b"/>
              <a:pathLst>
                <a:path w="6639" h="6872" extrusionOk="0">
                  <a:moveTo>
                    <a:pt x="4870" y="0"/>
                  </a:moveTo>
                  <a:cubicBezTo>
                    <a:pt x="3970" y="167"/>
                    <a:pt x="1501" y="1635"/>
                    <a:pt x="734" y="3603"/>
                  </a:cubicBezTo>
                  <a:cubicBezTo>
                    <a:pt x="0" y="5537"/>
                    <a:pt x="867" y="6872"/>
                    <a:pt x="867" y="6872"/>
                  </a:cubicBezTo>
                  <a:cubicBezTo>
                    <a:pt x="867" y="6872"/>
                    <a:pt x="767" y="5337"/>
                    <a:pt x="1635" y="4837"/>
                  </a:cubicBezTo>
                  <a:cubicBezTo>
                    <a:pt x="2202" y="4503"/>
                    <a:pt x="4437" y="4670"/>
                    <a:pt x="6305" y="4170"/>
                  </a:cubicBezTo>
                  <a:cubicBezTo>
                    <a:pt x="6338" y="4003"/>
                    <a:pt x="6371" y="3803"/>
                    <a:pt x="6371" y="3636"/>
                  </a:cubicBezTo>
                  <a:cubicBezTo>
                    <a:pt x="6638" y="1168"/>
                    <a:pt x="4870" y="0"/>
                    <a:pt x="4870" y="0"/>
                  </a:cubicBezTo>
                  <a:close/>
                </a:path>
              </a:pathLst>
            </a:custGeom>
            <a:solidFill>
              <a:srgbClr val="2F41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17"/>
            <p:cNvSpPr/>
            <p:nvPr/>
          </p:nvSpPr>
          <p:spPr>
            <a:xfrm>
              <a:off x="3591900" y="2910850"/>
              <a:ext cx="45900" cy="45900"/>
            </a:xfrm>
            <a:custGeom>
              <a:avLst/>
              <a:gdLst/>
              <a:ahLst/>
              <a:cxnLst/>
              <a:rect l="l" t="t" r="r" b="b"/>
              <a:pathLst>
                <a:path w="1836" h="1836" extrusionOk="0">
                  <a:moveTo>
                    <a:pt x="935" y="1"/>
                  </a:moveTo>
                  <a:cubicBezTo>
                    <a:pt x="434" y="1"/>
                    <a:pt x="1" y="435"/>
                    <a:pt x="1" y="935"/>
                  </a:cubicBezTo>
                  <a:cubicBezTo>
                    <a:pt x="1" y="1435"/>
                    <a:pt x="434" y="1836"/>
                    <a:pt x="935" y="1836"/>
                  </a:cubicBezTo>
                  <a:cubicBezTo>
                    <a:pt x="1435" y="1836"/>
                    <a:pt x="1835" y="1435"/>
                    <a:pt x="1835" y="935"/>
                  </a:cubicBezTo>
                  <a:cubicBezTo>
                    <a:pt x="1835" y="435"/>
                    <a:pt x="1435" y="1"/>
                    <a:pt x="935" y="1"/>
                  </a:cubicBezTo>
                  <a:close/>
                </a:path>
              </a:pathLst>
            </a:custGeom>
            <a:solidFill>
              <a:srgbClr val="0100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17"/>
            <p:cNvSpPr/>
            <p:nvPr/>
          </p:nvSpPr>
          <p:spPr>
            <a:xfrm>
              <a:off x="3847075" y="4126725"/>
              <a:ext cx="22550" cy="151800"/>
            </a:xfrm>
            <a:custGeom>
              <a:avLst/>
              <a:gdLst/>
              <a:ahLst/>
              <a:cxnLst/>
              <a:rect l="l" t="t" r="r" b="b"/>
              <a:pathLst>
                <a:path w="902" h="6072" extrusionOk="0">
                  <a:moveTo>
                    <a:pt x="435" y="1"/>
                  </a:moveTo>
                  <a:cubicBezTo>
                    <a:pt x="168" y="1"/>
                    <a:pt x="1" y="167"/>
                    <a:pt x="1" y="401"/>
                  </a:cubicBezTo>
                  <a:lnTo>
                    <a:pt x="68" y="5671"/>
                  </a:lnTo>
                  <a:cubicBezTo>
                    <a:pt x="68" y="5905"/>
                    <a:pt x="268" y="6072"/>
                    <a:pt x="468" y="6072"/>
                  </a:cubicBezTo>
                  <a:cubicBezTo>
                    <a:pt x="735" y="6072"/>
                    <a:pt x="902" y="5905"/>
                    <a:pt x="902" y="5671"/>
                  </a:cubicBezTo>
                  <a:lnTo>
                    <a:pt x="835" y="401"/>
                  </a:lnTo>
                  <a:cubicBezTo>
                    <a:pt x="835" y="167"/>
                    <a:pt x="635" y="1"/>
                    <a:pt x="435" y="1"/>
                  </a:cubicBezTo>
                  <a:close/>
                </a:path>
              </a:pathLst>
            </a:custGeom>
            <a:solidFill>
              <a:srgbClr val="2F41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17"/>
            <p:cNvSpPr/>
            <p:nvPr/>
          </p:nvSpPr>
          <p:spPr>
            <a:xfrm>
              <a:off x="3736175" y="4248475"/>
              <a:ext cx="95925" cy="83900"/>
            </a:xfrm>
            <a:custGeom>
              <a:avLst/>
              <a:gdLst/>
              <a:ahLst/>
              <a:cxnLst/>
              <a:rect l="l" t="t" r="r" b="b"/>
              <a:pathLst>
                <a:path w="3837" h="3356" extrusionOk="0">
                  <a:moveTo>
                    <a:pt x="2502" y="1"/>
                  </a:moveTo>
                  <a:cubicBezTo>
                    <a:pt x="2269" y="1"/>
                    <a:pt x="2102" y="34"/>
                    <a:pt x="1935" y="68"/>
                  </a:cubicBezTo>
                  <a:cubicBezTo>
                    <a:pt x="1768" y="134"/>
                    <a:pt x="1568" y="201"/>
                    <a:pt x="1435" y="334"/>
                  </a:cubicBezTo>
                  <a:cubicBezTo>
                    <a:pt x="1268" y="468"/>
                    <a:pt x="1168" y="568"/>
                    <a:pt x="1034" y="701"/>
                  </a:cubicBezTo>
                  <a:cubicBezTo>
                    <a:pt x="901" y="835"/>
                    <a:pt x="768" y="1002"/>
                    <a:pt x="701" y="1135"/>
                  </a:cubicBezTo>
                  <a:cubicBezTo>
                    <a:pt x="567" y="1235"/>
                    <a:pt x="534" y="1402"/>
                    <a:pt x="434" y="1535"/>
                  </a:cubicBezTo>
                  <a:cubicBezTo>
                    <a:pt x="334" y="1835"/>
                    <a:pt x="234" y="2069"/>
                    <a:pt x="167" y="2336"/>
                  </a:cubicBezTo>
                  <a:cubicBezTo>
                    <a:pt x="34" y="2803"/>
                    <a:pt x="0" y="3136"/>
                    <a:pt x="0" y="3136"/>
                  </a:cubicBezTo>
                  <a:cubicBezTo>
                    <a:pt x="0" y="3203"/>
                    <a:pt x="34" y="3303"/>
                    <a:pt x="100" y="3337"/>
                  </a:cubicBezTo>
                  <a:cubicBezTo>
                    <a:pt x="134" y="3348"/>
                    <a:pt x="175" y="3355"/>
                    <a:pt x="215" y="3355"/>
                  </a:cubicBezTo>
                  <a:cubicBezTo>
                    <a:pt x="297" y="3355"/>
                    <a:pt x="378" y="3325"/>
                    <a:pt x="401" y="3236"/>
                  </a:cubicBezTo>
                  <a:cubicBezTo>
                    <a:pt x="401" y="3236"/>
                    <a:pt x="567" y="3003"/>
                    <a:pt x="734" y="2569"/>
                  </a:cubicBezTo>
                  <a:cubicBezTo>
                    <a:pt x="868" y="2369"/>
                    <a:pt x="934" y="2136"/>
                    <a:pt x="1101" y="1902"/>
                  </a:cubicBezTo>
                  <a:cubicBezTo>
                    <a:pt x="1168" y="1835"/>
                    <a:pt x="1235" y="1702"/>
                    <a:pt x="1335" y="1569"/>
                  </a:cubicBezTo>
                  <a:cubicBezTo>
                    <a:pt x="1401" y="1469"/>
                    <a:pt x="1501" y="1335"/>
                    <a:pt x="1568" y="1235"/>
                  </a:cubicBezTo>
                  <a:cubicBezTo>
                    <a:pt x="1702" y="1168"/>
                    <a:pt x="1768" y="1035"/>
                    <a:pt x="1868" y="1002"/>
                  </a:cubicBezTo>
                  <a:cubicBezTo>
                    <a:pt x="1935" y="901"/>
                    <a:pt x="2069" y="868"/>
                    <a:pt x="2169" y="835"/>
                  </a:cubicBezTo>
                  <a:cubicBezTo>
                    <a:pt x="2235" y="801"/>
                    <a:pt x="2369" y="735"/>
                    <a:pt x="2435" y="735"/>
                  </a:cubicBezTo>
                  <a:lnTo>
                    <a:pt x="2736" y="735"/>
                  </a:lnTo>
                  <a:cubicBezTo>
                    <a:pt x="2902" y="735"/>
                    <a:pt x="3069" y="801"/>
                    <a:pt x="3203" y="835"/>
                  </a:cubicBezTo>
                  <a:cubicBezTo>
                    <a:pt x="3336" y="868"/>
                    <a:pt x="3369" y="901"/>
                    <a:pt x="3369" y="901"/>
                  </a:cubicBezTo>
                  <a:cubicBezTo>
                    <a:pt x="3396" y="941"/>
                    <a:pt x="3438" y="960"/>
                    <a:pt x="3487" y="960"/>
                  </a:cubicBezTo>
                  <a:cubicBezTo>
                    <a:pt x="3563" y="960"/>
                    <a:pt x="3656" y="916"/>
                    <a:pt x="3736" y="835"/>
                  </a:cubicBezTo>
                  <a:cubicBezTo>
                    <a:pt x="3836" y="735"/>
                    <a:pt x="3770" y="635"/>
                    <a:pt x="3703" y="535"/>
                  </a:cubicBezTo>
                  <a:cubicBezTo>
                    <a:pt x="3736" y="535"/>
                    <a:pt x="3670" y="468"/>
                    <a:pt x="3536" y="368"/>
                  </a:cubicBezTo>
                  <a:cubicBezTo>
                    <a:pt x="3436" y="334"/>
                    <a:pt x="3369" y="234"/>
                    <a:pt x="3269" y="201"/>
                  </a:cubicBezTo>
                  <a:cubicBezTo>
                    <a:pt x="3203" y="168"/>
                    <a:pt x="3069" y="134"/>
                    <a:pt x="2936" y="68"/>
                  </a:cubicBezTo>
                  <a:cubicBezTo>
                    <a:pt x="2836" y="34"/>
                    <a:pt x="2669" y="1"/>
                    <a:pt x="2502" y="1"/>
                  </a:cubicBezTo>
                  <a:close/>
                </a:path>
              </a:pathLst>
            </a:custGeom>
            <a:solidFill>
              <a:srgbClr val="2F41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17"/>
            <p:cNvSpPr/>
            <p:nvPr/>
          </p:nvSpPr>
          <p:spPr>
            <a:xfrm>
              <a:off x="3777025" y="4257650"/>
              <a:ext cx="82600" cy="94100"/>
            </a:xfrm>
            <a:custGeom>
              <a:avLst/>
              <a:gdLst/>
              <a:ahLst/>
              <a:cxnLst/>
              <a:rect l="l" t="t" r="r" b="b"/>
              <a:pathLst>
                <a:path w="3304" h="3764" extrusionOk="0">
                  <a:moveTo>
                    <a:pt x="2336" y="1"/>
                  </a:moveTo>
                  <a:cubicBezTo>
                    <a:pt x="2236" y="1"/>
                    <a:pt x="2069" y="1"/>
                    <a:pt x="1902" y="34"/>
                  </a:cubicBezTo>
                  <a:cubicBezTo>
                    <a:pt x="1802" y="67"/>
                    <a:pt x="1735" y="67"/>
                    <a:pt x="1635" y="134"/>
                  </a:cubicBezTo>
                  <a:lnTo>
                    <a:pt x="1402" y="234"/>
                  </a:lnTo>
                  <a:cubicBezTo>
                    <a:pt x="1268" y="334"/>
                    <a:pt x="1102" y="468"/>
                    <a:pt x="968" y="568"/>
                  </a:cubicBezTo>
                  <a:lnTo>
                    <a:pt x="801" y="801"/>
                  </a:lnTo>
                  <a:cubicBezTo>
                    <a:pt x="735" y="835"/>
                    <a:pt x="668" y="901"/>
                    <a:pt x="635" y="1001"/>
                  </a:cubicBezTo>
                  <a:cubicBezTo>
                    <a:pt x="501" y="1168"/>
                    <a:pt x="468" y="1302"/>
                    <a:pt x="401" y="1468"/>
                  </a:cubicBezTo>
                  <a:cubicBezTo>
                    <a:pt x="301" y="1635"/>
                    <a:pt x="268" y="1735"/>
                    <a:pt x="234" y="1902"/>
                  </a:cubicBezTo>
                  <a:cubicBezTo>
                    <a:pt x="134" y="2202"/>
                    <a:pt x="101" y="2503"/>
                    <a:pt x="68" y="2736"/>
                  </a:cubicBezTo>
                  <a:cubicBezTo>
                    <a:pt x="1" y="2869"/>
                    <a:pt x="1" y="3003"/>
                    <a:pt x="1" y="3070"/>
                  </a:cubicBezTo>
                  <a:lnTo>
                    <a:pt x="1" y="3336"/>
                  </a:lnTo>
                  <a:lnTo>
                    <a:pt x="1" y="3537"/>
                  </a:lnTo>
                  <a:cubicBezTo>
                    <a:pt x="1" y="3637"/>
                    <a:pt x="68" y="3703"/>
                    <a:pt x="134" y="3737"/>
                  </a:cubicBezTo>
                  <a:cubicBezTo>
                    <a:pt x="172" y="3755"/>
                    <a:pt x="209" y="3764"/>
                    <a:pt x="244" y="3764"/>
                  </a:cubicBezTo>
                  <a:cubicBezTo>
                    <a:pt x="334" y="3764"/>
                    <a:pt x="411" y="3709"/>
                    <a:pt x="435" y="3637"/>
                  </a:cubicBezTo>
                  <a:cubicBezTo>
                    <a:pt x="435" y="3637"/>
                    <a:pt x="468" y="3537"/>
                    <a:pt x="501" y="3403"/>
                  </a:cubicBezTo>
                  <a:cubicBezTo>
                    <a:pt x="568" y="3236"/>
                    <a:pt x="601" y="3070"/>
                    <a:pt x="668" y="2869"/>
                  </a:cubicBezTo>
                  <a:cubicBezTo>
                    <a:pt x="735" y="2803"/>
                    <a:pt x="768" y="2669"/>
                    <a:pt x="801" y="2536"/>
                  </a:cubicBezTo>
                  <a:cubicBezTo>
                    <a:pt x="835" y="2402"/>
                    <a:pt x="935" y="2302"/>
                    <a:pt x="968" y="2169"/>
                  </a:cubicBezTo>
                  <a:cubicBezTo>
                    <a:pt x="1002" y="2036"/>
                    <a:pt x="1068" y="1902"/>
                    <a:pt x="1135" y="1802"/>
                  </a:cubicBezTo>
                  <a:cubicBezTo>
                    <a:pt x="1235" y="1702"/>
                    <a:pt x="1268" y="1569"/>
                    <a:pt x="1335" y="1468"/>
                  </a:cubicBezTo>
                  <a:lnTo>
                    <a:pt x="1469" y="1302"/>
                  </a:lnTo>
                  <a:lnTo>
                    <a:pt x="1602" y="1168"/>
                  </a:lnTo>
                  <a:lnTo>
                    <a:pt x="1735" y="1035"/>
                  </a:lnTo>
                  <a:lnTo>
                    <a:pt x="1869" y="901"/>
                  </a:lnTo>
                  <a:cubicBezTo>
                    <a:pt x="1902" y="868"/>
                    <a:pt x="1936" y="868"/>
                    <a:pt x="1969" y="835"/>
                  </a:cubicBezTo>
                  <a:cubicBezTo>
                    <a:pt x="2036" y="801"/>
                    <a:pt x="2069" y="801"/>
                    <a:pt x="2102" y="735"/>
                  </a:cubicBezTo>
                  <a:cubicBezTo>
                    <a:pt x="2236" y="701"/>
                    <a:pt x="2303" y="668"/>
                    <a:pt x="2403" y="668"/>
                  </a:cubicBezTo>
                  <a:lnTo>
                    <a:pt x="2636" y="668"/>
                  </a:lnTo>
                  <a:cubicBezTo>
                    <a:pt x="2736" y="701"/>
                    <a:pt x="2803" y="701"/>
                    <a:pt x="2870" y="701"/>
                  </a:cubicBezTo>
                  <a:cubicBezTo>
                    <a:pt x="2892" y="701"/>
                    <a:pt x="2899" y="686"/>
                    <a:pt x="2912" y="686"/>
                  </a:cubicBezTo>
                  <a:cubicBezTo>
                    <a:pt x="2918" y="686"/>
                    <a:pt x="2925" y="690"/>
                    <a:pt x="2936" y="701"/>
                  </a:cubicBezTo>
                  <a:lnTo>
                    <a:pt x="2970" y="768"/>
                  </a:lnTo>
                  <a:cubicBezTo>
                    <a:pt x="3019" y="780"/>
                    <a:pt x="3063" y="788"/>
                    <a:pt x="3098" y="788"/>
                  </a:cubicBezTo>
                  <a:cubicBezTo>
                    <a:pt x="3158" y="788"/>
                    <a:pt x="3191" y="765"/>
                    <a:pt x="3170" y="701"/>
                  </a:cubicBezTo>
                  <a:cubicBezTo>
                    <a:pt x="3303" y="635"/>
                    <a:pt x="3303" y="468"/>
                    <a:pt x="3237" y="368"/>
                  </a:cubicBezTo>
                  <a:lnTo>
                    <a:pt x="3170" y="334"/>
                  </a:lnTo>
                  <a:cubicBezTo>
                    <a:pt x="3170" y="334"/>
                    <a:pt x="3103" y="234"/>
                    <a:pt x="3003" y="201"/>
                  </a:cubicBezTo>
                  <a:cubicBezTo>
                    <a:pt x="2936" y="168"/>
                    <a:pt x="2836" y="134"/>
                    <a:pt x="2736" y="67"/>
                  </a:cubicBezTo>
                  <a:cubicBezTo>
                    <a:pt x="2636" y="34"/>
                    <a:pt x="2469" y="1"/>
                    <a:pt x="2336" y="1"/>
                  </a:cubicBezTo>
                  <a:close/>
                </a:path>
              </a:pathLst>
            </a:custGeom>
            <a:solidFill>
              <a:srgbClr val="2F41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17"/>
            <p:cNvSpPr/>
            <p:nvPr/>
          </p:nvSpPr>
          <p:spPr>
            <a:xfrm>
              <a:off x="3820400" y="4262650"/>
              <a:ext cx="64225" cy="104275"/>
            </a:xfrm>
            <a:custGeom>
              <a:avLst/>
              <a:gdLst/>
              <a:ahLst/>
              <a:cxnLst/>
              <a:rect l="l" t="t" r="r" b="b"/>
              <a:pathLst>
                <a:path w="2569" h="4171" extrusionOk="0">
                  <a:moveTo>
                    <a:pt x="1635" y="1"/>
                  </a:moveTo>
                  <a:cubicBezTo>
                    <a:pt x="1401" y="1"/>
                    <a:pt x="1235" y="68"/>
                    <a:pt x="1068" y="168"/>
                  </a:cubicBezTo>
                  <a:cubicBezTo>
                    <a:pt x="901" y="301"/>
                    <a:pt x="834" y="435"/>
                    <a:pt x="701" y="568"/>
                  </a:cubicBezTo>
                  <a:cubicBezTo>
                    <a:pt x="634" y="668"/>
                    <a:pt x="534" y="801"/>
                    <a:pt x="434" y="968"/>
                  </a:cubicBezTo>
                  <a:cubicBezTo>
                    <a:pt x="367" y="1135"/>
                    <a:pt x="334" y="1268"/>
                    <a:pt x="234" y="1435"/>
                  </a:cubicBezTo>
                  <a:cubicBezTo>
                    <a:pt x="201" y="1635"/>
                    <a:pt x="167" y="1735"/>
                    <a:pt x="101" y="1902"/>
                  </a:cubicBezTo>
                  <a:cubicBezTo>
                    <a:pt x="67" y="2002"/>
                    <a:pt x="67" y="2169"/>
                    <a:pt x="34" y="2336"/>
                  </a:cubicBezTo>
                  <a:cubicBezTo>
                    <a:pt x="0" y="2503"/>
                    <a:pt x="0" y="2669"/>
                    <a:pt x="0" y="2803"/>
                  </a:cubicBezTo>
                  <a:lnTo>
                    <a:pt x="0" y="3170"/>
                  </a:lnTo>
                  <a:cubicBezTo>
                    <a:pt x="0" y="3437"/>
                    <a:pt x="34" y="3637"/>
                    <a:pt x="67" y="3770"/>
                  </a:cubicBezTo>
                  <a:cubicBezTo>
                    <a:pt x="67" y="3837"/>
                    <a:pt x="101" y="3904"/>
                    <a:pt x="101" y="3937"/>
                  </a:cubicBezTo>
                  <a:cubicBezTo>
                    <a:pt x="167" y="3970"/>
                    <a:pt x="167" y="4004"/>
                    <a:pt x="167" y="4004"/>
                  </a:cubicBezTo>
                  <a:cubicBezTo>
                    <a:pt x="201" y="4104"/>
                    <a:pt x="267" y="4171"/>
                    <a:pt x="367" y="4171"/>
                  </a:cubicBezTo>
                  <a:cubicBezTo>
                    <a:pt x="501" y="4171"/>
                    <a:pt x="601" y="4104"/>
                    <a:pt x="601" y="3970"/>
                  </a:cubicBezTo>
                  <a:lnTo>
                    <a:pt x="601" y="3937"/>
                  </a:lnTo>
                  <a:lnTo>
                    <a:pt x="601" y="3770"/>
                  </a:lnTo>
                  <a:cubicBezTo>
                    <a:pt x="668" y="3637"/>
                    <a:pt x="668" y="3470"/>
                    <a:pt x="701" y="3270"/>
                  </a:cubicBezTo>
                  <a:cubicBezTo>
                    <a:pt x="734" y="3070"/>
                    <a:pt x="768" y="2803"/>
                    <a:pt x="868" y="2569"/>
                  </a:cubicBezTo>
                  <a:cubicBezTo>
                    <a:pt x="901" y="2436"/>
                    <a:pt x="934" y="2336"/>
                    <a:pt x="1001" y="2169"/>
                  </a:cubicBezTo>
                  <a:cubicBezTo>
                    <a:pt x="1035" y="2069"/>
                    <a:pt x="1068" y="1836"/>
                    <a:pt x="1101" y="1769"/>
                  </a:cubicBezTo>
                  <a:cubicBezTo>
                    <a:pt x="1201" y="1635"/>
                    <a:pt x="1235" y="1502"/>
                    <a:pt x="1268" y="1402"/>
                  </a:cubicBezTo>
                  <a:cubicBezTo>
                    <a:pt x="1335" y="1268"/>
                    <a:pt x="1401" y="1135"/>
                    <a:pt x="1468" y="1068"/>
                  </a:cubicBezTo>
                  <a:cubicBezTo>
                    <a:pt x="1502" y="935"/>
                    <a:pt x="1568" y="835"/>
                    <a:pt x="1635" y="801"/>
                  </a:cubicBezTo>
                  <a:cubicBezTo>
                    <a:pt x="1668" y="768"/>
                    <a:pt x="1702" y="735"/>
                    <a:pt x="1735" y="735"/>
                  </a:cubicBezTo>
                  <a:cubicBezTo>
                    <a:pt x="1766" y="714"/>
                    <a:pt x="1800" y="706"/>
                    <a:pt x="1835" y="706"/>
                  </a:cubicBezTo>
                  <a:cubicBezTo>
                    <a:pt x="1911" y="706"/>
                    <a:pt x="1989" y="745"/>
                    <a:pt x="2035" y="768"/>
                  </a:cubicBezTo>
                  <a:cubicBezTo>
                    <a:pt x="2102" y="801"/>
                    <a:pt x="2169" y="835"/>
                    <a:pt x="2169" y="835"/>
                  </a:cubicBezTo>
                  <a:cubicBezTo>
                    <a:pt x="2202" y="885"/>
                    <a:pt x="2252" y="910"/>
                    <a:pt x="2306" y="910"/>
                  </a:cubicBezTo>
                  <a:cubicBezTo>
                    <a:pt x="2360" y="910"/>
                    <a:pt x="2419" y="885"/>
                    <a:pt x="2469" y="835"/>
                  </a:cubicBezTo>
                  <a:cubicBezTo>
                    <a:pt x="2536" y="801"/>
                    <a:pt x="2569" y="635"/>
                    <a:pt x="2502" y="568"/>
                  </a:cubicBezTo>
                  <a:cubicBezTo>
                    <a:pt x="2502" y="568"/>
                    <a:pt x="2469" y="468"/>
                    <a:pt x="2335" y="334"/>
                  </a:cubicBezTo>
                  <a:cubicBezTo>
                    <a:pt x="2302" y="268"/>
                    <a:pt x="2202" y="234"/>
                    <a:pt x="2069" y="134"/>
                  </a:cubicBezTo>
                  <a:cubicBezTo>
                    <a:pt x="1969" y="68"/>
                    <a:pt x="1768" y="1"/>
                    <a:pt x="1635" y="1"/>
                  </a:cubicBezTo>
                  <a:close/>
                </a:path>
              </a:pathLst>
            </a:custGeom>
            <a:solidFill>
              <a:srgbClr val="2F41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17"/>
            <p:cNvSpPr/>
            <p:nvPr/>
          </p:nvSpPr>
          <p:spPr>
            <a:xfrm>
              <a:off x="3480650" y="2949000"/>
              <a:ext cx="25000" cy="17000"/>
            </a:xfrm>
            <a:custGeom>
              <a:avLst/>
              <a:gdLst/>
              <a:ahLst/>
              <a:cxnLst/>
              <a:rect l="l" t="t" r="r" b="b"/>
              <a:pathLst>
                <a:path w="1000" h="680" extrusionOk="0">
                  <a:moveTo>
                    <a:pt x="664" y="0"/>
                  </a:moveTo>
                  <a:cubicBezTo>
                    <a:pt x="408" y="0"/>
                    <a:pt x="0" y="369"/>
                    <a:pt x="214" y="610"/>
                  </a:cubicBezTo>
                  <a:cubicBezTo>
                    <a:pt x="249" y="658"/>
                    <a:pt x="305" y="679"/>
                    <a:pt x="369" y="679"/>
                  </a:cubicBezTo>
                  <a:cubicBezTo>
                    <a:pt x="618" y="679"/>
                    <a:pt x="1000" y="367"/>
                    <a:pt x="815" y="76"/>
                  </a:cubicBezTo>
                  <a:cubicBezTo>
                    <a:pt x="782" y="23"/>
                    <a:pt x="727" y="0"/>
                    <a:pt x="664" y="0"/>
                  </a:cubicBezTo>
                  <a:close/>
                </a:path>
              </a:pathLst>
            </a:custGeom>
            <a:solidFill>
              <a:srgbClr val="0018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17"/>
            <p:cNvSpPr/>
            <p:nvPr/>
          </p:nvSpPr>
          <p:spPr>
            <a:xfrm>
              <a:off x="3768000" y="3336350"/>
              <a:ext cx="673700" cy="930250"/>
            </a:xfrm>
            <a:custGeom>
              <a:avLst/>
              <a:gdLst/>
              <a:ahLst/>
              <a:cxnLst/>
              <a:rect l="l" t="t" r="r" b="b"/>
              <a:pathLst>
                <a:path w="26948" h="37210" extrusionOk="0">
                  <a:moveTo>
                    <a:pt x="7435" y="0"/>
                  </a:moveTo>
                  <a:cubicBezTo>
                    <a:pt x="5822" y="0"/>
                    <a:pt x="2475" y="247"/>
                    <a:pt x="1996" y="2261"/>
                  </a:cubicBezTo>
                  <a:cubicBezTo>
                    <a:pt x="0" y="11260"/>
                    <a:pt x="7314" y="37049"/>
                    <a:pt x="17544" y="37049"/>
                  </a:cubicBezTo>
                  <a:cubicBezTo>
                    <a:pt x="17742" y="37049"/>
                    <a:pt x="17941" y="37039"/>
                    <a:pt x="18141" y="37020"/>
                  </a:cubicBezTo>
                  <a:cubicBezTo>
                    <a:pt x="18968" y="36928"/>
                    <a:pt x="16884" y="32295"/>
                    <a:pt x="15506" y="29419"/>
                  </a:cubicBezTo>
                  <a:lnTo>
                    <a:pt x="15506" y="29419"/>
                  </a:lnTo>
                  <a:cubicBezTo>
                    <a:pt x="16977" y="32235"/>
                    <a:pt x="19663" y="36753"/>
                    <a:pt x="21944" y="37186"/>
                  </a:cubicBezTo>
                  <a:cubicBezTo>
                    <a:pt x="22026" y="37202"/>
                    <a:pt x="22102" y="37210"/>
                    <a:pt x="22173" y="37210"/>
                  </a:cubicBezTo>
                  <a:cubicBezTo>
                    <a:pt x="24973" y="37210"/>
                    <a:pt x="19643" y="25313"/>
                    <a:pt x="19642" y="25311"/>
                  </a:cubicBezTo>
                  <a:lnTo>
                    <a:pt x="19642" y="25311"/>
                  </a:lnTo>
                  <a:cubicBezTo>
                    <a:pt x="19643" y="25313"/>
                    <a:pt x="23424" y="32458"/>
                    <a:pt x="25145" y="32458"/>
                  </a:cubicBezTo>
                  <a:cubicBezTo>
                    <a:pt x="25179" y="32458"/>
                    <a:pt x="25213" y="32456"/>
                    <a:pt x="25246" y="32450"/>
                  </a:cubicBezTo>
                  <a:cubicBezTo>
                    <a:pt x="26948" y="32116"/>
                    <a:pt x="23378" y="3462"/>
                    <a:pt x="8301" y="26"/>
                  </a:cubicBezTo>
                  <a:cubicBezTo>
                    <a:pt x="8301" y="26"/>
                    <a:pt x="7960" y="0"/>
                    <a:pt x="7435" y="0"/>
                  </a:cubicBezTo>
                  <a:close/>
                </a:path>
              </a:pathLst>
            </a:custGeom>
            <a:solidFill>
              <a:srgbClr val="F4EC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17"/>
            <p:cNvSpPr/>
            <p:nvPr/>
          </p:nvSpPr>
          <p:spPr>
            <a:xfrm>
              <a:off x="3809550" y="4102625"/>
              <a:ext cx="102600" cy="44975"/>
            </a:xfrm>
            <a:custGeom>
              <a:avLst/>
              <a:gdLst/>
              <a:ahLst/>
              <a:cxnLst/>
              <a:rect l="l" t="t" r="r" b="b"/>
              <a:pathLst>
                <a:path w="4104" h="1799" extrusionOk="0">
                  <a:moveTo>
                    <a:pt x="228" y="1"/>
                  </a:moveTo>
                  <a:cubicBezTo>
                    <a:pt x="185" y="1"/>
                    <a:pt x="149" y="19"/>
                    <a:pt x="134" y="64"/>
                  </a:cubicBezTo>
                  <a:cubicBezTo>
                    <a:pt x="68" y="131"/>
                    <a:pt x="1" y="231"/>
                    <a:pt x="68" y="364"/>
                  </a:cubicBezTo>
                  <a:cubicBezTo>
                    <a:pt x="68" y="364"/>
                    <a:pt x="101" y="464"/>
                    <a:pt x="134" y="564"/>
                  </a:cubicBezTo>
                  <a:cubicBezTo>
                    <a:pt x="168" y="664"/>
                    <a:pt x="268" y="831"/>
                    <a:pt x="434" y="998"/>
                  </a:cubicBezTo>
                  <a:cubicBezTo>
                    <a:pt x="601" y="1165"/>
                    <a:pt x="768" y="1332"/>
                    <a:pt x="1002" y="1465"/>
                  </a:cubicBezTo>
                  <a:cubicBezTo>
                    <a:pt x="1135" y="1498"/>
                    <a:pt x="1268" y="1565"/>
                    <a:pt x="1402" y="1632"/>
                  </a:cubicBezTo>
                  <a:cubicBezTo>
                    <a:pt x="1502" y="1665"/>
                    <a:pt x="1669" y="1699"/>
                    <a:pt x="1802" y="1732"/>
                  </a:cubicBezTo>
                  <a:cubicBezTo>
                    <a:pt x="1936" y="1732"/>
                    <a:pt x="2102" y="1799"/>
                    <a:pt x="2236" y="1799"/>
                  </a:cubicBezTo>
                  <a:lnTo>
                    <a:pt x="2636" y="1799"/>
                  </a:lnTo>
                  <a:cubicBezTo>
                    <a:pt x="2936" y="1799"/>
                    <a:pt x="3136" y="1732"/>
                    <a:pt x="3337" y="1699"/>
                  </a:cubicBezTo>
                  <a:cubicBezTo>
                    <a:pt x="3570" y="1665"/>
                    <a:pt x="3670" y="1565"/>
                    <a:pt x="3804" y="1532"/>
                  </a:cubicBezTo>
                  <a:cubicBezTo>
                    <a:pt x="3937" y="1498"/>
                    <a:pt x="3970" y="1465"/>
                    <a:pt x="3970" y="1465"/>
                  </a:cubicBezTo>
                  <a:cubicBezTo>
                    <a:pt x="4070" y="1398"/>
                    <a:pt x="4104" y="1332"/>
                    <a:pt x="4104" y="1232"/>
                  </a:cubicBezTo>
                  <a:cubicBezTo>
                    <a:pt x="4104" y="1131"/>
                    <a:pt x="4004" y="998"/>
                    <a:pt x="3904" y="998"/>
                  </a:cubicBezTo>
                  <a:lnTo>
                    <a:pt x="2970" y="998"/>
                  </a:lnTo>
                  <a:cubicBezTo>
                    <a:pt x="2836" y="965"/>
                    <a:pt x="2769" y="965"/>
                    <a:pt x="2636" y="965"/>
                  </a:cubicBezTo>
                  <a:cubicBezTo>
                    <a:pt x="2503" y="965"/>
                    <a:pt x="2436" y="898"/>
                    <a:pt x="2302" y="898"/>
                  </a:cubicBezTo>
                  <a:cubicBezTo>
                    <a:pt x="2169" y="898"/>
                    <a:pt x="2102" y="865"/>
                    <a:pt x="1969" y="865"/>
                  </a:cubicBezTo>
                  <a:cubicBezTo>
                    <a:pt x="1735" y="831"/>
                    <a:pt x="1569" y="731"/>
                    <a:pt x="1335" y="664"/>
                  </a:cubicBezTo>
                  <a:lnTo>
                    <a:pt x="1102" y="531"/>
                  </a:lnTo>
                  <a:cubicBezTo>
                    <a:pt x="968" y="498"/>
                    <a:pt x="935" y="464"/>
                    <a:pt x="835" y="398"/>
                  </a:cubicBezTo>
                  <a:cubicBezTo>
                    <a:pt x="668" y="331"/>
                    <a:pt x="601" y="231"/>
                    <a:pt x="501" y="164"/>
                  </a:cubicBezTo>
                  <a:cubicBezTo>
                    <a:pt x="434" y="131"/>
                    <a:pt x="401" y="64"/>
                    <a:pt x="401" y="64"/>
                  </a:cubicBezTo>
                  <a:cubicBezTo>
                    <a:pt x="346" y="27"/>
                    <a:pt x="281" y="1"/>
                    <a:pt x="228" y="1"/>
                  </a:cubicBezTo>
                  <a:close/>
                </a:path>
              </a:pathLst>
            </a:custGeom>
            <a:solidFill>
              <a:srgbClr val="C6B8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17"/>
            <p:cNvSpPr/>
            <p:nvPr/>
          </p:nvSpPr>
          <p:spPr>
            <a:xfrm>
              <a:off x="3869425" y="3474125"/>
              <a:ext cx="268725" cy="174450"/>
            </a:xfrm>
            <a:custGeom>
              <a:avLst/>
              <a:gdLst/>
              <a:ahLst/>
              <a:cxnLst/>
              <a:rect l="l" t="t" r="r" b="b"/>
              <a:pathLst>
                <a:path w="10749" h="6978" extrusionOk="0">
                  <a:moveTo>
                    <a:pt x="9039" y="1"/>
                  </a:moveTo>
                  <a:cubicBezTo>
                    <a:pt x="8787" y="1"/>
                    <a:pt x="8525" y="260"/>
                    <a:pt x="8714" y="520"/>
                  </a:cubicBezTo>
                  <a:cubicBezTo>
                    <a:pt x="9047" y="953"/>
                    <a:pt x="9281" y="1354"/>
                    <a:pt x="9448" y="1854"/>
                  </a:cubicBezTo>
                  <a:cubicBezTo>
                    <a:pt x="9448" y="2188"/>
                    <a:pt x="9514" y="2488"/>
                    <a:pt x="9514" y="2821"/>
                  </a:cubicBezTo>
                  <a:cubicBezTo>
                    <a:pt x="9057" y="3135"/>
                    <a:pt x="8635" y="3290"/>
                    <a:pt x="8257" y="3290"/>
                  </a:cubicBezTo>
                  <a:cubicBezTo>
                    <a:pt x="7671" y="3290"/>
                    <a:pt x="7191" y="2918"/>
                    <a:pt x="6846" y="2188"/>
                  </a:cubicBezTo>
                  <a:cubicBezTo>
                    <a:pt x="6800" y="2131"/>
                    <a:pt x="6735" y="2105"/>
                    <a:pt x="6673" y="2105"/>
                  </a:cubicBezTo>
                  <a:cubicBezTo>
                    <a:pt x="6554" y="2105"/>
                    <a:pt x="6446" y="2201"/>
                    <a:pt x="6512" y="2354"/>
                  </a:cubicBezTo>
                  <a:cubicBezTo>
                    <a:pt x="6862" y="3277"/>
                    <a:pt x="7242" y="5170"/>
                    <a:pt x="5773" y="5170"/>
                  </a:cubicBezTo>
                  <a:cubicBezTo>
                    <a:pt x="5701" y="5170"/>
                    <a:pt x="5625" y="5166"/>
                    <a:pt x="5545" y="5156"/>
                  </a:cubicBezTo>
                  <a:cubicBezTo>
                    <a:pt x="4711" y="5023"/>
                    <a:pt x="4110" y="4289"/>
                    <a:pt x="3744" y="3522"/>
                  </a:cubicBezTo>
                  <a:cubicBezTo>
                    <a:pt x="3677" y="3288"/>
                    <a:pt x="3577" y="3021"/>
                    <a:pt x="3410" y="2788"/>
                  </a:cubicBezTo>
                  <a:cubicBezTo>
                    <a:pt x="3363" y="2695"/>
                    <a:pt x="3280" y="2654"/>
                    <a:pt x="3195" y="2654"/>
                  </a:cubicBezTo>
                  <a:cubicBezTo>
                    <a:pt x="3038" y="2654"/>
                    <a:pt x="2878" y="2793"/>
                    <a:pt x="2943" y="2988"/>
                  </a:cubicBezTo>
                  <a:cubicBezTo>
                    <a:pt x="3068" y="3300"/>
                    <a:pt x="3513" y="6235"/>
                    <a:pt x="2671" y="6235"/>
                  </a:cubicBezTo>
                  <a:cubicBezTo>
                    <a:pt x="2613" y="6235"/>
                    <a:pt x="2548" y="6221"/>
                    <a:pt x="2476" y="6190"/>
                  </a:cubicBezTo>
                  <a:cubicBezTo>
                    <a:pt x="1308" y="5657"/>
                    <a:pt x="775" y="4322"/>
                    <a:pt x="541" y="3155"/>
                  </a:cubicBezTo>
                  <a:cubicBezTo>
                    <a:pt x="502" y="3025"/>
                    <a:pt x="408" y="2971"/>
                    <a:pt x="311" y="2971"/>
                  </a:cubicBezTo>
                  <a:cubicBezTo>
                    <a:pt x="159" y="2971"/>
                    <a:pt x="0" y="3105"/>
                    <a:pt x="41" y="3288"/>
                  </a:cubicBezTo>
                  <a:cubicBezTo>
                    <a:pt x="374" y="4889"/>
                    <a:pt x="1108" y="6190"/>
                    <a:pt x="2609" y="6958"/>
                  </a:cubicBezTo>
                  <a:cubicBezTo>
                    <a:pt x="2658" y="6970"/>
                    <a:pt x="2712" y="6978"/>
                    <a:pt x="2766" y="6978"/>
                  </a:cubicBezTo>
                  <a:cubicBezTo>
                    <a:pt x="2860" y="6978"/>
                    <a:pt x="2958" y="6954"/>
                    <a:pt x="3043" y="6891"/>
                  </a:cubicBezTo>
                  <a:cubicBezTo>
                    <a:pt x="3610" y="6190"/>
                    <a:pt x="3910" y="5457"/>
                    <a:pt x="3910" y="4723"/>
                  </a:cubicBezTo>
                  <a:cubicBezTo>
                    <a:pt x="4363" y="5289"/>
                    <a:pt x="4984" y="5735"/>
                    <a:pt x="5671" y="5735"/>
                  </a:cubicBezTo>
                  <a:cubicBezTo>
                    <a:pt x="5794" y="5735"/>
                    <a:pt x="5919" y="5720"/>
                    <a:pt x="6045" y="5690"/>
                  </a:cubicBezTo>
                  <a:cubicBezTo>
                    <a:pt x="7279" y="5390"/>
                    <a:pt x="7379" y="4289"/>
                    <a:pt x="7113" y="3188"/>
                  </a:cubicBezTo>
                  <a:lnTo>
                    <a:pt x="7113" y="3188"/>
                  </a:lnTo>
                  <a:cubicBezTo>
                    <a:pt x="7563" y="3662"/>
                    <a:pt x="8165" y="4102"/>
                    <a:pt x="8738" y="4102"/>
                  </a:cubicBezTo>
                  <a:cubicBezTo>
                    <a:pt x="8972" y="4102"/>
                    <a:pt x="9202" y="4029"/>
                    <a:pt x="9414" y="3855"/>
                  </a:cubicBezTo>
                  <a:cubicBezTo>
                    <a:pt x="10749" y="2855"/>
                    <a:pt x="10081" y="1220"/>
                    <a:pt x="9314" y="153"/>
                  </a:cubicBezTo>
                  <a:cubicBezTo>
                    <a:pt x="9246" y="45"/>
                    <a:pt x="9143" y="1"/>
                    <a:pt x="9039" y="1"/>
                  </a:cubicBezTo>
                  <a:close/>
                </a:path>
              </a:pathLst>
            </a:custGeom>
            <a:solidFill>
              <a:srgbClr val="5A28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17"/>
            <p:cNvSpPr/>
            <p:nvPr/>
          </p:nvSpPr>
          <p:spPr>
            <a:xfrm>
              <a:off x="3929650" y="3620825"/>
              <a:ext cx="301075" cy="195025"/>
            </a:xfrm>
            <a:custGeom>
              <a:avLst/>
              <a:gdLst/>
              <a:ahLst/>
              <a:cxnLst/>
              <a:rect l="l" t="t" r="r" b="b"/>
              <a:pathLst>
                <a:path w="12043" h="7801" extrusionOk="0">
                  <a:moveTo>
                    <a:pt x="10808" y="0"/>
                  </a:moveTo>
                  <a:cubicBezTo>
                    <a:pt x="10510" y="0"/>
                    <a:pt x="10214" y="312"/>
                    <a:pt x="10374" y="656"/>
                  </a:cubicBezTo>
                  <a:cubicBezTo>
                    <a:pt x="10808" y="1290"/>
                    <a:pt x="10975" y="1990"/>
                    <a:pt x="10975" y="2758"/>
                  </a:cubicBezTo>
                  <a:cubicBezTo>
                    <a:pt x="10995" y="3283"/>
                    <a:pt x="10801" y="3475"/>
                    <a:pt x="10512" y="3475"/>
                  </a:cubicBezTo>
                  <a:cubicBezTo>
                    <a:pt x="9848" y="3475"/>
                    <a:pt x="8682" y="2459"/>
                    <a:pt x="8473" y="2157"/>
                  </a:cubicBezTo>
                  <a:cubicBezTo>
                    <a:pt x="8393" y="2059"/>
                    <a:pt x="8294" y="2019"/>
                    <a:pt x="8194" y="2019"/>
                  </a:cubicBezTo>
                  <a:cubicBezTo>
                    <a:pt x="7918" y="2019"/>
                    <a:pt x="7632" y="2330"/>
                    <a:pt x="7706" y="2624"/>
                  </a:cubicBezTo>
                  <a:cubicBezTo>
                    <a:pt x="7873" y="3258"/>
                    <a:pt x="8540" y="5459"/>
                    <a:pt x="7272" y="5593"/>
                  </a:cubicBezTo>
                  <a:cubicBezTo>
                    <a:pt x="7226" y="5598"/>
                    <a:pt x="7180" y="5601"/>
                    <a:pt x="7134" y="5601"/>
                  </a:cubicBezTo>
                  <a:cubicBezTo>
                    <a:pt x="6094" y="5601"/>
                    <a:pt x="5220" y="4193"/>
                    <a:pt x="4837" y="3458"/>
                  </a:cubicBezTo>
                  <a:cubicBezTo>
                    <a:pt x="4735" y="3288"/>
                    <a:pt x="4576" y="3215"/>
                    <a:pt x="4418" y="3215"/>
                  </a:cubicBezTo>
                  <a:cubicBezTo>
                    <a:pt x="4109" y="3215"/>
                    <a:pt x="3804" y="3495"/>
                    <a:pt x="3936" y="3892"/>
                  </a:cubicBezTo>
                  <a:cubicBezTo>
                    <a:pt x="4127" y="4591"/>
                    <a:pt x="4621" y="6776"/>
                    <a:pt x="3337" y="6776"/>
                  </a:cubicBezTo>
                  <a:cubicBezTo>
                    <a:pt x="3274" y="6776"/>
                    <a:pt x="3207" y="6771"/>
                    <a:pt x="3136" y="6760"/>
                  </a:cubicBezTo>
                  <a:cubicBezTo>
                    <a:pt x="1868" y="6560"/>
                    <a:pt x="1134" y="5093"/>
                    <a:pt x="767" y="4058"/>
                  </a:cubicBezTo>
                  <a:cubicBezTo>
                    <a:pt x="701" y="3884"/>
                    <a:pt x="553" y="3807"/>
                    <a:pt x="411" y="3807"/>
                  </a:cubicBezTo>
                  <a:cubicBezTo>
                    <a:pt x="199" y="3807"/>
                    <a:pt x="0" y="3979"/>
                    <a:pt x="100" y="4259"/>
                  </a:cubicBezTo>
                  <a:cubicBezTo>
                    <a:pt x="601" y="5926"/>
                    <a:pt x="1668" y="7661"/>
                    <a:pt x="3536" y="7794"/>
                  </a:cubicBezTo>
                  <a:cubicBezTo>
                    <a:pt x="3591" y="7799"/>
                    <a:pt x="3645" y="7801"/>
                    <a:pt x="3697" y="7801"/>
                  </a:cubicBezTo>
                  <a:cubicBezTo>
                    <a:pt x="4903" y="7801"/>
                    <a:pt x="5268" y="6712"/>
                    <a:pt x="5204" y="5593"/>
                  </a:cubicBezTo>
                  <a:lnTo>
                    <a:pt x="5204" y="5593"/>
                  </a:lnTo>
                  <a:cubicBezTo>
                    <a:pt x="5784" y="6146"/>
                    <a:pt x="6447" y="6595"/>
                    <a:pt x="7127" y="6595"/>
                  </a:cubicBezTo>
                  <a:cubicBezTo>
                    <a:pt x="7308" y="6595"/>
                    <a:pt x="7490" y="6564"/>
                    <a:pt x="7672" y="6494"/>
                  </a:cubicBezTo>
                  <a:cubicBezTo>
                    <a:pt x="8873" y="6060"/>
                    <a:pt x="9040" y="4926"/>
                    <a:pt x="8940" y="3792"/>
                  </a:cubicBezTo>
                  <a:lnTo>
                    <a:pt x="8940" y="3792"/>
                  </a:lnTo>
                  <a:cubicBezTo>
                    <a:pt x="9494" y="4152"/>
                    <a:pt x="10071" y="4351"/>
                    <a:pt x="10766" y="4351"/>
                  </a:cubicBezTo>
                  <a:cubicBezTo>
                    <a:pt x="10908" y="4351"/>
                    <a:pt x="11055" y="4342"/>
                    <a:pt x="11208" y="4325"/>
                  </a:cubicBezTo>
                  <a:cubicBezTo>
                    <a:pt x="11442" y="4325"/>
                    <a:pt x="11575" y="4225"/>
                    <a:pt x="11642" y="3992"/>
                  </a:cubicBezTo>
                  <a:cubicBezTo>
                    <a:pt x="12042" y="2624"/>
                    <a:pt x="11875" y="1490"/>
                    <a:pt x="11175" y="222"/>
                  </a:cubicBezTo>
                  <a:cubicBezTo>
                    <a:pt x="11081" y="66"/>
                    <a:pt x="10944" y="0"/>
                    <a:pt x="10808" y="0"/>
                  </a:cubicBezTo>
                  <a:close/>
                </a:path>
              </a:pathLst>
            </a:custGeom>
            <a:solidFill>
              <a:srgbClr val="5A28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17"/>
            <p:cNvSpPr/>
            <p:nvPr/>
          </p:nvSpPr>
          <p:spPr>
            <a:xfrm>
              <a:off x="4002200" y="3846025"/>
              <a:ext cx="307750" cy="257875"/>
            </a:xfrm>
            <a:custGeom>
              <a:avLst/>
              <a:gdLst/>
              <a:ahLst/>
              <a:cxnLst/>
              <a:rect l="l" t="t" r="r" b="b"/>
              <a:pathLst>
                <a:path w="12310" h="10315" extrusionOk="0">
                  <a:moveTo>
                    <a:pt x="8070" y="1"/>
                  </a:moveTo>
                  <a:cubicBezTo>
                    <a:pt x="7878" y="1"/>
                    <a:pt x="7672" y="196"/>
                    <a:pt x="7739" y="421"/>
                  </a:cubicBezTo>
                  <a:cubicBezTo>
                    <a:pt x="8306" y="2823"/>
                    <a:pt x="9140" y="5258"/>
                    <a:pt x="9140" y="7793"/>
                  </a:cubicBezTo>
                  <a:cubicBezTo>
                    <a:pt x="9140" y="8656"/>
                    <a:pt x="8709" y="9458"/>
                    <a:pt x="7944" y="9458"/>
                  </a:cubicBezTo>
                  <a:cubicBezTo>
                    <a:pt x="7734" y="9458"/>
                    <a:pt x="7498" y="9397"/>
                    <a:pt x="7239" y="9261"/>
                  </a:cubicBezTo>
                  <a:cubicBezTo>
                    <a:pt x="6438" y="8827"/>
                    <a:pt x="5905" y="7926"/>
                    <a:pt x="5404" y="7226"/>
                  </a:cubicBezTo>
                  <a:cubicBezTo>
                    <a:pt x="4704" y="6125"/>
                    <a:pt x="4137" y="4924"/>
                    <a:pt x="3736" y="3657"/>
                  </a:cubicBezTo>
                  <a:cubicBezTo>
                    <a:pt x="3673" y="3453"/>
                    <a:pt x="3516" y="3366"/>
                    <a:pt x="3355" y="3366"/>
                  </a:cubicBezTo>
                  <a:cubicBezTo>
                    <a:pt x="3094" y="3366"/>
                    <a:pt x="2820" y="3594"/>
                    <a:pt x="2902" y="3923"/>
                  </a:cubicBezTo>
                  <a:cubicBezTo>
                    <a:pt x="3069" y="4491"/>
                    <a:pt x="3203" y="5091"/>
                    <a:pt x="3303" y="5658"/>
                  </a:cubicBezTo>
                  <a:cubicBezTo>
                    <a:pt x="3393" y="5899"/>
                    <a:pt x="3781" y="8875"/>
                    <a:pt x="3124" y="8875"/>
                  </a:cubicBezTo>
                  <a:cubicBezTo>
                    <a:pt x="3052" y="8875"/>
                    <a:pt x="2968" y="8839"/>
                    <a:pt x="2869" y="8760"/>
                  </a:cubicBezTo>
                  <a:cubicBezTo>
                    <a:pt x="1435" y="7626"/>
                    <a:pt x="701" y="5658"/>
                    <a:pt x="467" y="3923"/>
                  </a:cubicBezTo>
                  <a:cubicBezTo>
                    <a:pt x="451" y="3773"/>
                    <a:pt x="326" y="3698"/>
                    <a:pt x="213" y="3698"/>
                  </a:cubicBezTo>
                  <a:cubicBezTo>
                    <a:pt x="100" y="3698"/>
                    <a:pt x="0" y="3773"/>
                    <a:pt x="34" y="3923"/>
                  </a:cubicBezTo>
                  <a:cubicBezTo>
                    <a:pt x="267" y="6258"/>
                    <a:pt x="1201" y="8627"/>
                    <a:pt x="3269" y="9961"/>
                  </a:cubicBezTo>
                  <a:cubicBezTo>
                    <a:pt x="3323" y="10004"/>
                    <a:pt x="3388" y="10023"/>
                    <a:pt x="3453" y="10023"/>
                  </a:cubicBezTo>
                  <a:cubicBezTo>
                    <a:pt x="3591" y="10023"/>
                    <a:pt x="3735" y="9941"/>
                    <a:pt x="3803" y="9828"/>
                  </a:cubicBezTo>
                  <a:cubicBezTo>
                    <a:pt x="4303" y="8960"/>
                    <a:pt x="4437" y="8093"/>
                    <a:pt x="4403" y="7159"/>
                  </a:cubicBezTo>
                  <a:lnTo>
                    <a:pt x="4403" y="7159"/>
                  </a:lnTo>
                  <a:cubicBezTo>
                    <a:pt x="5336" y="8758"/>
                    <a:pt x="6567" y="10314"/>
                    <a:pt x="7824" y="10314"/>
                  </a:cubicBezTo>
                  <a:cubicBezTo>
                    <a:pt x="8140" y="10314"/>
                    <a:pt x="8458" y="10216"/>
                    <a:pt x="8773" y="9994"/>
                  </a:cubicBezTo>
                  <a:cubicBezTo>
                    <a:pt x="10741" y="8593"/>
                    <a:pt x="9774" y="4958"/>
                    <a:pt x="8973" y="2322"/>
                  </a:cubicBezTo>
                  <a:lnTo>
                    <a:pt x="8973" y="2322"/>
                  </a:lnTo>
                  <a:cubicBezTo>
                    <a:pt x="9641" y="3090"/>
                    <a:pt x="10441" y="3657"/>
                    <a:pt x="11475" y="3923"/>
                  </a:cubicBezTo>
                  <a:cubicBezTo>
                    <a:pt x="11504" y="3929"/>
                    <a:pt x="11531" y="3932"/>
                    <a:pt x="11558" y="3932"/>
                  </a:cubicBezTo>
                  <a:cubicBezTo>
                    <a:pt x="11687" y="3932"/>
                    <a:pt x="11793" y="3867"/>
                    <a:pt x="11875" y="3757"/>
                  </a:cubicBezTo>
                  <a:cubicBezTo>
                    <a:pt x="12276" y="3090"/>
                    <a:pt x="12209" y="3323"/>
                    <a:pt x="12309" y="2556"/>
                  </a:cubicBezTo>
                  <a:cubicBezTo>
                    <a:pt x="12309" y="2270"/>
                    <a:pt x="12060" y="2097"/>
                    <a:pt x="11858" y="2097"/>
                  </a:cubicBezTo>
                  <a:cubicBezTo>
                    <a:pt x="11730" y="2097"/>
                    <a:pt x="11622" y="2167"/>
                    <a:pt x="11609" y="2322"/>
                  </a:cubicBezTo>
                  <a:cubicBezTo>
                    <a:pt x="11529" y="2808"/>
                    <a:pt x="11341" y="3000"/>
                    <a:pt x="11092" y="3000"/>
                  </a:cubicBezTo>
                  <a:cubicBezTo>
                    <a:pt x="10196" y="3000"/>
                    <a:pt x="8515" y="494"/>
                    <a:pt x="8306" y="154"/>
                  </a:cubicBezTo>
                  <a:cubicBezTo>
                    <a:pt x="8252" y="46"/>
                    <a:pt x="8163" y="1"/>
                    <a:pt x="8070" y="1"/>
                  </a:cubicBezTo>
                  <a:close/>
                </a:path>
              </a:pathLst>
            </a:custGeom>
            <a:solidFill>
              <a:srgbClr val="5A28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17"/>
            <p:cNvSpPr/>
            <p:nvPr/>
          </p:nvSpPr>
          <p:spPr>
            <a:xfrm>
              <a:off x="3501000" y="3387375"/>
              <a:ext cx="69900" cy="82550"/>
            </a:xfrm>
            <a:custGeom>
              <a:avLst/>
              <a:gdLst/>
              <a:ahLst/>
              <a:cxnLst/>
              <a:rect l="l" t="t" r="r" b="b"/>
              <a:pathLst>
                <a:path w="2796" h="3302" extrusionOk="0">
                  <a:moveTo>
                    <a:pt x="697" y="0"/>
                  </a:moveTo>
                  <a:cubicBezTo>
                    <a:pt x="600" y="0"/>
                    <a:pt x="511" y="45"/>
                    <a:pt x="468" y="154"/>
                  </a:cubicBezTo>
                  <a:cubicBezTo>
                    <a:pt x="1" y="1154"/>
                    <a:pt x="67" y="2155"/>
                    <a:pt x="768" y="3089"/>
                  </a:cubicBezTo>
                  <a:cubicBezTo>
                    <a:pt x="882" y="3222"/>
                    <a:pt x="1029" y="3301"/>
                    <a:pt x="1183" y="3301"/>
                  </a:cubicBezTo>
                  <a:cubicBezTo>
                    <a:pt x="1299" y="3301"/>
                    <a:pt x="1420" y="3256"/>
                    <a:pt x="1535" y="3156"/>
                  </a:cubicBezTo>
                  <a:cubicBezTo>
                    <a:pt x="2002" y="2789"/>
                    <a:pt x="2302" y="2389"/>
                    <a:pt x="2569" y="1855"/>
                  </a:cubicBezTo>
                  <a:cubicBezTo>
                    <a:pt x="2795" y="1381"/>
                    <a:pt x="2333" y="967"/>
                    <a:pt x="1918" y="967"/>
                  </a:cubicBezTo>
                  <a:cubicBezTo>
                    <a:pt x="1719" y="967"/>
                    <a:pt x="1532" y="1062"/>
                    <a:pt x="1435" y="1288"/>
                  </a:cubicBezTo>
                  <a:cubicBezTo>
                    <a:pt x="1302" y="1555"/>
                    <a:pt x="1235" y="1788"/>
                    <a:pt x="1101" y="2055"/>
                  </a:cubicBezTo>
                  <a:cubicBezTo>
                    <a:pt x="801" y="1588"/>
                    <a:pt x="835" y="1054"/>
                    <a:pt x="1068" y="420"/>
                  </a:cubicBezTo>
                  <a:cubicBezTo>
                    <a:pt x="1136" y="195"/>
                    <a:pt x="899" y="0"/>
                    <a:pt x="697" y="0"/>
                  </a:cubicBezTo>
                  <a:close/>
                </a:path>
              </a:pathLst>
            </a:custGeom>
            <a:solidFill>
              <a:srgbClr val="5A28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17"/>
            <p:cNvSpPr/>
            <p:nvPr/>
          </p:nvSpPr>
          <p:spPr>
            <a:xfrm>
              <a:off x="3620250" y="3437800"/>
              <a:ext cx="128250" cy="67100"/>
            </a:xfrm>
            <a:custGeom>
              <a:avLst/>
              <a:gdLst/>
              <a:ahLst/>
              <a:cxnLst/>
              <a:rect l="l" t="t" r="r" b="b"/>
              <a:pathLst>
                <a:path w="5130" h="2684" extrusionOk="0">
                  <a:moveTo>
                    <a:pt x="3827" y="0"/>
                  </a:moveTo>
                  <a:cubicBezTo>
                    <a:pt x="3614" y="0"/>
                    <a:pt x="3394" y="90"/>
                    <a:pt x="3203" y="305"/>
                  </a:cubicBezTo>
                  <a:cubicBezTo>
                    <a:pt x="3036" y="472"/>
                    <a:pt x="2903" y="672"/>
                    <a:pt x="2736" y="872"/>
                  </a:cubicBezTo>
                  <a:lnTo>
                    <a:pt x="2469" y="572"/>
                  </a:lnTo>
                  <a:cubicBezTo>
                    <a:pt x="2323" y="426"/>
                    <a:pt x="2120" y="350"/>
                    <a:pt x="1921" y="350"/>
                  </a:cubicBezTo>
                  <a:cubicBezTo>
                    <a:pt x="1664" y="350"/>
                    <a:pt x="1414" y="476"/>
                    <a:pt x="1302" y="738"/>
                  </a:cubicBezTo>
                  <a:cubicBezTo>
                    <a:pt x="1202" y="939"/>
                    <a:pt x="1035" y="1372"/>
                    <a:pt x="835" y="1439"/>
                  </a:cubicBezTo>
                  <a:cubicBezTo>
                    <a:pt x="828" y="1441"/>
                    <a:pt x="822" y="1442"/>
                    <a:pt x="816" y="1442"/>
                  </a:cubicBezTo>
                  <a:cubicBezTo>
                    <a:pt x="616" y="1442"/>
                    <a:pt x="333" y="467"/>
                    <a:pt x="301" y="338"/>
                  </a:cubicBezTo>
                  <a:cubicBezTo>
                    <a:pt x="274" y="271"/>
                    <a:pt x="220" y="242"/>
                    <a:pt x="165" y="242"/>
                  </a:cubicBezTo>
                  <a:cubicBezTo>
                    <a:pt x="84" y="242"/>
                    <a:pt x="1" y="305"/>
                    <a:pt x="1" y="405"/>
                  </a:cubicBezTo>
                  <a:cubicBezTo>
                    <a:pt x="34" y="972"/>
                    <a:pt x="134" y="1639"/>
                    <a:pt x="568" y="2073"/>
                  </a:cubicBezTo>
                  <a:cubicBezTo>
                    <a:pt x="724" y="2229"/>
                    <a:pt x="903" y="2290"/>
                    <a:pt x="1086" y="2290"/>
                  </a:cubicBezTo>
                  <a:cubicBezTo>
                    <a:pt x="1294" y="2290"/>
                    <a:pt x="1507" y="2212"/>
                    <a:pt x="1702" y="2106"/>
                  </a:cubicBezTo>
                  <a:cubicBezTo>
                    <a:pt x="1971" y="2435"/>
                    <a:pt x="2294" y="2683"/>
                    <a:pt x="2694" y="2683"/>
                  </a:cubicBezTo>
                  <a:cubicBezTo>
                    <a:pt x="2740" y="2683"/>
                    <a:pt x="2788" y="2680"/>
                    <a:pt x="2836" y="2673"/>
                  </a:cubicBezTo>
                  <a:cubicBezTo>
                    <a:pt x="3570" y="2606"/>
                    <a:pt x="4070" y="2106"/>
                    <a:pt x="4571" y="1572"/>
                  </a:cubicBezTo>
                  <a:cubicBezTo>
                    <a:pt x="5129" y="912"/>
                    <a:pt x="4509" y="0"/>
                    <a:pt x="3827" y="0"/>
                  </a:cubicBezTo>
                  <a:close/>
                </a:path>
              </a:pathLst>
            </a:custGeom>
            <a:solidFill>
              <a:srgbClr val="5A28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17"/>
            <p:cNvSpPr/>
            <p:nvPr/>
          </p:nvSpPr>
          <p:spPr>
            <a:xfrm>
              <a:off x="3551050" y="3518325"/>
              <a:ext cx="58400" cy="69600"/>
            </a:xfrm>
            <a:custGeom>
              <a:avLst/>
              <a:gdLst/>
              <a:ahLst/>
              <a:cxnLst/>
              <a:rect l="l" t="t" r="r" b="b"/>
              <a:pathLst>
                <a:path w="2336" h="2784" extrusionOk="0">
                  <a:moveTo>
                    <a:pt x="763" y="0"/>
                  </a:moveTo>
                  <a:cubicBezTo>
                    <a:pt x="697" y="0"/>
                    <a:pt x="630" y="17"/>
                    <a:pt x="567" y="53"/>
                  </a:cubicBezTo>
                  <a:cubicBezTo>
                    <a:pt x="134" y="353"/>
                    <a:pt x="0" y="887"/>
                    <a:pt x="0" y="1354"/>
                  </a:cubicBezTo>
                  <a:cubicBezTo>
                    <a:pt x="0" y="1921"/>
                    <a:pt x="400" y="2421"/>
                    <a:pt x="901" y="2688"/>
                  </a:cubicBezTo>
                  <a:cubicBezTo>
                    <a:pt x="1038" y="2752"/>
                    <a:pt x="1184" y="2783"/>
                    <a:pt x="1325" y="2783"/>
                  </a:cubicBezTo>
                  <a:cubicBezTo>
                    <a:pt x="1699" y="2783"/>
                    <a:pt x="2047" y="2565"/>
                    <a:pt x="2168" y="2154"/>
                  </a:cubicBezTo>
                  <a:cubicBezTo>
                    <a:pt x="2335" y="1554"/>
                    <a:pt x="1901" y="1020"/>
                    <a:pt x="1334" y="1020"/>
                  </a:cubicBezTo>
                  <a:lnTo>
                    <a:pt x="1301" y="1020"/>
                  </a:lnTo>
                  <a:lnTo>
                    <a:pt x="1241" y="930"/>
                  </a:lnTo>
                  <a:lnTo>
                    <a:pt x="1241" y="930"/>
                  </a:lnTo>
                  <a:cubicBezTo>
                    <a:pt x="1242" y="930"/>
                    <a:pt x="1242" y="931"/>
                    <a:pt x="1243" y="931"/>
                  </a:cubicBezTo>
                  <a:cubicBezTo>
                    <a:pt x="1261" y="931"/>
                    <a:pt x="1234" y="720"/>
                    <a:pt x="1234" y="720"/>
                  </a:cubicBezTo>
                  <a:cubicBezTo>
                    <a:pt x="1234" y="553"/>
                    <a:pt x="1234" y="420"/>
                    <a:pt x="1168" y="319"/>
                  </a:cubicBezTo>
                  <a:cubicBezTo>
                    <a:pt x="1119" y="124"/>
                    <a:pt x="945" y="0"/>
                    <a:pt x="763" y="0"/>
                  </a:cubicBezTo>
                  <a:close/>
                </a:path>
              </a:pathLst>
            </a:custGeom>
            <a:solidFill>
              <a:srgbClr val="5A28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17"/>
            <p:cNvSpPr/>
            <p:nvPr/>
          </p:nvSpPr>
          <p:spPr>
            <a:xfrm>
              <a:off x="3482650" y="3623375"/>
              <a:ext cx="29025" cy="68950"/>
            </a:xfrm>
            <a:custGeom>
              <a:avLst/>
              <a:gdLst/>
              <a:ahLst/>
              <a:cxnLst/>
              <a:rect l="l" t="t" r="r" b="b"/>
              <a:pathLst>
                <a:path w="1161" h="2758" extrusionOk="0">
                  <a:moveTo>
                    <a:pt x="577" y="0"/>
                  </a:moveTo>
                  <a:cubicBezTo>
                    <a:pt x="431" y="0"/>
                    <a:pt x="289" y="77"/>
                    <a:pt x="234" y="254"/>
                  </a:cubicBezTo>
                  <a:cubicBezTo>
                    <a:pt x="68" y="954"/>
                    <a:pt x="1" y="1655"/>
                    <a:pt x="134" y="2322"/>
                  </a:cubicBezTo>
                  <a:cubicBezTo>
                    <a:pt x="164" y="2619"/>
                    <a:pt x="386" y="2758"/>
                    <a:pt x="608" y="2758"/>
                  </a:cubicBezTo>
                  <a:cubicBezTo>
                    <a:pt x="884" y="2758"/>
                    <a:pt x="1161" y="2543"/>
                    <a:pt x="1068" y="2155"/>
                  </a:cubicBezTo>
                  <a:cubicBezTo>
                    <a:pt x="968" y="1555"/>
                    <a:pt x="868" y="1021"/>
                    <a:pt x="968" y="421"/>
                  </a:cubicBezTo>
                  <a:cubicBezTo>
                    <a:pt x="1008" y="163"/>
                    <a:pt x="789" y="0"/>
                    <a:pt x="577" y="0"/>
                  </a:cubicBezTo>
                  <a:close/>
                </a:path>
              </a:pathLst>
            </a:custGeom>
            <a:solidFill>
              <a:srgbClr val="5A28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17"/>
            <p:cNvSpPr/>
            <p:nvPr/>
          </p:nvSpPr>
          <p:spPr>
            <a:xfrm>
              <a:off x="3494325" y="3732500"/>
              <a:ext cx="34225" cy="56625"/>
            </a:xfrm>
            <a:custGeom>
              <a:avLst/>
              <a:gdLst/>
              <a:ahLst/>
              <a:cxnLst/>
              <a:rect l="l" t="t" r="r" b="b"/>
              <a:pathLst>
                <a:path w="1369" h="2265" extrusionOk="0">
                  <a:moveTo>
                    <a:pt x="434" y="0"/>
                  </a:moveTo>
                  <a:cubicBezTo>
                    <a:pt x="226" y="0"/>
                    <a:pt x="18" y="142"/>
                    <a:pt x="1" y="425"/>
                  </a:cubicBezTo>
                  <a:cubicBezTo>
                    <a:pt x="1" y="626"/>
                    <a:pt x="1" y="826"/>
                    <a:pt x="34" y="1093"/>
                  </a:cubicBezTo>
                  <a:cubicBezTo>
                    <a:pt x="68" y="1326"/>
                    <a:pt x="68" y="1593"/>
                    <a:pt x="101" y="1826"/>
                  </a:cubicBezTo>
                  <a:cubicBezTo>
                    <a:pt x="131" y="2127"/>
                    <a:pt x="486" y="2265"/>
                    <a:pt x="727" y="2265"/>
                  </a:cubicBezTo>
                  <a:cubicBezTo>
                    <a:pt x="753" y="2265"/>
                    <a:pt x="778" y="2263"/>
                    <a:pt x="801" y="2260"/>
                  </a:cubicBezTo>
                  <a:cubicBezTo>
                    <a:pt x="1235" y="2127"/>
                    <a:pt x="1368" y="1693"/>
                    <a:pt x="1202" y="1359"/>
                  </a:cubicBezTo>
                  <a:cubicBezTo>
                    <a:pt x="1035" y="1026"/>
                    <a:pt x="868" y="792"/>
                    <a:pt x="868" y="425"/>
                  </a:cubicBezTo>
                  <a:cubicBezTo>
                    <a:pt x="851" y="142"/>
                    <a:pt x="643" y="0"/>
                    <a:pt x="434" y="0"/>
                  </a:cubicBezTo>
                  <a:close/>
                </a:path>
              </a:pathLst>
            </a:custGeom>
            <a:solidFill>
              <a:srgbClr val="5A28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17"/>
            <p:cNvSpPr/>
            <p:nvPr/>
          </p:nvSpPr>
          <p:spPr>
            <a:xfrm>
              <a:off x="3530200" y="3679950"/>
              <a:ext cx="32550" cy="41625"/>
            </a:xfrm>
            <a:custGeom>
              <a:avLst/>
              <a:gdLst/>
              <a:ahLst/>
              <a:cxnLst/>
              <a:rect l="l" t="t" r="r" b="b"/>
              <a:pathLst>
                <a:path w="1302" h="1665" extrusionOk="0">
                  <a:moveTo>
                    <a:pt x="517" y="1"/>
                  </a:moveTo>
                  <a:cubicBezTo>
                    <a:pt x="300" y="1"/>
                    <a:pt x="84" y="142"/>
                    <a:pt x="67" y="426"/>
                  </a:cubicBezTo>
                  <a:cubicBezTo>
                    <a:pt x="0" y="759"/>
                    <a:pt x="67" y="960"/>
                    <a:pt x="100" y="1260"/>
                  </a:cubicBezTo>
                  <a:cubicBezTo>
                    <a:pt x="148" y="1521"/>
                    <a:pt x="399" y="1664"/>
                    <a:pt x="648" y="1664"/>
                  </a:cubicBezTo>
                  <a:cubicBezTo>
                    <a:pt x="748" y="1664"/>
                    <a:pt x="848" y="1641"/>
                    <a:pt x="934" y="1593"/>
                  </a:cubicBezTo>
                  <a:cubicBezTo>
                    <a:pt x="1268" y="1427"/>
                    <a:pt x="1301" y="1026"/>
                    <a:pt x="1068" y="726"/>
                  </a:cubicBezTo>
                  <a:cubicBezTo>
                    <a:pt x="1001" y="626"/>
                    <a:pt x="968" y="559"/>
                    <a:pt x="968" y="426"/>
                  </a:cubicBezTo>
                  <a:cubicBezTo>
                    <a:pt x="951" y="142"/>
                    <a:pt x="734" y="1"/>
                    <a:pt x="517" y="1"/>
                  </a:cubicBezTo>
                  <a:close/>
                </a:path>
              </a:pathLst>
            </a:custGeom>
            <a:solidFill>
              <a:srgbClr val="5A28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17"/>
            <p:cNvSpPr/>
            <p:nvPr/>
          </p:nvSpPr>
          <p:spPr>
            <a:xfrm>
              <a:off x="3817400" y="3989975"/>
              <a:ext cx="48900" cy="60025"/>
            </a:xfrm>
            <a:custGeom>
              <a:avLst/>
              <a:gdLst/>
              <a:ahLst/>
              <a:cxnLst/>
              <a:rect l="l" t="t" r="r" b="b"/>
              <a:pathLst>
                <a:path w="1956" h="2401" extrusionOk="0">
                  <a:moveTo>
                    <a:pt x="589" y="1"/>
                  </a:moveTo>
                  <a:cubicBezTo>
                    <a:pt x="287" y="1"/>
                    <a:pt x="1" y="318"/>
                    <a:pt x="187" y="667"/>
                  </a:cubicBezTo>
                  <a:cubicBezTo>
                    <a:pt x="421" y="1001"/>
                    <a:pt x="654" y="1468"/>
                    <a:pt x="688" y="1835"/>
                  </a:cubicBezTo>
                  <a:cubicBezTo>
                    <a:pt x="743" y="2141"/>
                    <a:pt x="938" y="2401"/>
                    <a:pt x="1215" y="2401"/>
                  </a:cubicBezTo>
                  <a:cubicBezTo>
                    <a:pt x="1269" y="2401"/>
                    <a:pt x="1327" y="2391"/>
                    <a:pt x="1388" y="2368"/>
                  </a:cubicBezTo>
                  <a:cubicBezTo>
                    <a:pt x="1822" y="2202"/>
                    <a:pt x="1955" y="1701"/>
                    <a:pt x="1655" y="1401"/>
                  </a:cubicBezTo>
                  <a:cubicBezTo>
                    <a:pt x="1321" y="1068"/>
                    <a:pt x="1188" y="567"/>
                    <a:pt x="954" y="200"/>
                  </a:cubicBezTo>
                  <a:cubicBezTo>
                    <a:pt x="854" y="60"/>
                    <a:pt x="720" y="1"/>
                    <a:pt x="589" y="1"/>
                  </a:cubicBezTo>
                  <a:close/>
                </a:path>
              </a:pathLst>
            </a:custGeom>
            <a:solidFill>
              <a:srgbClr val="5A28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17"/>
            <p:cNvSpPr/>
            <p:nvPr/>
          </p:nvSpPr>
          <p:spPr>
            <a:xfrm>
              <a:off x="3840175" y="3931225"/>
              <a:ext cx="46125" cy="47850"/>
            </a:xfrm>
            <a:custGeom>
              <a:avLst/>
              <a:gdLst/>
              <a:ahLst/>
              <a:cxnLst/>
              <a:rect l="l" t="t" r="r" b="b"/>
              <a:pathLst>
                <a:path w="1845" h="1914" extrusionOk="0">
                  <a:moveTo>
                    <a:pt x="484" y="0"/>
                  </a:moveTo>
                  <a:cubicBezTo>
                    <a:pt x="235" y="0"/>
                    <a:pt x="1" y="198"/>
                    <a:pt x="110" y="482"/>
                  </a:cubicBezTo>
                  <a:lnTo>
                    <a:pt x="377" y="982"/>
                  </a:lnTo>
                  <a:cubicBezTo>
                    <a:pt x="410" y="1016"/>
                    <a:pt x="410" y="1083"/>
                    <a:pt x="444" y="1116"/>
                  </a:cubicBezTo>
                  <a:lnTo>
                    <a:pt x="444" y="1183"/>
                  </a:lnTo>
                  <a:lnTo>
                    <a:pt x="444" y="1249"/>
                  </a:lnTo>
                  <a:lnTo>
                    <a:pt x="444" y="1316"/>
                  </a:lnTo>
                  <a:cubicBezTo>
                    <a:pt x="472" y="1627"/>
                    <a:pt x="739" y="1913"/>
                    <a:pt x="1063" y="1913"/>
                  </a:cubicBezTo>
                  <a:cubicBezTo>
                    <a:pt x="1122" y="1913"/>
                    <a:pt x="1183" y="1904"/>
                    <a:pt x="1244" y="1883"/>
                  </a:cubicBezTo>
                  <a:cubicBezTo>
                    <a:pt x="1678" y="1850"/>
                    <a:pt x="1845" y="1249"/>
                    <a:pt x="1444" y="916"/>
                  </a:cubicBezTo>
                  <a:lnTo>
                    <a:pt x="1244" y="716"/>
                  </a:lnTo>
                  <a:lnTo>
                    <a:pt x="1111" y="582"/>
                  </a:lnTo>
                  <a:cubicBezTo>
                    <a:pt x="977" y="482"/>
                    <a:pt x="911" y="315"/>
                    <a:pt x="844" y="182"/>
                  </a:cubicBezTo>
                  <a:cubicBezTo>
                    <a:pt x="752" y="55"/>
                    <a:pt x="616" y="0"/>
                    <a:pt x="484" y="0"/>
                  </a:cubicBezTo>
                  <a:close/>
                </a:path>
              </a:pathLst>
            </a:custGeom>
            <a:solidFill>
              <a:srgbClr val="5A28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17"/>
            <p:cNvSpPr/>
            <p:nvPr/>
          </p:nvSpPr>
          <p:spPr>
            <a:xfrm>
              <a:off x="3787050" y="3896625"/>
              <a:ext cx="35050" cy="52725"/>
            </a:xfrm>
            <a:custGeom>
              <a:avLst/>
              <a:gdLst/>
              <a:ahLst/>
              <a:cxnLst/>
              <a:rect l="l" t="t" r="r" b="b"/>
              <a:pathLst>
                <a:path w="1402" h="2109" extrusionOk="0">
                  <a:moveTo>
                    <a:pt x="514" y="1"/>
                  </a:moveTo>
                  <a:cubicBezTo>
                    <a:pt x="359" y="1"/>
                    <a:pt x="202" y="94"/>
                    <a:pt x="134" y="298"/>
                  </a:cubicBezTo>
                  <a:cubicBezTo>
                    <a:pt x="34" y="565"/>
                    <a:pt x="0" y="799"/>
                    <a:pt x="0" y="1066"/>
                  </a:cubicBezTo>
                  <a:cubicBezTo>
                    <a:pt x="0" y="1399"/>
                    <a:pt x="200" y="1699"/>
                    <a:pt x="400" y="1933"/>
                  </a:cubicBezTo>
                  <a:cubicBezTo>
                    <a:pt x="509" y="2057"/>
                    <a:pt x="654" y="2109"/>
                    <a:pt x="794" y="2109"/>
                  </a:cubicBezTo>
                  <a:cubicBezTo>
                    <a:pt x="956" y="2109"/>
                    <a:pt x="1112" y="2040"/>
                    <a:pt x="1201" y="1933"/>
                  </a:cubicBezTo>
                  <a:cubicBezTo>
                    <a:pt x="1401" y="1699"/>
                    <a:pt x="1401" y="1299"/>
                    <a:pt x="1201" y="1099"/>
                  </a:cubicBezTo>
                  <a:cubicBezTo>
                    <a:pt x="1034" y="965"/>
                    <a:pt x="867" y="732"/>
                    <a:pt x="901" y="532"/>
                  </a:cubicBezTo>
                  <a:cubicBezTo>
                    <a:pt x="960" y="196"/>
                    <a:pt x="739" y="1"/>
                    <a:pt x="514" y="1"/>
                  </a:cubicBezTo>
                  <a:close/>
                </a:path>
              </a:pathLst>
            </a:custGeom>
            <a:solidFill>
              <a:srgbClr val="5A28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17"/>
            <p:cNvSpPr/>
            <p:nvPr/>
          </p:nvSpPr>
          <p:spPr>
            <a:xfrm>
              <a:off x="3545200" y="3942425"/>
              <a:ext cx="40250" cy="64375"/>
            </a:xfrm>
            <a:custGeom>
              <a:avLst/>
              <a:gdLst/>
              <a:ahLst/>
              <a:cxnLst/>
              <a:rect l="l" t="t" r="r" b="b"/>
              <a:pathLst>
                <a:path w="1610" h="2575" extrusionOk="0">
                  <a:moveTo>
                    <a:pt x="451" y="1"/>
                  </a:moveTo>
                  <a:cubicBezTo>
                    <a:pt x="251" y="1"/>
                    <a:pt x="51" y="134"/>
                    <a:pt x="34" y="401"/>
                  </a:cubicBezTo>
                  <a:cubicBezTo>
                    <a:pt x="1" y="1035"/>
                    <a:pt x="134" y="1635"/>
                    <a:pt x="334" y="2236"/>
                  </a:cubicBezTo>
                  <a:cubicBezTo>
                    <a:pt x="437" y="2475"/>
                    <a:pt x="633" y="2574"/>
                    <a:pt x="832" y="2574"/>
                  </a:cubicBezTo>
                  <a:cubicBezTo>
                    <a:pt x="1216" y="2574"/>
                    <a:pt x="1610" y="2208"/>
                    <a:pt x="1368" y="1769"/>
                  </a:cubicBezTo>
                  <a:cubicBezTo>
                    <a:pt x="1135" y="1368"/>
                    <a:pt x="968" y="901"/>
                    <a:pt x="868" y="401"/>
                  </a:cubicBezTo>
                  <a:cubicBezTo>
                    <a:pt x="851" y="134"/>
                    <a:pt x="651" y="1"/>
                    <a:pt x="451" y="1"/>
                  </a:cubicBezTo>
                  <a:close/>
                </a:path>
              </a:pathLst>
            </a:custGeom>
            <a:solidFill>
              <a:srgbClr val="5A28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17"/>
            <p:cNvSpPr/>
            <p:nvPr/>
          </p:nvSpPr>
          <p:spPr>
            <a:xfrm>
              <a:off x="3607000" y="3979550"/>
              <a:ext cx="44125" cy="60050"/>
            </a:xfrm>
            <a:custGeom>
              <a:avLst/>
              <a:gdLst/>
              <a:ahLst/>
              <a:cxnLst/>
              <a:rect l="l" t="t" r="r" b="b"/>
              <a:pathLst>
                <a:path w="1765" h="2402" extrusionOk="0">
                  <a:moveTo>
                    <a:pt x="1342" y="1063"/>
                  </a:moveTo>
                  <a:cubicBezTo>
                    <a:pt x="1344" y="1068"/>
                    <a:pt x="1346" y="1071"/>
                    <a:pt x="1346" y="1071"/>
                  </a:cubicBezTo>
                  <a:cubicBezTo>
                    <a:pt x="1347" y="1071"/>
                    <a:pt x="1345" y="1068"/>
                    <a:pt x="1342" y="1063"/>
                  </a:cubicBezTo>
                  <a:close/>
                  <a:moveTo>
                    <a:pt x="639" y="0"/>
                  </a:moveTo>
                  <a:cubicBezTo>
                    <a:pt x="414" y="0"/>
                    <a:pt x="197" y="117"/>
                    <a:pt x="164" y="350"/>
                  </a:cubicBezTo>
                  <a:cubicBezTo>
                    <a:pt x="64" y="784"/>
                    <a:pt x="30" y="1184"/>
                    <a:pt x="30" y="1618"/>
                  </a:cubicBezTo>
                  <a:cubicBezTo>
                    <a:pt x="1" y="2062"/>
                    <a:pt x="445" y="2402"/>
                    <a:pt x="872" y="2402"/>
                  </a:cubicBezTo>
                  <a:cubicBezTo>
                    <a:pt x="926" y="2402"/>
                    <a:pt x="979" y="2396"/>
                    <a:pt x="1031" y="2385"/>
                  </a:cubicBezTo>
                  <a:cubicBezTo>
                    <a:pt x="1431" y="2285"/>
                    <a:pt x="1765" y="1651"/>
                    <a:pt x="1431" y="1251"/>
                  </a:cubicBezTo>
                  <a:cubicBezTo>
                    <a:pt x="1398" y="1151"/>
                    <a:pt x="1365" y="1118"/>
                    <a:pt x="1331" y="1051"/>
                  </a:cubicBezTo>
                  <a:lnTo>
                    <a:pt x="1331" y="1051"/>
                  </a:lnTo>
                  <a:cubicBezTo>
                    <a:pt x="1336" y="1056"/>
                    <a:pt x="1339" y="1060"/>
                    <a:pt x="1342" y="1063"/>
                  </a:cubicBezTo>
                  <a:lnTo>
                    <a:pt x="1342" y="1063"/>
                  </a:lnTo>
                  <a:cubicBezTo>
                    <a:pt x="1337" y="1052"/>
                    <a:pt x="1331" y="1027"/>
                    <a:pt x="1331" y="984"/>
                  </a:cubicBezTo>
                  <a:cubicBezTo>
                    <a:pt x="1331" y="951"/>
                    <a:pt x="1265" y="917"/>
                    <a:pt x="1265" y="851"/>
                  </a:cubicBezTo>
                  <a:lnTo>
                    <a:pt x="1165" y="350"/>
                  </a:lnTo>
                  <a:cubicBezTo>
                    <a:pt x="1098" y="117"/>
                    <a:pt x="864" y="0"/>
                    <a:pt x="639" y="0"/>
                  </a:cubicBezTo>
                  <a:close/>
                </a:path>
              </a:pathLst>
            </a:custGeom>
            <a:solidFill>
              <a:srgbClr val="5A28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17"/>
            <p:cNvSpPr/>
            <p:nvPr/>
          </p:nvSpPr>
          <p:spPr>
            <a:xfrm>
              <a:off x="3585575" y="3908425"/>
              <a:ext cx="38050" cy="45700"/>
            </a:xfrm>
            <a:custGeom>
              <a:avLst/>
              <a:gdLst/>
              <a:ahLst/>
              <a:cxnLst/>
              <a:rect l="l" t="t" r="r" b="b"/>
              <a:pathLst>
                <a:path w="1522" h="1828" extrusionOk="0">
                  <a:moveTo>
                    <a:pt x="713" y="0"/>
                  </a:moveTo>
                  <a:cubicBezTo>
                    <a:pt x="343" y="0"/>
                    <a:pt x="0" y="380"/>
                    <a:pt x="254" y="760"/>
                  </a:cubicBezTo>
                  <a:lnTo>
                    <a:pt x="254" y="794"/>
                  </a:lnTo>
                  <a:lnTo>
                    <a:pt x="254" y="827"/>
                  </a:lnTo>
                  <a:cubicBezTo>
                    <a:pt x="254" y="927"/>
                    <a:pt x="220" y="960"/>
                    <a:pt x="220" y="1061"/>
                  </a:cubicBezTo>
                  <a:cubicBezTo>
                    <a:pt x="87" y="1461"/>
                    <a:pt x="420" y="1828"/>
                    <a:pt x="854" y="1828"/>
                  </a:cubicBezTo>
                  <a:cubicBezTo>
                    <a:pt x="1221" y="1794"/>
                    <a:pt x="1521" y="1394"/>
                    <a:pt x="1421" y="994"/>
                  </a:cubicBezTo>
                  <a:cubicBezTo>
                    <a:pt x="1354" y="727"/>
                    <a:pt x="1254" y="327"/>
                    <a:pt x="1054" y="127"/>
                  </a:cubicBezTo>
                  <a:cubicBezTo>
                    <a:pt x="950" y="38"/>
                    <a:pt x="830" y="0"/>
                    <a:pt x="713" y="0"/>
                  </a:cubicBezTo>
                  <a:close/>
                </a:path>
              </a:pathLst>
            </a:custGeom>
            <a:solidFill>
              <a:srgbClr val="5A28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17"/>
            <p:cNvSpPr/>
            <p:nvPr/>
          </p:nvSpPr>
          <p:spPr>
            <a:xfrm>
              <a:off x="3628950" y="3701825"/>
              <a:ext cx="128900" cy="67100"/>
            </a:xfrm>
            <a:custGeom>
              <a:avLst/>
              <a:gdLst/>
              <a:ahLst/>
              <a:cxnLst/>
              <a:rect l="l" t="t" r="r" b="b"/>
              <a:pathLst>
                <a:path w="5156" h="2684" extrusionOk="0">
                  <a:moveTo>
                    <a:pt x="319" y="1"/>
                  </a:moveTo>
                  <a:cubicBezTo>
                    <a:pt x="167" y="1"/>
                    <a:pt x="1" y="99"/>
                    <a:pt x="20" y="251"/>
                  </a:cubicBezTo>
                  <a:cubicBezTo>
                    <a:pt x="53" y="1085"/>
                    <a:pt x="320" y="2019"/>
                    <a:pt x="1054" y="2520"/>
                  </a:cubicBezTo>
                  <a:cubicBezTo>
                    <a:pt x="1235" y="2634"/>
                    <a:pt x="1416" y="2683"/>
                    <a:pt x="1592" y="2683"/>
                  </a:cubicBezTo>
                  <a:cubicBezTo>
                    <a:pt x="2031" y="2683"/>
                    <a:pt x="2436" y="2377"/>
                    <a:pt x="2722" y="2019"/>
                  </a:cubicBezTo>
                  <a:cubicBezTo>
                    <a:pt x="3055" y="2153"/>
                    <a:pt x="3389" y="2219"/>
                    <a:pt x="3689" y="2486"/>
                  </a:cubicBezTo>
                  <a:cubicBezTo>
                    <a:pt x="3797" y="2576"/>
                    <a:pt x="3964" y="2637"/>
                    <a:pt x="4126" y="2637"/>
                  </a:cubicBezTo>
                  <a:cubicBezTo>
                    <a:pt x="4264" y="2637"/>
                    <a:pt x="4398" y="2594"/>
                    <a:pt x="4490" y="2486"/>
                  </a:cubicBezTo>
                  <a:cubicBezTo>
                    <a:pt x="4790" y="2086"/>
                    <a:pt x="4890" y="1719"/>
                    <a:pt x="5057" y="1252"/>
                  </a:cubicBezTo>
                  <a:cubicBezTo>
                    <a:pt x="5156" y="835"/>
                    <a:pt x="4818" y="560"/>
                    <a:pt x="4486" y="560"/>
                  </a:cubicBezTo>
                  <a:cubicBezTo>
                    <a:pt x="4260" y="560"/>
                    <a:pt x="4037" y="688"/>
                    <a:pt x="3956" y="985"/>
                  </a:cubicBezTo>
                  <a:cubicBezTo>
                    <a:pt x="3889" y="1085"/>
                    <a:pt x="3856" y="1252"/>
                    <a:pt x="3822" y="1386"/>
                  </a:cubicBezTo>
                  <a:cubicBezTo>
                    <a:pt x="3489" y="1252"/>
                    <a:pt x="3155" y="1152"/>
                    <a:pt x="2888" y="852"/>
                  </a:cubicBezTo>
                  <a:cubicBezTo>
                    <a:pt x="2796" y="734"/>
                    <a:pt x="2668" y="683"/>
                    <a:pt x="2536" y="683"/>
                  </a:cubicBezTo>
                  <a:cubicBezTo>
                    <a:pt x="2334" y="683"/>
                    <a:pt x="2122" y="803"/>
                    <a:pt x="2021" y="985"/>
                  </a:cubicBezTo>
                  <a:cubicBezTo>
                    <a:pt x="1882" y="1208"/>
                    <a:pt x="1719" y="1641"/>
                    <a:pt x="1416" y="1641"/>
                  </a:cubicBezTo>
                  <a:cubicBezTo>
                    <a:pt x="1357" y="1641"/>
                    <a:pt x="1292" y="1624"/>
                    <a:pt x="1221" y="1586"/>
                  </a:cubicBezTo>
                  <a:cubicBezTo>
                    <a:pt x="787" y="1352"/>
                    <a:pt x="653" y="685"/>
                    <a:pt x="553" y="185"/>
                  </a:cubicBezTo>
                  <a:cubicBezTo>
                    <a:pt x="539" y="56"/>
                    <a:pt x="433" y="1"/>
                    <a:pt x="319" y="1"/>
                  </a:cubicBezTo>
                  <a:close/>
                </a:path>
              </a:pathLst>
            </a:custGeom>
            <a:solidFill>
              <a:srgbClr val="5A28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17"/>
            <p:cNvSpPr/>
            <p:nvPr/>
          </p:nvSpPr>
          <p:spPr>
            <a:xfrm>
              <a:off x="3757025" y="3359575"/>
              <a:ext cx="35875" cy="47625"/>
            </a:xfrm>
            <a:custGeom>
              <a:avLst/>
              <a:gdLst/>
              <a:ahLst/>
              <a:cxnLst/>
              <a:rect l="l" t="t" r="r" b="b"/>
              <a:pathLst>
                <a:path w="1435" h="1905" extrusionOk="0">
                  <a:moveTo>
                    <a:pt x="706" y="0"/>
                  </a:moveTo>
                  <a:cubicBezTo>
                    <a:pt x="539" y="0"/>
                    <a:pt x="371" y="70"/>
                    <a:pt x="267" y="232"/>
                  </a:cubicBezTo>
                  <a:cubicBezTo>
                    <a:pt x="67" y="598"/>
                    <a:pt x="0" y="1032"/>
                    <a:pt x="167" y="1499"/>
                  </a:cubicBezTo>
                  <a:cubicBezTo>
                    <a:pt x="247" y="1713"/>
                    <a:pt x="455" y="1905"/>
                    <a:pt x="689" y="1905"/>
                  </a:cubicBezTo>
                  <a:cubicBezTo>
                    <a:pt x="748" y="1905"/>
                    <a:pt x="808" y="1893"/>
                    <a:pt x="868" y="1866"/>
                  </a:cubicBezTo>
                  <a:cubicBezTo>
                    <a:pt x="1268" y="1733"/>
                    <a:pt x="1435" y="1332"/>
                    <a:pt x="1235" y="1032"/>
                  </a:cubicBezTo>
                  <a:cubicBezTo>
                    <a:pt x="1201" y="932"/>
                    <a:pt x="1201" y="899"/>
                    <a:pt x="1168" y="799"/>
                  </a:cubicBezTo>
                  <a:lnTo>
                    <a:pt x="1168" y="765"/>
                  </a:lnTo>
                  <a:cubicBezTo>
                    <a:pt x="1168" y="732"/>
                    <a:pt x="1201" y="632"/>
                    <a:pt x="1201" y="598"/>
                  </a:cubicBezTo>
                  <a:cubicBezTo>
                    <a:pt x="1332" y="249"/>
                    <a:pt x="1021" y="0"/>
                    <a:pt x="706" y="0"/>
                  </a:cubicBezTo>
                  <a:close/>
                </a:path>
              </a:pathLst>
            </a:custGeom>
            <a:solidFill>
              <a:srgbClr val="5A28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17"/>
            <p:cNvSpPr/>
            <p:nvPr/>
          </p:nvSpPr>
          <p:spPr>
            <a:xfrm>
              <a:off x="3472125" y="2656175"/>
              <a:ext cx="26875" cy="47750"/>
            </a:xfrm>
            <a:custGeom>
              <a:avLst/>
              <a:gdLst/>
              <a:ahLst/>
              <a:cxnLst/>
              <a:rect l="l" t="t" r="r" b="b"/>
              <a:pathLst>
                <a:path w="1075" h="1910" extrusionOk="0">
                  <a:moveTo>
                    <a:pt x="511" y="1"/>
                  </a:moveTo>
                  <a:cubicBezTo>
                    <a:pt x="259" y="1"/>
                    <a:pt x="0" y="198"/>
                    <a:pt x="122" y="481"/>
                  </a:cubicBezTo>
                  <a:cubicBezTo>
                    <a:pt x="288" y="881"/>
                    <a:pt x="322" y="1315"/>
                    <a:pt x="489" y="1682"/>
                  </a:cubicBezTo>
                  <a:cubicBezTo>
                    <a:pt x="545" y="1838"/>
                    <a:pt x="662" y="1909"/>
                    <a:pt x="776" y="1909"/>
                  </a:cubicBezTo>
                  <a:cubicBezTo>
                    <a:pt x="929" y="1909"/>
                    <a:pt x="1075" y="1778"/>
                    <a:pt x="1056" y="1548"/>
                  </a:cubicBezTo>
                  <a:cubicBezTo>
                    <a:pt x="956" y="1148"/>
                    <a:pt x="956" y="681"/>
                    <a:pt x="889" y="281"/>
                  </a:cubicBezTo>
                  <a:cubicBezTo>
                    <a:pt x="836" y="84"/>
                    <a:pt x="675" y="1"/>
                    <a:pt x="511" y="1"/>
                  </a:cubicBezTo>
                  <a:close/>
                </a:path>
              </a:pathLst>
            </a:custGeom>
            <a:solidFill>
              <a:srgbClr val="5A28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17"/>
            <p:cNvSpPr/>
            <p:nvPr/>
          </p:nvSpPr>
          <p:spPr>
            <a:xfrm>
              <a:off x="3463375" y="2586175"/>
              <a:ext cx="31825" cy="42525"/>
            </a:xfrm>
            <a:custGeom>
              <a:avLst/>
              <a:gdLst/>
              <a:ahLst/>
              <a:cxnLst/>
              <a:rect l="l" t="t" r="r" b="b"/>
              <a:pathLst>
                <a:path w="1273" h="1701" extrusionOk="0">
                  <a:moveTo>
                    <a:pt x="689" y="1"/>
                  </a:moveTo>
                  <a:cubicBezTo>
                    <a:pt x="386" y="1"/>
                    <a:pt x="75" y="224"/>
                    <a:pt x="105" y="579"/>
                  </a:cubicBezTo>
                  <a:cubicBezTo>
                    <a:pt x="105" y="679"/>
                    <a:pt x="138" y="779"/>
                    <a:pt x="138" y="913"/>
                  </a:cubicBezTo>
                  <a:cubicBezTo>
                    <a:pt x="138" y="1013"/>
                    <a:pt x="138" y="1013"/>
                    <a:pt x="105" y="1146"/>
                  </a:cubicBezTo>
                  <a:cubicBezTo>
                    <a:pt x="1" y="1484"/>
                    <a:pt x="262" y="1701"/>
                    <a:pt x="540" y="1701"/>
                  </a:cubicBezTo>
                  <a:cubicBezTo>
                    <a:pt x="618" y="1701"/>
                    <a:pt x="698" y="1683"/>
                    <a:pt x="772" y="1646"/>
                  </a:cubicBezTo>
                  <a:cubicBezTo>
                    <a:pt x="1105" y="1480"/>
                    <a:pt x="1172" y="1079"/>
                    <a:pt x="1239" y="746"/>
                  </a:cubicBezTo>
                  <a:cubicBezTo>
                    <a:pt x="1272" y="412"/>
                    <a:pt x="1139" y="112"/>
                    <a:pt x="805" y="12"/>
                  </a:cubicBezTo>
                  <a:cubicBezTo>
                    <a:pt x="767" y="4"/>
                    <a:pt x="728" y="1"/>
                    <a:pt x="689" y="1"/>
                  </a:cubicBezTo>
                  <a:close/>
                </a:path>
              </a:pathLst>
            </a:custGeom>
            <a:solidFill>
              <a:srgbClr val="5A28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17"/>
            <p:cNvSpPr/>
            <p:nvPr/>
          </p:nvSpPr>
          <p:spPr>
            <a:xfrm>
              <a:off x="3493500" y="2613975"/>
              <a:ext cx="22125" cy="39325"/>
            </a:xfrm>
            <a:custGeom>
              <a:avLst/>
              <a:gdLst/>
              <a:ahLst/>
              <a:cxnLst/>
              <a:rect l="l" t="t" r="r" b="b"/>
              <a:pathLst>
                <a:path w="885" h="1573" extrusionOk="0">
                  <a:moveTo>
                    <a:pt x="447" y="1"/>
                  </a:moveTo>
                  <a:cubicBezTo>
                    <a:pt x="226" y="1"/>
                    <a:pt x="0" y="134"/>
                    <a:pt x="34" y="401"/>
                  </a:cubicBezTo>
                  <a:lnTo>
                    <a:pt x="101" y="1235"/>
                  </a:lnTo>
                  <a:cubicBezTo>
                    <a:pt x="117" y="1464"/>
                    <a:pt x="270" y="1573"/>
                    <a:pt x="425" y="1573"/>
                  </a:cubicBezTo>
                  <a:cubicBezTo>
                    <a:pt x="587" y="1573"/>
                    <a:pt x="751" y="1456"/>
                    <a:pt x="768" y="1235"/>
                  </a:cubicBezTo>
                  <a:cubicBezTo>
                    <a:pt x="801" y="968"/>
                    <a:pt x="801" y="701"/>
                    <a:pt x="834" y="401"/>
                  </a:cubicBezTo>
                  <a:cubicBezTo>
                    <a:pt x="884" y="134"/>
                    <a:pt x="668" y="1"/>
                    <a:pt x="447" y="1"/>
                  </a:cubicBezTo>
                  <a:close/>
                </a:path>
              </a:pathLst>
            </a:custGeom>
            <a:solidFill>
              <a:srgbClr val="5A28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17"/>
            <p:cNvSpPr/>
            <p:nvPr/>
          </p:nvSpPr>
          <p:spPr>
            <a:xfrm>
              <a:off x="3630275" y="2586450"/>
              <a:ext cx="30875" cy="43400"/>
            </a:xfrm>
            <a:custGeom>
              <a:avLst/>
              <a:gdLst/>
              <a:ahLst/>
              <a:cxnLst/>
              <a:rect l="l" t="t" r="r" b="b"/>
              <a:pathLst>
                <a:path w="1235" h="1736" extrusionOk="0">
                  <a:moveTo>
                    <a:pt x="667" y="1"/>
                  </a:moveTo>
                  <a:cubicBezTo>
                    <a:pt x="434" y="1"/>
                    <a:pt x="133" y="268"/>
                    <a:pt x="167" y="568"/>
                  </a:cubicBezTo>
                  <a:cubicBezTo>
                    <a:pt x="167" y="768"/>
                    <a:pt x="167" y="1002"/>
                    <a:pt x="133" y="1235"/>
                  </a:cubicBezTo>
                  <a:cubicBezTo>
                    <a:pt x="0" y="1435"/>
                    <a:pt x="100" y="1735"/>
                    <a:pt x="434" y="1735"/>
                  </a:cubicBezTo>
                  <a:cubicBezTo>
                    <a:pt x="634" y="1735"/>
                    <a:pt x="834" y="1602"/>
                    <a:pt x="967" y="1402"/>
                  </a:cubicBezTo>
                  <a:cubicBezTo>
                    <a:pt x="1134" y="1135"/>
                    <a:pt x="1168" y="835"/>
                    <a:pt x="1234" y="568"/>
                  </a:cubicBezTo>
                  <a:cubicBezTo>
                    <a:pt x="1234" y="268"/>
                    <a:pt x="934" y="1"/>
                    <a:pt x="667" y="1"/>
                  </a:cubicBezTo>
                  <a:close/>
                </a:path>
              </a:pathLst>
            </a:custGeom>
            <a:solidFill>
              <a:srgbClr val="5A28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17"/>
            <p:cNvSpPr/>
            <p:nvPr/>
          </p:nvSpPr>
          <p:spPr>
            <a:xfrm>
              <a:off x="3659450" y="2526425"/>
              <a:ext cx="28375" cy="41000"/>
            </a:xfrm>
            <a:custGeom>
              <a:avLst/>
              <a:gdLst/>
              <a:ahLst/>
              <a:cxnLst/>
              <a:rect l="l" t="t" r="r" b="b"/>
              <a:pathLst>
                <a:path w="1135" h="1640" extrusionOk="0">
                  <a:moveTo>
                    <a:pt x="632" y="0"/>
                  </a:moveTo>
                  <a:cubicBezTo>
                    <a:pt x="453" y="0"/>
                    <a:pt x="282" y="141"/>
                    <a:pt x="234" y="334"/>
                  </a:cubicBezTo>
                  <a:cubicBezTo>
                    <a:pt x="101" y="601"/>
                    <a:pt x="1" y="968"/>
                    <a:pt x="1" y="1301"/>
                  </a:cubicBezTo>
                  <a:cubicBezTo>
                    <a:pt x="38" y="1507"/>
                    <a:pt x="233" y="1639"/>
                    <a:pt x="403" y="1639"/>
                  </a:cubicBezTo>
                  <a:cubicBezTo>
                    <a:pt x="536" y="1639"/>
                    <a:pt x="653" y="1558"/>
                    <a:pt x="668" y="1368"/>
                  </a:cubicBezTo>
                  <a:cubicBezTo>
                    <a:pt x="734" y="1134"/>
                    <a:pt x="834" y="867"/>
                    <a:pt x="1001" y="667"/>
                  </a:cubicBezTo>
                  <a:cubicBezTo>
                    <a:pt x="1135" y="467"/>
                    <a:pt x="1068" y="167"/>
                    <a:pt x="834" y="67"/>
                  </a:cubicBezTo>
                  <a:cubicBezTo>
                    <a:pt x="770" y="21"/>
                    <a:pt x="700" y="0"/>
                    <a:pt x="632" y="0"/>
                  </a:cubicBezTo>
                  <a:close/>
                </a:path>
              </a:pathLst>
            </a:custGeom>
            <a:solidFill>
              <a:srgbClr val="5A28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17"/>
            <p:cNvSpPr/>
            <p:nvPr/>
          </p:nvSpPr>
          <p:spPr>
            <a:xfrm>
              <a:off x="3669450" y="2572275"/>
              <a:ext cx="25875" cy="20050"/>
            </a:xfrm>
            <a:custGeom>
              <a:avLst/>
              <a:gdLst/>
              <a:ahLst/>
              <a:cxnLst/>
              <a:rect l="l" t="t" r="r" b="b"/>
              <a:pathLst>
                <a:path w="1035" h="802" extrusionOk="0">
                  <a:moveTo>
                    <a:pt x="501" y="1"/>
                  </a:moveTo>
                  <a:cubicBezTo>
                    <a:pt x="1" y="1"/>
                    <a:pt x="1" y="801"/>
                    <a:pt x="501" y="801"/>
                  </a:cubicBezTo>
                  <a:cubicBezTo>
                    <a:pt x="1035" y="801"/>
                    <a:pt x="1035" y="1"/>
                    <a:pt x="501" y="1"/>
                  </a:cubicBezTo>
                  <a:close/>
                </a:path>
              </a:pathLst>
            </a:custGeom>
            <a:solidFill>
              <a:srgbClr val="5A28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17"/>
            <p:cNvSpPr/>
            <p:nvPr/>
          </p:nvSpPr>
          <p:spPr>
            <a:xfrm>
              <a:off x="3737850" y="2686900"/>
              <a:ext cx="29200" cy="46125"/>
            </a:xfrm>
            <a:custGeom>
              <a:avLst/>
              <a:gdLst/>
              <a:ahLst/>
              <a:cxnLst/>
              <a:rect l="l" t="t" r="r" b="b"/>
              <a:pathLst>
                <a:path w="1168" h="1845" extrusionOk="0">
                  <a:moveTo>
                    <a:pt x="712" y="0"/>
                  </a:moveTo>
                  <a:cubicBezTo>
                    <a:pt x="508" y="0"/>
                    <a:pt x="316" y="124"/>
                    <a:pt x="267" y="319"/>
                  </a:cubicBezTo>
                  <a:cubicBezTo>
                    <a:pt x="167" y="753"/>
                    <a:pt x="0" y="1320"/>
                    <a:pt x="300" y="1720"/>
                  </a:cubicBezTo>
                  <a:cubicBezTo>
                    <a:pt x="368" y="1801"/>
                    <a:pt x="485" y="1844"/>
                    <a:pt x="595" y="1844"/>
                  </a:cubicBezTo>
                  <a:cubicBezTo>
                    <a:pt x="758" y="1844"/>
                    <a:pt x="907" y="1752"/>
                    <a:pt x="867" y="1554"/>
                  </a:cubicBezTo>
                  <a:cubicBezTo>
                    <a:pt x="834" y="1253"/>
                    <a:pt x="967" y="920"/>
                    <a:pt x="1101" y="653"/>
                  </a:cubicBezTo>
                  <a:cubicBezTo>
                    <a:pt x="1168" y="419"/>
                    <a:pt x="1134" y="153"/>
                    <a:pt x="934" y="52"/>
                  </a:cubicBezTo>
                  <a:cubicBezTo>
                    <a:pt x="863" y="17"/>
                    <a:pt x="786" y="0"/>
                    <a:pt x="712" y="0"/>
                  </a:cubicBezTo>
                  <a:close/>
                </a:path>
              </a:pathLst>
            </a:custGeom>
            <a:solidFill>
              <a:srgbClr val="5A28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17"/>
            <p:cNvSpPr/>
            <p:nvPr/>
          </p:nvSpPr>
          <p:spPr>
            <a:xfrm>
              <a:off x="3766200" y="2644975"/>
              <a:ext cx="26700" cy="23550"/>
            </a:xfrm>
            <a:custGeom>
              <a:avLst/>
              <a:gdLst/>
              <a:ahLst/>
              <a:cxnLst/>
              <a:rect l="l" t="t" r="r" b="b"/>
              <a:pathLst>
                <a:path w="1068" h="942" extrusionOk="0">
                  <a:moveTo>
                    <a:pt x="520" y="0"/>
                  </a:moveTo>
                  <a:cubicBezTo>
                    <a:pt x="313" y="0"/>
                    <a:pt x="117" y="155"/>
                    <a:pt x="67" y="328"/>
                  </a:cubicBezTo>
                  <a:cubicBezTo>
                    <a:pt x="67" y="395"/>
                    <a:pt x="34" y="429"/>
                    <a:pt x="34" y="462"/>
                  </a:cubicBezTo>
                  <a:cubicBezTo>
                    <a:pt x="0" y="595"/>
                    <a:pt x="34" y="762"/>
                    <a:pt x="134" y="829"/>
                  </a:cubicBezTo>
                  <a:cubicBezTo>
                    <a:pt x="228" y="908"/>
                    <a:pt x="323" y="942"/>
                    <a:pt x="414" y="942"/>
                  </a:cubicBezTo>
                  <a:cubicBezTo>
                    <a:pt x="516" y="942"/>
                    <a:pt x="613" y="899"/>
                    <a:pt x="701" y="829"/>
                  </a:cubicBezTo>
                  <a:cubicBezTo>
                    <a:pt x="1034" y="629"/>
                    <a:pt x="1068" y="228"/>
                    <a:pt x="734" y="62"/>
                  </a:cubicBezTo>
                  <a:cubicBezTo>
                    <a:pt x="665" y="19"/>
                    <a:pt x="592" y="0"/>
                    <a:pt x="520" y="0"/>
                  </a:cubicBezTo>
                  <a:close/>
                </a:path>
              </a:pathLst>
            </a:custGeom>
            <a:solidFill>
              <a:srgbClr val="5A28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17"/>
            <p:cNvSpPr/>
            <p:nvPr/>
          </p:nvSpPr>
          <p:spPr>
            <a:xfrm>
              <a:off x="3871275" y="2733750"/>
              <a:ext cx="33375" cy="27850"/>
            </a:xfrm>
            <a:custGeom>
              <a:avLst/>
              <a:gdLst/>
              <a:ahLst/>
              <a:cxnLst/>
              <a:rect l="l" t="t" r="r" b="b"/>
              <a:pathLst>
                <a:path w="1335" h="1114" extrusionOk="0">
                  <a:moveTo>
                    <a:pt x="867" y="1"/>
                  </a:moveTo>
                  <a:cubicBezTo>
                    <a:pt x="798" y="1"/>
                    <a:pt x="729" y="16"/>
                    <a:pt x="667" y="46"/>
                  </a:cubicBezTo>
                  <a:cubicBezTo>
                    <a:pt x="501" y="80"/>
                    <a:pt x="367" y="247"/>
                    <a:pt x="334" y="413"/>
                  </a:cubicBezTo>
                  <a:cubicBezTo>
                    <a:pt x="0" y="580"/>
                    <a:pt x="134" y="1114"/>
                    <a:pt x="501" y="1114"/>
                  </a:cubicBezTo>
                  <a:cubicBezTo>
                    <a:pt x="767" y="1114"/>
                    <a:pt x="1001" y="947"/>
                    <a:pt x="1168" y="780"/>
                  </a:cubicBezTo>
                  <a:cubicBezTo>
                    <a:pt x="1335" y="680"/>
                    <a:pt x="1335" y="413"/>
                    <a:pt x="1268" y="213"/>
                  </a:cubicBezTo>
                  <a:cubicBezTo>
                    <a:pt x="1176" y="75"/>
                    <a:pt x="1020" y="1"/>
                    <a:pt x="867" y="1"/>
                  </a:cubicBezTo>
                  <a:close/>
                </a:path>
              </a:pathLst>
            </a:custGeom>
            <a:solidFill>
              <a:srgbClr val="5A28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17"/>
            <p:cNvSpPr/>
            <p:nvPr/>
          </p:nvSpPr>
          <p:spPr>
            <a:xfrm>
              <a:off x="3908450" y="2724500"/>
              <a:ext cx="32900" cy="24975"/>
            </a:xfrm>
            <a:custGeom>
              <a:avLst/>
              <a:gdLst/>
              <a:ahLst/>
              <a:cxnLst/>
              <a:rect l="l" t="t" r="r" b="b"/>
              <a:pathLst>
                <a:path w="1316" h="999" extrusionOk="0">
                  <a:moveTo>
                    <a:pt x="777" y="1"/>
                  </a:moveTo>
                  <a:cubicBezTo>
                    <a:pt x="699" y="1"/>
                    <a:pt x="618" y="27"/>
                    <a:pt x="548" y="83"/>
                  </a:cubicBezTo>
                  <a:cubicBezTo>
                    <a:pt x="515" y="116"/>
                    <a:pt x="481" y="116"/>
                    <a:pt x="448" y="150"/>
                  </a:cubicBezTo>
                  <a:cubicBezTo>
                    <a:pt x="1" y="473"/>
                    <a:pt x="331" y="999"/>
                    <a:pt x="693" y="999"/>
                  </a:cubicBezTo>
                  <a:cubicBezTo>
                    <a:pt x="818" y="999"/>
                    <a:pt x="946" y="937"/>
                    <a:pt x="1048" y="783"/>
                  </a:cubicBezTo>
                  <a:cubicBezTo>
                    <a:pt x="1115" y="750"/>
                    <a:pt x="1115" y="717"/>
                    <a:pt x="1148" y="650"/>
                  </a:cubicBezTo>
                  <a:cubicBezTo>
                    <a:pt x="1315" y="483"/>
                    <a:pt x="1215" y="283"/>
                    <a:pt x="1048" y="150"/>
                  </a:cubicBezTo>
                  <a:cubicBezTo>
                    <a:pt x="990" y="52"/>
                    <a:pt x="887" y="1"/>
                    <a:pt x="777" y="1"/>
                  </a:cubicBezTo>
                  <a:close/>
                </a:path>
              </a:pathLst>
            </a:custGeom>
            <a:solidFill>
              <a:srgbClr val="5A28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17"/>
            <p:cNvSpPr/>
            <p:nvPr/>
          </p:nvSpPr>
          <p:spPr>
            <a:xfrm>
              <a:off x="3916050" y="2913000"/>
              <a:ext cx="57500" cy="86250"/>
            </a:xfrm>
            <a:custGeom>
              <a:avLst/>
              <a:gdLst/>
              <a:ahLst/>
              <a:cxnLst/>
              <a:rect l="l" t="t" r="r" b="b"/>
              <a:pathLst>
                <a:path w="2300" h="3450" extrusionOk="0">
                  <a:moveTo>
                    <a:pt x="546" y="0"/>
                  </a:moveTo>
                  <a:cubicBezTo>
                    <a:pt x="283" y="0"/>
                    <a:pt x="0" y="329"/>
                    <a:pt x="177" y="582"/>
                  </a:cubicBezTo>
                  <a:cubicBezTo>
                    <a:pt x="678" y="1349"/>
                    <a:pt x="844" y="2183"/>
                    <a:pt x="1078" y="3050"/>
                  </a:cubicBezTo>
                  <a:cubicBezTo>
                    <a:pt x="1144" y="3329"/>
                    <a:pt x="1363" y="3449"/>
                    <a:pt x="1591" y="3449"/>
                  </a:cubicBezTo>
                  <a:cubicBezTo>
                    <a:pt x="1935" y="3449"/>
                    <a:pt x="2299" y="3172"/>
                    <a:pt x="2179" y="2750"/>
                  </a:cubicBezTo>
                  <a:cubicBezTo>
                    <a:pt x="1879" y="1783"/>
                    <a:pt x="1478" y="882"/>
                    <a:pt x="778" y="115"/>
                  </a:cubicBezTo>
                  <a:cubicBezTo>
                    <a:pt x="713" y="34"/>
                    <a:pt x="631" y="0"/>
                    <a:pt x="546" y="0"/>
                  </a:cubicBezTo>
                  <a:close/>
                </a:path>
              </a:pathLst>
            </a:custGeom>
            <a:solidFill>
              <a:srgbClr val="5A28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17"/>
            <p:cNvSpPr/>
            <p:nvPr/>
          </p:nvSpPr>
          <p:spPr>
            <a:xfrm>
              <a:off x="3894100" y="2963525"/>
              <a:ext cx="34725" cy="42925"/>
            </a:xfrm>
            <a:custGeom>
              <a:avLst/>
              <a:gdLst/>
              <a:ahLst/>
              <a:cxnLst/>
              <a:rect l="l" t="t" r="r" b="b"/>
              <a:pathLst>
                <a:path w="1389" h="1717" extrusionOk="0">
                  <a:moveTo>
                    <a:pt x="430" y="0"/>
                  </a:moveTo>
                  <a:cubicBezTo>
                    <a:pt x="215" y="0"/>
                    <a:pt x="0" y="176"/>
                    <a:pt x="88" y="396"/>
                  </a:cubicBezTo>
                  <a:cubicBezTo>
                    <a:pt x="221" y="729"/>
                    <a:pt x="288" y="1063"/>
                    <a:pt x="388" y="1396"/>
                  </a:cubicBezTo>
                  <a:cubicBezTo>
                    <a:pt x="442" y="1610"/>
                    <a:pt x="623" y="1717"/>
                    <a:pt x="796" y="1717"/>
                  </a:cubicBezTo>
                  <a:cubicBezTo>
                    <a:pt x="839" y="1717"/>
                    <a:pt x="882" y="1710"/>
                    <a:pt x="922" y="1697"/>
                  </a:cubicBezTo>
                  <a:cubicBezTo>
                    <a:pt x="1222" y="1630"/>
                    <a:pt x="1389" y="1330"/>
                    <a:pt x="1222" y="1063"/>
                  </a:cubicBezTo>
                  <a:cubicBezTo>
                    <a:pt x="1022" y="763"/>
                    <a:pt x="889" y="429"/>
                    <a:pt x="722" y="162"/>
                  </a:cubicBezTo>
                  <a:cubicBezTo>
                    <a:pt x="653" y="48"/>
                    <a:pt x="542" y="0"/>
                    <a:pt x="430" y="0"/>
                  </a:cubicBezTo>
                  <a:close/>
                </a:path>
              </a:pathLst>
            </a:custGeom>
            <a:solidFill>
              <a:srgbClr val="5A28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17"/>
            <p:cNvSpPr/>
            <p:nvPr/>
          </p:nvSpPr>
          <p:spPr>
            <a:xfrm>
              <a:off x="3945500" y="3021575"/>
              <a:ext cx="26700" cy="34450"/>
            </a:xfrm>
            <a:custGeom>
              <a:avLst/>
              <a:gdLst/>
              <a:ahLst/>
              <a:cxnLst/>
              <a:rect l="l" t="t" r="r" b="b"/>
              <a:pathLst>
                <a:path w="1068" h="1378" extrusionOk="0">
                  <a:moveTo>
                    <a:pt x="434" y="0"/>
                  </a:moveTo>
                  <a:cubicBezTo>
                    <a:pt x="250" y="0"/>
                    <a:pt x="67" y="125"/>
                    <a:pt x="33" y="375"/>
                  </a:cubicBezTo>
                  <a:cubicBezTo>
                    <a:pt x="0" y="642"/>
                    <a:pt x="0" y="909"/>
                    <a:pt x="200" y="1143"/>
                  </a:cubicBezTo>
                  <a:cubicBezTo>
                    <a:pt x="288" y="1296"/>
                    <a:pt x="419" y="1377"/>
                    <a:pt x="555" y="1377"/>
                  </a:cubicBezTo>
                  <a:cubicBezTo>
                    <a:pt x="626" y="1377"/>
                    <a:pt x="699" y="1355"/>
                    <a:pt x="767" y="1309"/>
                  </a:cubicBezTo>
                  <a:cubicBezTo>
                    <a:pt x="1034" y="1176"/>
                    <a:pt x="1067" y="776"/>
                    <a:pt x="867" y="609"/>
                  </a:cubicBezTo>
                  <a:cubicBezTo>
                    <a:pt x="834" y="542"/>
                    <a:pt x="834" y="442"/>
                    <a:pt x="834" y="375"/>
                  </a:cubicBezTo>
                  <a:cubicBezTo>
                    <a:pt x="801" y="125"/>
                    <a:pt x="617" y="0"/>
                    <a:pt x="434" y="0"/>
                  </a:cubicBezTo>
                  <a:close/>
                </a:path>
              </a:pathLst>
            </a:custGeom>
            <a:solidFill>
              <a:srgbClr val="5A28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17"/>
            <p:cNvSpPr/>
            <p:nvPr/>
          </p:nvSpPr>
          <p:spPr>
            <a:xfrm>
              <a:off x="3530700" y="2789550"/>
              <a:ext cx="88300" cy="89875"/>
            </a:xfrm>
            <a:custGeom>
              <a:avLst/>
              <a:gdLst/>
              <a:ahLst/>
              <a:cxnLst/>
              <a:rect l="l" t="t" r="r" b="b"/>
              <a:pathLst>
                <a:path w="3532" h="3595" extrusionOk="0">
                  <a:moveTo>
                    <a:pt x="3183" y="0"/>
                  </a:moveTo>
                  <a:cubicBezTo>
                    <a:pt x="3140" y="0"/>
                    <a:pt x="3095" y="15"/>
                    <a:pt x="3049" y="49"/>
                  </a:cubicBezTo>
                  <a:cubicBezTo>
                    <a:pt x="1781" y="850"/>
                    <a:pt x="581" y="2118"/>
                    <a:pt x="47" y="3485"/>
                  </a:cubicBezTo>
                  <a:cubicBezTo>
                    <a:pt x="0" y="3532"/>
                    <a:pt x="67" y="3594"/>
                    <a:pt x="135" y="3594"/>
                  </a:cubicBezTo>
                  <a:cubicBezTo>
                    <a:pt x="164" y="3594"/>
                    <a:pt x="193" y="3582"/>
                    <a:pt x="214" y="3552"/>
                  </a:cubicBezTo>
                  <a:cubicBezTo>
                    <a:pt x="647" y="3118"/>
                    <a:pt x="1048" y="2518"/>
                    <a:pt x="1481" y="2018"/>
                  </a:cubicBezTo>
                  <a:cubicBezTo>
                    <a:pt x="1982" y="1384"/>
                    <a:pt x="2615" y="883"/>
                    <a:pt x="3283" y="483"/>
                  </a:cubicBezTo>
                  <a:cubicBezTo>
                    <a:pt x="3531" y="345"/>
                    <a:pt x="3391" y="0"/>
                    <a:pt x="3183" y="0"/>
                  </a:cubicBezTo>
                  <a:close/>
                </a:path>
              </a:pathLst>
            </a:custGeom>
            <a:solidFill>
              <a:srgbClr val="5A28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17"/>
            <p:cNvSpPr/>
            <p:nvPr/>
          </p:nvSpPr>
          <p:spPr>
            <a:xfrm>
              <a:off x="3522825" y="2792675"/>
              <a:ext cx="42675" cy="58100"/>
            </a:xfrm>
            <a:custGeom>
              <a:avLst/>
              <a:gdLst/>
              <a:ahLst/>
              <a:cxnLst/>
              <a:rect l="l" t="t" r="r" b="b"/>
              <a:pathLst>
                <a:path w="1707" h="2324" extrusionOk="0">
                  <a:moveTo>
                    <a:pt x="1499" y="0"/>
                  </a:moveTo>
                  <a:cubicBezTo>
                    <a:pt x="1476" y="0"/>
                    <a:pt x="1452" y="7"/>
                    <a:pt x="1429" y="24"/>
                  </a:cubicBezTo>
                  <a:cubicBezTo>
                    <a:pt x="729" y="491"/>
                    <a:pt x="295" y="1325"/>
                    <a:pt x="62" y="2059"/>
                  </a:cubicBezTo>
                  <a:cubicBezTo>
                    <a:pt x="0" y="2223"/>
                    <a:pt x="139" y="2324"/>
                    <a:pt x="271" y="2324"/>
                  </a:cubicBezTo>
                  <a:cubicBezTo>
                    <a:pt x="355" y="2324"/>
                    <a:pt x="436" y="2283"/>
                    <a:pt x="462" y="2193"/>
                  </a:cubicBezTo>
                  <a:cubicBezTo>
                    <a:pt x="662" y="1392"/>
                    <a:pt x="1096" y="858"/>
                    <a:pt x="1596" y="258"/>
                  </a:cubicBezTo>
                  <a:cubicBezTo>
                    <a:pt x="1707" y="175"/>
                    <a:pt x="1611" y="0"/>
                    <a:pt x="1499" y="0"/>
                  </a:cubicBezTo>
                  <a:close/>
                </a:path>
              </a:pathLst>
            </a:custGeom>
            <a:solidFill>
              <a:srgbClr val="5A28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17"/>
            <p:cNvSpPr/>
            <p:nvPr/>
          </p:nvSpPr>
          <p:spPr>
            <a:xfrm>
              <a:off x="3601900" y="2952550"/>
              <a:ext cx="104275" cy="104275"/>
            </a:xfrm>
            <a:custGeom>
              <a:avLst/>
              <a:gdLst/>
              <a:ahLst/>
              <a:cxnLst/>
              <a:rect l="l" t="t" r="r" b="b"/>
              <a:pathLst>
                <a:path w="4171" h="4171" extrusionOk="0">
                  <a:moveTo>
                    <a:pt x="2102" y="1"/>
                  </a:moveTo>
                  <a:cubicBezTo>
                    <a:pt x="935" y="1"/>
                    <a:pt x="1" y="935"/>
                    <a:pt x="1" y="2069"/>
                  </a:cubicBezTo>
                  <a:cubicBezTo>
                    <a:pt x="1" y="3236"/>
                    <a:pt x="935" y="4170"/>
                    <a:pt x="2102" y="4170"/>
                  </a:cubicBezTo>
                  <a:cubicBezTo>
                    <a:pt x="3270" y="4170"/>
                    <a:pt x="4171" y="3236"/>
                    <a:pt x="4171" y="2069"/>
                  </a:cubicBezTo>
                  <a:cubicBezTo>
                    <a:pt x="4171" y="935"/>
                    <a:pt x="3270" y="1"/>
                    <a:pt x="2102" y="1"/>
                  </a:cubicBezTo>
                  <a:close/>
                </a:path>
              </a:pathLst>
            </a:custGeom>
            <a:solidFill>
              <a:srgbClr val="EAA0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2" name="Google Shape;792;p21"/>
          <p:cNvGrpSpPr/>
          <p:nvPr/>
        </p:nvGrpSpPr>
        <p:grpSpPr>
          <a:xfrm>
            <a:off x="1397569" y="1649835"/>
            <a:ext cx="2364160" cy="3071392"/>
            <a:chOff x="3818488" y="2955875"/>
            <a:chExt cx="1498675" cy="1947000"/>
          </a:xfrm>
        </p:grpSpPr>
        <p:sp>
          <p:nvSpPr>
            <p:cNvPr id="793" name="Google Shape;793;p21"/>
            <p:cNvSpPr/>
            <p:nvPr/>
          </p:nvSpPr>
          <p:spPr>
            <a:xfrm>
              <a:off x="3895363" y="3333575"/>
              <a:ext cx="416950" cy="944725"/>
            </a:xfrm>
            <a:custGeom>
              <a:avLst/>
              <a:gdLst/>
              <a:ahLst/>
              <a:cxnLst/>
              <a:rect l="l" t="t" r="r" b="b"/>
              <a:pathLst>
                <a:path w="16678" h="37789" extrusionOk="0">
                  <a:moveTo>
                    <a:pt x="16677" y="1"/>
                  </a:moveTo>
                  <a:cubicBezTo>
                    <a:pt x="16677" y="1"/>
                    <a:pt x="1" y="2972"/>
                    <a:pt x="1968" y="37789"/>
                  </a:cubicBezTo>
                  <a:lnTo>
                    <a:pt x="16677" y="19167"/>
                  </a:lnTo>
                  <a:lnTo>
                    <a:pt x="16677" y="1"/>
                  </a:lnTo>
                  <a:close/>
                </a:path>
              </a:pathLst>
            </a:custGeom>
            <a:solidFill>
              <a:srgbClr val="A6A2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21"/>
            <p:cNvSpPr/>
            <p:nvPr/>
          </p:nvSpPr>
          <p:spPr>
            <a:xfrm>
              <a:off x="3967563" y="3735325"/>
              <a:ext cx="83725" cy="210300"/>
            </a:xfrm>
            <a:custGeom>
              <a:avLst/>
              <a:gdLst/>
              <a:ahLst/>
              <a:cxnLst/>
              <a:rect l="l" t="t" r="r" b="b"/>
              <a:pathLst>
                <a:path w="3349" h="8412" extrusionOk="0">
                  <a:moveTo>
                    <a:pt x="837" y="0"/>
                  </a:moveTo>
                  <a:cubicBezTo>
                    <a:pt x="524" y="1130"/>
                    <a:pt x="231" y="2364"/>
                    <a:pt x="0" y="3641"/>
                  </a:cubicBezTo>
                  <a:lnTo>
                    <a:pt x="2344" y="8411"/>
                  </a:lnTo>
                  <a:lnTo>
                    <a:pt x="3348" y="3808"/>
                  </a:lnTo>
                  <a:lnTo>
                    <a:pt x="837" y="0"/>
                  </a:lnTo>
                  <a:close/>
                </a:path>
              </a:pathLst>
            </a:custGeom>
            <a:solidFill>
              <a:srgbClr val="FCF7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21"/>
            <p:cNvSpPr/>
            <p:nvPr/>
          </p:nvSpPr>
          <p:spPr>
            <a:xfrm>
              <a:off x="4038713" y="3532875"/>
              <a:ext cx="95750" cy="206650"/>
            </a:xfrm>
            <a:custGeom>
              <a:avLst/>
              <a:gdLst/>
              <a:ahLst/>
              <a:cxnLst/>
              <a:rect l="l" t="t" r="r" b="b"/>
              <a:pathLst>
                <a:path w="3830" h="8266" extrusionOk="0">
                  <a:moveTo>
                    <a:pt x="1381" y="1"/>
                  </a:moveTo>
                  <a:cubicBezTo>
                    <a:pt x="921" y="775"/>
                    <a:pt x="439" y="1654"/>
                    <a:pt x="0" y="2595"/>
                  </a:cubicBezTo>
                  <a:lnTo>
                    <a:pt x="2825" y="8265"/>
                  </a:lnTo>
                  <a:lnTo>
                    <a:pt x="3829" y="3662"/>
                  </a:lnTo>
                  <a:lnTo>
                    <a:pt x="1381" y="1"/>
                  </a:lnTo>
                  <a:close/>
                </a:path>
              </a:pathLst>
            </a:custGeom>
            <a:solidFill>
              <a:srgbClr val="FCF7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21"/>
            <p:cNvSpPr/>
            <p:nvPr/>
          </p:nvSpPr>
          <p:spPr>
            <a:xfrm>
              <a:off x="4023538" y="4256300"/>
              <a:ext cx="1293625" cy="446750"/>
            </a:xfrm>
            <a:custGeom>
              <a:avLst/>
              <a:gdLst/>
              <a:ahLst/>
              <a:cxnLst/>
              <a:rect l="l" t="t" r="r" b="b"/>
              <a:pathLst>
                <a:path w="51745" h="17870" extrusionOk="0">
                  <a:moveTo>
                    <a:pt x="51744" y="1"/>
                  </a:moveTo>
                  <a:lnTo>
                    <a:pt x="3829" y="6550"/>
                  </a:lnTo>
                  <a:lnTo>
                    <a:pt x="0" y="17870"/>
                  </a:lnTo>
                  <a:lnTo>
                    <a:pt x="50845" y="3516"/>
                  </a:lnTo>
                  <a:lnTo>
                    <a:pt x="5174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21"/>
            <p:cNvSpPr/>
            <p:nvPr/>
          </p:nvSpPr>
          <p:spPr>
            <a:xfrm>
              <a:off x="4091013" y="3457025"/>
              <a:ext cx="247450" cy="399675"/>
            </a:xfrm>
            <a:custGeom>
              <a:avLst/>
              <a:gdLst/>
              <a:ahLst/>
              <a:cxnLst/>
              <a:rect l="l" t="t" r="r" b="b"/>
              <a:pathLst>
                <a:path w="9898" h="15987" extrusionOk="0">
                  <a:moveTo>
                    <a:pt x="9897" y="1"/>
                  </a:moveTo>
                  <a:cubicBezTo>
                    <a:pt x="9897" y="1"/>
                    <a:pt x="4625" y="2491"/>
                    <a:pt x="4499" y="2700"/>
                  </a:cubicBezTo>
                  <a:cubicBezTo>
                    <a:pt x="4373" y="2909"/>
                    <a:pt x="0" y="10693"/>
                    <a:pt x="0" y="10693"/>
                  </a:cubicBezTo>
                  <a:lnTo>
                    <a:pt x="1737" y="14480"/>
                  </a:lnTo>
                  <a:cubicBezTo>
                    <a:pt x="1737" y="14480"/>
                    <a:pt x="6926" y="15924"/>
                    <a:pt x="6989" y="15986"/>
                  </a:cubicBezTo>
                  <a:cubicBezTo>
                    <a:pt x="6989" y="15986"/>
                    <a:pt x="6989" y="15986"/>
                    <a:pt x="6989" y="15986"/>
                  </a:cubicBezTo>
                  <a:cubicBezTo>
                    <a:pt x="7080" y="15986"/>
                    <a:pt x="9897" y="1"/>
                    <a:pt x="9897" y="1"/>
                  </a:cubicBezTo>
                  <a:close/>
                </a:path>
              </a:pathLst>
            </a:custGeom>
            <a:solidFill>
              <a:srgbClr val="BABA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21"/>
            <p:cNvSpPr/>
            <p:nvPr/>
          </p:nvSpPr>
          <p:spPr>
            <a:xfrm>
              <a:off x="3967563" y="3333575"/>
              <a:ext cx="358875" cy="726075"/>
            </a:xfrm>
            <a:custGeom>
              <a:avLst/>
              <a:gdLst/>
              <a:ahLst/>
              <a:cxnLst/>
              <a:rect l="l" t="t" r="r" b="b"/>
              <a:pathLst>
                <a:path w="14355" h="29043" extrusionOk="0">
                  <a:moveTo>
                    <a:pt x="13789" y="1"/>
                  </a:moveTo>
                  <a:cubicBezTo>
                    <a:pt x="13789" y="1"/>
                    <a:pt x="4081" y="4332"/>
                    <a:pt x="0" y="29043"/>
                  </a:cubicBezTo>
                  <a:lnTo>
                    <a:pt x="14354" y="1549"/>
                  </a:lnTo>
                  <a:lnTo>
                    <a:pt x="13789" y="1"/>
                  </a:lnTo>
                  <a:close/>
                </a:path>
              </a:pathLst>
            </a:custGeom>
            <a:solidFill>
              <a:srgbClr val="BABA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21"/>
            <p:cNvSpPr/>
            <p:nvPr/>
          </p:nvSpPr>
          <p:spPr>
            <a:xfrm>
              <a:off x="3929388" y="3673600"/>
              <a:ext cx="336875" cy="710375"/>
            </a:xfrm>
            <a:custGeom>
              <a:avLst/>
              <a:gdLst/>
              <a:ahLst/>
              <a:cxnLst/>
              <a:rect l="l" t="t" r="r" b="b"/>
              <a:pathLst>
                <a:path w="13475" h="28415" extrusionOk="0">
                  <a:moveTo>
                    <a:pt x="7428" y="0"/>
                  </a:moveTo>
                  <a:cubicBezTo>
                    <a:pt x="7428" y="0"/>
                    <a:pt x="0" y="9897"/>
                    <a:pt x="649" y="28414"/>
                  </a:cubicBezTo>
                  <a:lnTo>
                    <a:pt x="13475" y="10106"/>
                  </a:lnTo>
                  <a:lnTo>
                    <a:pt x="7428" y="0"/>
                  </a:lnTo>
                  <a:close/>
                </a:path>
              </a:pathLst>
            </a:custGeom>
            <a:solidFill>
              <a:srgbClr val="BABA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21"/>
            <p:cNvSpPr/>
            <p:nvPr/>
          </p:nvSpPr>
          <p:spPr>
            <a:xfrm>
              <a:off x="3844638" y="3909500"/>
              <a:ext cx="860500" cy="971400"/>
            </a:xfrm>
            <a:custGeom>
              <a:avLst/>
              <a:gdLst/>
              <a:ahLst/>
              <a:cxnLst/>
              <a:rect l="l" t="t" r="r" b="b"/>
              <a:pathLst>
                <a:path w="34420" h="38856" extrusionOk="0">
                  <a:moveTo>
                    <a:pt x="32202" y="1"/>
                  </a:moveTo>
                  <a:lnTo>
                    <a:pt x="13747" y="294"/>
                  </a:lnTo>
                  <a:lnTo>
                    <a:pt x="10671" y="3244"/>
                  </a:lnTo>
                  <a:cubicBezTo>
                    <a:pt x="10671" y="3244"/>
                    <a:pt x="7093" y="23582"/>
                    <a:pt x="0" y="38856"/>
                  </a:cubicBezTo>
                  <a:lnTo>
                    <a:pt x="5231" y="37642"/>
                  </a:lnTo>
                  <a:cubicBezTo>
                    <a:pt x="5231" y="37642"/>
                    <a:pt x="27117" y="9081"/>
                    <a:pt x="34420" y="5252"/>
                  </a:cubicBezTo>
                  <a:lnTo>
                    <a:pt x="32202" y="1"/>
                  </a:lnTo>
                  <a:close/>
                </a:path>
              </a:pathLst>
            </a:custGeom>
            <a:solidFill>
              <a:srgbClr val="BABA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21"/>
            <p:cNvSpPr/>
            <p:nvPr/>
          </p:nvSpPr>
          <p:spPr>
            <a:xfrm>
              <a:off x="3818488" y="4001575"/>
              <a:ext cx="420575" cy="901300"/>
            </a:xfrm>
            <a:custGeom>
              <a:avLst/>
              <a:gdLst/>
              <a:ahLst/>
              <a:cxnLst/>
              <a:rect l="l" t="t" r="r" b="b"/>
              <a:pathLst>
                <a:path w="16823" h="36052" extrusionOk="0">
                  <a:moveTo>
                    <a:pt x="10901" y="0"/>
                  </a:moveTo>
                  <a:cubicBezTo>
                    <a:pt x="10901" y="0"/>
                    <a:pt x="5691" y="24376"/>
                    <a:pt x="0" y="36052"/>
                  </a:cubicBezTo>
                  <a:lnTo>
                    <a:pt x="1967" y="35361"/>
                  </a:lnTo>
                  <a:lnTo>
                    <a:pt x="16823" y="1214"/>
                  </a:lnTo>
                  <a:lnTo>
                    <a:pt x="10901" y="0"/>
                  </a:lnTo>
                  <a:close/>
                </a:path>
              </a:pathLst>
            </a:custGeom>
            <a:solidFill>
              <a:srgbClr val="AEAA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21"/>
            <p:cNvSpPr/>
            <p:nvPr/>
          </p:nvSpPr>
          <p:spPr>
            <a:xfrm>
              <a:off x="4292913" y="4197725"/>
              <a:ext cx="255825" cy="382400"/>
            </a:xfrm>
            <a:custGeom>
              <a:avLst/>
              <a:gdLst/>
              <a:ahLst/>
              <a:cxnLst/>
              <a:rect l="l" t="t" r="r" b="b"/>
              <a:pathLst>
                <a:path w="10233" h="15296" extrusionOk="0">
                  <a:moveTo>
                    <a:pt x="1214" y="1"/>
                  </a:moveTo>
                  <a:lnTo>
                    <a:pt x="1" y="545"/>
                  </a:lnTo>
                  <a:cubicBezTo>
                    <a:pt x="1" y="545"/>
                    <a:pt x="1424" y="5922"/>
                    <a:pt x="1110" y="7240"/>
                  </a:cubicBezTo>
                  <a:cubicBezTo>
                    <a:pt x="1110" y="7240"/>
                    <a:pt x="1821" y="10274"/>
                    <a:pt x="1675" y="11174"/>
                  </a:cubicBezTo>
                  <a:cubicBezTo>
                    <a:pt x="1675" y="11174"/>
                    <a:pt x="2072" y="13078"/>
                    <a:pt x="1968" y="13454"/>
                  </a:cubicBezTo>
                  <a:cubicBezTo>
                    <a:pt x="1968" y="13454"/>
                    <a:pt x="2386" y="12680"/>
                    <a:pt x="2449" y="11174"/>
                  </a:cubicBezTo>
                  <a:lnTo>
                    <a:pt x="2742" y="9102"/>
                  </a:lnTo>
                  <a:lnTo>
                    <a:pt x="4583" y="12889"/>
                  </a:lnTo>
                  <a:cubicBezTo>
                    <a:pt x="4583" y="12889"/>
                    <a:pt x="5860" y="14291"/>
                    <a:pt x="5818" y="15296"/>
                  </a:cubicBezTo>
                  <a:cubicBezTo>
                    <a:pt x="5818" y="15296"/>
                    <a:pt x="6592" y="14438"/>
                    <a:pt x="5608" y="12848"/>
                  </a:cubicBezTo>
                  <a:lnTo>
                    <a:pt x="4207" y="8496"/>
                  </a:lnTo>
                  <a:lnTo>
                    <a:pt x="4207" y="8496"/>
                  </a:lnTo>
                  <a:cubicBezTo>
                    <a:pt x="4207" y="8496"/>
                    <a:pt x="7031" y="8893"/>
                    <a:pt x="7973" y="9751"/>
                  </a:cubicBezTo>
                  <a:cubicBezTo>
                    <a:pt x="7973" y="9751"/>
                    <a:pt x="9626" y="10420"/>
                    <a:pt x="9730" y="11885"/>
                  </a:cubicBezTo>
                  <a:cubicBezTo>
                    <a:pt x="9730" y="11885"/>
                    <a:pt x="10233" y="10107"/>
                    <a:pt x="8454" y="8893"/>
                  </a:cubicBezTo>
                  <a:cubicBezTo>
                    <a:pt x="8454" y="8893"/>
                    <a:pt x="7366" y="8161"/>
                    <a:pt x="4248" y="7512"/>
                  </a:cubicBezTo>
                  <a:cubicBezTo>
                    <a:pt x="4248" y="7512"/>
                    <a:pt x="1821" y="7240"/>
                    <a:pt x="1214" y="1"/>
                  </a:cubicBezTo>
                  <a:close/>
                </a:path>
              </a:pathLst>
            </a:custGeom>
            <a:solidFill>
              <a:srgbClr val="2729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21"/>
            <p:cNvSpPr/>
            <p:nvPr/>
          </p:nvSpPr>
          <p:spPr>
            <a:xfrm>
              <a:off x="4570163" y="4179425"/>
              <a:ext cx="190950" cy="390250"/>
            </a:xfrm>
            <a:custGeom>
              <a:avLst/>
              <a:gdLst/>
              <a:ahLst/>
              <a:cxnLst/>
              <a:rect l="l" t="t" r="r" b="b"/>
              <a:pathLst>
                <a:path w="7638" h="15610" extrusionOk="0">
                  <a:moveTo>
                    <a:pt x="2344" y="0"/>
                  </a:moveTo>
                  <a:lnTo>
                    <a:pt x="1653" y="440"/>
                  </a:lnTo>
                  <a:cubicBezTo>
                    <a:pt x="1653" y="440"/>
                    <a:pt x="2993" y="3222"/>
                    <a:pt x="3097" y="3557"/>
                  </a:cubicBezTo>
                  <a:cubicBezTo>
                    <a:pt x="3097" y="3557"/>
                    <a:pt x="2344" y="5629"/>
                    <a:pt x="419" y="7282"/>
                  </a:cubicBezTo>
                  <a:cubicBezTo>
                    <a:pt x="419" y="7282"/>
                    <a:pt x="945" y="6958"/>
                    <a:pt x="1449" y="6958"/>
                  </a:cubicBezTo>
                  <a:cubicBezTo>
                    <a:pt x="1669" y="6958"/>
                    <a:pt x="1885" y="7020"/>
                    <a:pt x="2051" y="7198"/>
                  </a:cubicBezTo>
                  <a:lnTo>
                    <a:pt x="1298" y="8474"/>
                  </a:lnTo>
                  <a:cubicBezTo>
                    <a:pt x="1298" y="8474"/>
                    <a:pt x="0" y="9813"/>
                    <a:pt x="272" y="11697"/>
                  </a:cubicBezTo>
                  <a:cubicBezTo>
                    <a:pt x="272" y="11697"/>
                    <a:pt x="1130" y="9248"/>
                    <a:pt x="1946" y="9123"/>
                  </a:cubicBezTo>
                  <a:cubicBezTo>
                    <a:pt x="1946" y="9123"/>
                    <a:pt x="3051" y="6552"/>
                    <a:pt x="3807" y="6552"/>
                  </a:cubicBezTo>
                  <a:cubicBezTo>
                    <a:pt x="3843" y="6552"/>
                    <a:pt x="3879" y="6558"/>
                    <a:pt x="3913" y="6570"/>
                  </a:cubicBezTo>
                  <a:cubicBezTo>
                    <a:pt x="4604" y="6800"/>
                    <a:pt x="4562" y="10818"/>
                    <a:pt x="3620" y="12638"/>
                  </a:cubicBezTo>
                  <a:cubicBezTo>
                    <a:pt x="3620" y="12638"/>
                    <a:pt x="3348" y="14417"/>
                    <a:pt x="2281" y="15609"/>
                  </a:cubicBezTo>
                  <a:cubicBezTo>
                    <a:pt x="2281" y="15609"/>
                    <a:pt x="4248" y="15044"/>
                    <a:pt x="4353" y="12973"/>
                  </a:cubicBezTo>
                  <a:cubicBezTo>
                    <a:pt x="4353" y="12973"/>
                    <a:pt x="5754" y="10441"/>
                    <a:pt x="5587" y="7993"/>
                  </a:cubicBezTo>
                  <a:lnTo>
                    <a:pt x="5587" y="7993"/>
                  </a:lnTo>
                  <a:cubicBezTo>
                    <a:pt x="5587" y="7993"/>
                    <a:pt x="6550" y="10483"/>
                    <a:pt x="6570" y="11927"/>
                  </a:cubicBezTo>
                  <a:cubicBezTo>
                    <a:pt x="6570" y="11927"/>
                    <a:pt x="7052" y="12994"/>
                    <a:pt x="6550" y="14479"/>
                  </a:cubicBezTo>
                  <a:cubicBezTo>
                    <a:pt x="6550" y="14479"/>
                    <a:pt x="7638" y="13517"/>
                    <a:pt x="7386" y="11738"/>
                  </a:cubicBezTo>
                  <a:cubicBezTo>
                    <a:pt x="7386" y="11738"/>
                    <a:pt x="7533" y="7993"/>
                    <a:pt x="5817" y="6298"/>
                  </a:cubicBezTo>
                  <a:lnTo>
                    <a:pt x="4394" y="3160"/>
                  </a:lnTo>
                  <a:cubicBezTo>
                    <a:pt x="4394" y="3160"/>
                    <a:pt x="2972" y="2344"/>
                    <a:pt x="2344" y="0"/>
                  </a:cubicBezTo>
                  <a:close/>
                </a:path>
              </a:pathLst>
            </a:custGeom>
            <a:solidFill>
              <a:srgbClr val="2729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21"/>
            <p:cNvSpPr/>
            <p:nvPr/>
          </p:nvSpPr>
          <p:spPr>
            <a:xfrm>
              <a:off x="4025113" y="2955875"/>
              <a:ext cx="1096400" cy="1322175"/>
            </a:xfrm>
            <a:custGeom>
              <a:avLst/>
              <a:gdLst/>
              <a:ahLst/>
              <a:cxnLst/>
              <a:rect l="l" t="t" r="r" b="b"/>
              <a:pathLst>
                <a:path w="43856" h="52887" extrusionOk="0">
                  <a:moveTo>
                    <a:pt x="19934" y="1"/>
                  </a:moveTo>
                  <a:cubicBezTo>
                    <a:pt x="19887" y="1"/>
                    <a:pt x="19841" y="1"/>
                    <a:pt x="19794" y="2"/>
                  </a:cubicBezTo>
                  <a:cubicBezTo>
                    <a:pt x="12240" y="106"/>
                    <a:pt x="10776" y="7283"/>
                    <a:pt x="10776" y="7283"/>
                  </a:cubicBezTo>
                  <a:lnTo>
                    <a:pt x="11487" y="15109"/>
                  </a:lnTo>
                  <a:cubicBezTo>
                    <a:pt x="11487" y="15109"/>
                    <a:pt x="0" y="30948"/>
                    <a:pt x="1758" y="42665"/>
                  </a:cubicBezTo>
                  <a:cubicBezTo>
                    <a:pt x="2595" y="48273"/>
                    <a:pt x="7302" y="52457"/>
                    <a:pt x="12910" y="52834"/>
                  </a:cubicBezTo>
                  <a:cubicBezTo>
                    <a:pt x="13381" y="52867"/>
                    <a:pt x="13879" y="52886"/>
                    <a:pt x="14400" y="52886"/>
                  </a:cubicBezTo>
                  <a:cubicBezTo>
                    <a:pt x="17507" y="52886"/>
                    <a:pt x="21426" y="52201"/>
                    <a:pt x="25422" y="49675"/>
                  </a:cubicBezTo>
                  <a:cubicBezTo>
                    <a:pt x="34210" y="44151"/>
                    <a:pt x="43856" y="35509"/>
                    <a:pt x="30172" y="8267"/>
                  </a:cubicBezTo>
                  <a:cubicBezTo>
                    <a:pt x="30172" y="8267"/>
                    <a:pt x="27382" y="1"/>
                    <a:pt x="19934" y="1"/>
                  </a:cubicBezTo>
                  <a:close/>
                </a:path>
              </a:pathLst>
            </a:custGeom>
            <a:solidFill>
              <a:srgbClr val="CBCF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21"/>
            <p:cNvSpPr/>
            <p:nvPr/>
          </p:nvSpPr>
          <p:spPr>
            <a:xfrm>
              <a:off x="4295013" y="2955900"/>
              <a:ext cx="475525" cy="189400"/>
            </a:xfrm>
            <a:custGeom>
              <a:avLst/>
              <a:gdLst/>
              <a:ahLst/>
              <a:cxnLst/>
              <a:rect l="l" t="t" r="r" b="b"/>
              <a:pathLst>
                <a:path w="19021" h="7576" extrusionOk="0">
                  <a:moveTo>
                    <a:pt x="9126" y="0"/>
                  </a:moveTo>
                  <a:cubicBezTo>
                    <a:pt x="9090" y="0"/>
                    <a:pt x="9054" y="0"/>
                    <a:pt x="9019" y="1"/>
                  </a:cubicBezTo>
                  <a:cubicBezTo>
                    <a:pt x="1465" y="105"/>
                    <a:pt x="1" y="7282"/>
                    <a:pt x="1" y="7282"/>
                  </a:cubicBezTo>
                  <a:lnTo>
                    <a:pt x="22" y="7575"/>
                  </a:lnTo>
                  <a:lnTo>
                    <a:pt x="126" y="7575"/>
                  </a:lnTo>
                  <a:cubicBezTo>
                    <a:pt x="828" y="7501"/>
                    <a:pt x="1497" y="7313"/>
                    <a:pt x="2191" y="7313"/>
                  </a:cubicBezTo>
                  <a:cubicBezTo>
                    <a:pt x="2283" y="7313"/>
                    <a:pt x="2376" y="7317"/>
                    <a:pt x="2470" y="7324"/>
                  </a:cubicBezTo>
                  <a:lnTo>
                    <a:pt x="2511" y="7303"/>
                  </a:lnTo>
                  <a:cubicBezTo>
                    <a:pt x="2030" y="6843"/>
                    <a:pt x="1988" y="6048"/>
                    <a:pt x="2260" y="5441"/>
                  </a:cubicBezTo>
                  <a:cubicBezTo>
                    <a:pt x="2511" y="4855"/>
                    <a:pt x="3035" y="4374"/>
                    <a:pt x="3558" y="3976"/>
                  </a:cubicBezTo>
                  <a:cubicBezTo>
                    <a:pt x="5144" y="2850"/>
                    <a:pt x="7084" y="2284"/>
                    <a:pt x="9026" y="2284"/>
                  </a:cubicBezTo>
                  <a:cubicBezTo>
                    <a:pt x="10799" y="2284"/>
                    <a:pt x="12574" y="2756"/>
                    <a:pt x="14082" y="3704"/>
                  </a:cubicBezTo>
                  <a:cubicBezTo>
                    <a:pt x="15087" y="4353"/>
                    <a:pt x="16007" y="5211"/>
                    <a:pt x="16949" y="5964"/>
                  </a:cubicBezTo>
                  <a:cubicBezTo>
                    <a:pt x="17639" y="6487"/>
                    <a:pt x="18309" y="6948"/>
                    <a:pt x="19020" y="7324"/>
                  </a:cubicBezTo>
                  <a:cubicBezTo>
                    <a:pt x="18022" y="5161"/>
                    <a:pt x="15039" y="0"/>
                    <a:pt x="9126" y="0"/>
                  </a:cubicBezTo>
                  <a:close/>
                </a:path>
              </a:pathLst>
            </a:custGeom>
            <a:solidFill>
              <a:srgbClr val="A6A2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21"/>
            <p:cNvSpPr/>
            <p:nvPr/>
          </p:nvSpPr>
          <p:spPr>
            <a:xfrm>
              <a:off x="4135988" y="3103425"/>
              <a:ext cx="242750" cy="74825"/>
            </a:xfrm>
            <a:custGeom>
              <a:avLst/>
              <a:gdLst/>
              <a:ahLst/>
              <a:cxnLst/>
              <a:rect l="l" t="t" r="r" b="b"/>
              <a:pathLst>
                <a:path w="9710" h="2993" extrusionOk="0">
                  <a:moveTo>
                    <a:pt x="5106" y="0"/>
                  </a:moveTo>
                  <a:lnTo>
                    <a:pt x="1" y="377"/>
                  </a:lnTo>
                  <a:cubicBezTo>
                    <a:pt x="1" y="377"/>
                    <a:pt x="1549" y="2511"/>
                    <a:pt x="6529" y="2992"/>
                  </a:cubicBezTo>
                  <a:lnTo>
                    <a:pt x="6529" y="2992"/>
                  </a:lnTo>
                  <a:cubicBezTo>
                    <a:pt x="6494" y="2985"/>
                    <a:pt x="7412" y="1729"/>
                    <a:pt x="9427" y="1729"/>
                  </a:cubicBezTo>
                  <a:cubicBezTo>
                    <a:pt x="9519" y="1729"/>
                    <a:pt x="9613" y="1732"/>
                    <a:pt x="9709" y="1737"/>
                  </a:cubicBezTo>
                  <a:lnTo>
                    <a:pt x="5106" y="0"/>
                  </a:lnTo>
                  <a:close/>
                  <a:moveTo>
                    <a:pt x="6529" y="2992"/>
                  </a:moveTo>
                  <a:cubicBezTo>
                    <a:pt x="6529" y="2992"/>
                    <a:pt x="6529" y="2992"/>
                    <a:pt x="6529" y="2992"/>
                  </a:cubicBezTo>
                  <a:cubicBezTo>
                    <a:pt x="6529" y="2992"/>
                    <a:pt x="6529" y="2992"/>
                    <a:pt x="6529" y="2992"/>
                  </a:cubicBezTo>
                  <a:close/>
                </a:path>
              </a:pathLst>
            </a:custGeom>
            <a:solidFill>
              <a:srgbClr val="767B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21"/>
            <p:cNvSpPr/>
            <p:nvPr/>
          </p:nvSpPr>
          <p:spPr>
            <a:xfrm>
              <a:off x="4131813" y="3079250"/>
              <a:ext cx="246925" cy="67600"/>
            </a:xfrm>
            <a:custGeom>
              <a:avLst/>
              <a:gdLst/>
              <a:ahLst/>
              <a:cxnLst/>
              <a:rect l="l" t="t" r="r" b="b"/>
              <a:pathLst>
                <a:path w="9877" h="2704" extrusionOk="0">
                  <a:moveTo>
                    <a:pt x="5522" y="0"/>
                  </a:moveTo>
                  <a:cubicBezTo>
                    <a:pt x="4015" y="0"/>
                    <a:pt x="1840" y="245"/>
                    <a:pt x="0" y="1407"/>
                  </a:cubicBezTo>
                  <a:cubicBezTo>
                    <a:pt x="0" y="1407"/>
                    <a:pt x="5022" y="1490"/>
                    <a:pt x="9876" y="2704"/>
                  </a:cubicBezTo>
                  <a:cubicBezTo>
                    <a:pt x="9876" y="2704"/>
                    <a:pt x="7554" y="1637"/>
                    <a:pt x="7366" y="130"/>
                  </a:cubicBezTo>
                  <a:cubicBezTo>
                    <a:pt x="7366" y="130"/>
                    <a:pt x="6621" y="0"/>
                    <a:pt x="5522" y="0"/>
                  </a:cubicBezTo>
                  <a:close/>
                </a:path>
              </a:pathLst>
            </a:custGeom>
            <a:solidFill>
              <a:srgbClr val="9396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21"/>
            <p:cNvSpPr/>
            <p:nvPr/>
          </p:nvSpPr>
          <p:spPr>
            <a:xfrm>
              <a:off x="4252638" y="3332525"/>
              <a:ext cx="301325" cy="91050"/>
            </a:xfrm>
            <a:custGeom>
              <a:avLst/>
              <a:gdLst/>
              <a:ahLst/>
              <a:cxnLst/>
              <a:rect l="l" t="t" r="r" b="b"/>
              <a:pathLst>
                <a:path w="12053" h="3642" extrusionOk="0">
                  <a:moveTo>
                    <a:pt x="2344" y="1"/>
                  </a:moveTo>
                  <a:lnTo>
                    <a:pt x="2344" y="43"/>
                  </a:lnTo>
                  <a:cubicBezTo>
                    <a:pt x="2344" y="43"/>
                    <a:pt x="1361" y="1382"/>
                    <a:pt x="1" y="3642"/>
                  </a:cubicBezTo>
                  <a:cubicBezTo>
                    <a:pt x="4185" y="1549"/>
                    <a:pt x="12052" y="461"/>
                    <a:pt x="12053" y="461"/>
                  </a:cubicBezTo>
                  <a:lnTo>
                    <a:pt x="12053" y="461"/>
                  </a:lnTo>
                  <a:cubicBezTo>
                    <a:pt x="10527" y="587"/>
                    <a:pt x="9191" y="641"/>
                    <a:pt x="8023" y="641"/>
                  </a:cubicBezTo>
                  <a:cubicBezTo>
                    <a:pt x="5316" y="641"/>
                    <a:pt x="3514" y="352"/>
                    <a:pt x="2344" y="1"/>
                  </a:cubicBezTo>
                  <a:close/>
                </a:path>
              </a:pathLst>
            </a:custGeom>
            <a:solidFill>
              <a:srgbClr val="C4C4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21"/>
            <p:cNvSpPr/>
            <p:nvPr/>
          </p:nvSpPr>
          <p:spPr>
            <a:xfrm>
              <a:off x="4415338" y="3103950"/>
              <a:ext cx="75850" cy="75875"/>
            </a:xfrm>
            <a:custGeom>
              <a:avLst/>
              <a:gdLst/>
              <a:ahLst/>
              <a:cxnLst/>
              <a:rect l="l" t="t" r="r" b="b"/>
              <a:pathLst>
                <a:path w="3034" h="3035" extrusionOk="0">
                  <a:moveTo>
                    <a:pt x="1527" y="0"/>
                  </a:moveTo>
                  <a:cubicBezTo>
                    <a:pt x="691" y="0"/>
                    <a:pt x="0" y="670"/>
                    <a:pt x="0" y="1507"/>
                  </a:cubicBezTo>
                  <a:cubicBezTo>
                    <a:pt x="0" y="2344"/>
                    <a:pt x="691" y="3034"/>
                    <a:pt x="1527" y="3034"/>
                  </a:cubicBezTo>
                  <a:cubicBezTo>
                    <a:pt x="2364" y="3034"/>
                    <a:pt x="3034" y="2344"/>
                    <a:pt x="3034" y="1507"/>
                  </a:cubicBezTo>
                  <a:cubicBezTo>
                    <a:pt x="3034" y="670"/>
                    <a:pt x="2364" y="0"/>
                    <a:pt x="15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21"/>
            <p:cNvSpPr/>
            <p:nvPr/>
          </p:nvSpPr>
          <p:spPr>
            <a:xfrm>
              <a:off x="4425788" y="3114400"/>
              <a:ext cx="54950" cy="54950"/>
            </a:xfrm>
            <a:custGeom>
              <a:avLst/>
              <a:gdLst/>
              <a:ahLst/>
              <a:cxnLst/>
              <a:rect l="l" t="t" r="r" b="b"/>
              <a:pathLst>
                <a:path w="2198" h="2198" extrusionOk="0">
                  <a:moveTo>
                    <a:pt x="1089" y="1"/>
                  </a:moveTo>
                  <a:cubicBezTo>
                    <a:pt x="482" y="1"/>
                    <a:pt x="1" y="461"/>
                    <a:pt x="1" y="1089"/>
                  </a:cubicBezTo>
                  <a:cubicBezTo>
                    <a:pt x="1" y="1696"/>
                    <a:pt x="503" y="2198"/>
                    <a:pt x="1089" y="2198"/>
                  </a:cubicBezTo>
                  <a:cubicBezTo>
                    <a:pt x="1695" y="2198"/>
                    <a:pt x="2198" y="1696"/>
                    <a:pt x="2198" y="1089"/>
                  </a:cubicBezTo>
                  <a:cubicBezTo>
                    <a:pt x="2198" y="503"/>
                    <a:pt x="1695" y="1"/>
                    <a:pt x="1089" y="1"/>
                  </a:cubicBezTo>
                  <a:close/>
                </a:path>
              </a:pathLst>
            </a:custGeom>
            <a:solidFill>
              <a:srgbClr val="2724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21"/>
            <p:cNvSpPr/>
            <p:nvPr/>
          </p:nvSpPr>
          <p:spPr>
            <a:xfrm>
              <a:off x="4434163" y="3135325"/>
              <a:ext cx="10475" cy="10500"/>
            </a:xfrm>
            <a:custGeom>
              <a:avLst/>
              <a:gdLst/>
              <a:ahLst/>
              <a:cxnLst/>
              <a:rect l="l" t="t" r="r" b="b"/>
              <a:pathLst>
                <a:path w="419" h="420" extrusionOk="0">
                  <a:moveTo>
                    <a:pt x="210" y="1"/>
                  </a:moveTo>
                  <a:cubicBezTo>
                    <a:pt x="84" y="1"/>
                    <a:pt x="0" y="105"/>
                    <a:pt x="0" y="210"/>
                  </a:cubicBezTo>
                  <a:cubicBezTo>
                    <a:pt x="0" y="315"/>
                    <a:pt x="84" y="419"/>
                    <a:pt x="210" y="419"/>
                  </a:cubicBezTo>
                  <a:cubicBezTo>
                    <a:pt x="314" y="419"/>
                    <a:pt x="419" y="335"/>
                    <a:pt x="419" y="210"/>
                  </a:cubicBezTo>
                  <a:cubicBezTo>
                    <a:pt x="419" y="105"/>
                    <a:pt x="356" y="1"/>
                    <a:pt x="2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21"/>
            <p:cNvSpPr/>
            <p:nvPr/>
          </p:nvSpPr>
          <p:spPr>
            <a:xfrm>
              <a:off x="4061713" y="3761475"/>
              <a:ext cx="888225" cy="517250"/>
            </a:xfrm>
            <a:custGeom>
              <a:avLst/>
              <a:gdLst/>
              <a:ahLst/>
              <a:cxnLst/>
              <a:rect l="l" t="t" r="r" b="b"/>
              <a:pathLst>
                <a:path w="35529" h="20690" extrusionOk="0">
                  <a:moveTo>
                    <a:pt x="35529" y="0"/>
                  </a:moveTo>
                  <a:cubicBezTo>
                    <a:pt x="35069" y="900"/>
                    <a:pt x="34546" y="1779"/>
                    <a:pt x="34043" y="2658"/>
                  </a:cubicBezTo>
                  <a:cubicBezTo>
                    <a:pt x="32453" y="5336"/>
                    <a:pt x="30800" y="8098"/>
                    <a:pt x="28499" y="10232"/>
                  </a:cubicBezTo>
                  <a:cubicBezTo>
                    <a:pt x="27201" y="11445"/>
                    <a:pt x="25716" y="12429"/>
                    <a:pt x="24167" y="13329"/>
                  </a:cubicBezTo>
                  <a:cubicBezTo>
                    <a:pt x="20862" y="15233"/>
                    <a:pt x="17284" y="16781"/>
                    <a:pt x="13475" y="17011"/>
                  </a:cubicBezTo>
                  <a:cubicBezTo>
                    <a:pt x="13178" y="17029"/>
                    <a:pt x="12878" y="17038"/>
                    <a:pt x="12579" y="17038"/>
                  </a:cubicBezTo>
                  <a:cubicBezTo>
                    <a:pt x="9048" y="17038"/>
                    <a:pt x="5455" y="15783"/>
                    <a:pt x="3160" y="13140"/>
                  </a:cubicBezTo>
                  <a:cubicBezTo>
                    <a:pt x="1277" y="10964"/>
                    <a:pt x="440" y="8014"/>
                    <a:pt x="419" y="5127"/>
                  </a:cubicBezTo>
                  <a:cubicBezTo>
                    <a:pt x="419" y="4792"/>
                    <a:pt x="419" y="4478"/>
                    <a:pt x="440" y="4143"/>
                  </a:cubicBezTo>
                  <a:lnTo>
                    <a:pt x="440" y="4143"/>
                  </a:lnTo>
                  <a:cubicBezTo>
                    <a:pt x="63" y="6319"/>
                    <a:pt x="1" y="8432"/>
                    <a:pt x="315" y="10462"/>
                  </a:cubicBezTo>
                  <a:cubicBezTo>
                    <a:pt x="1151" y="16070"/>
                    <a:pt x="5859" y="20254"/>
                    <a:pt x="11467" y="20631"/>
                  </a:cubicBezTo>
                  <a:cubicBezTo>
                    <a:pt x="11956" y="20668"/>
                    <a:pt x="12473" y="20690"/>
                    <a:pt x="13014" y="20690"/>
                  </a:cubicBezTo>
                  <a:cubicBezTo>
                    <a:pt x="16112" y="20690"/>
                    <a:pt x="20007" y="19983"/>
                    <a:pt x="23979" y="17471"/>
                  </a:cubicBezTo>
                  <a:cubicBezTo>
                    <a:pt x="29398" y="14040"/>
                    <a:pt x="35173" y="9437"/>
                    <a:pt x="35529" y="0"/>
                  </a:cubicBezTo>
                  <a:close/>
                </a:path>
              </a:pathLst>
            </a:custGeom>
            <a:solidFill>
              <a:srgbClr val="C4C4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13" name="Google Shape;813;p21"/>
          <p:cNvSpPr txBox="1">
            <a:spLocks noGrp="1"/>
          </p:cNvSpPr>
          <p:nvPr>
            <p:ph type="title"/>
          </p:nvPr>
        </p:nvSpPr>
        <p:spPr>
          <a:xfrm>
            <a:off x="448975" y="410350"/>
            <a:ext cx="8237700" cy="24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Bird Safari</a:t>
            </a:r>
            <a:endParaRPr dirty="0"/>
          </a:p>
        </p:txBody>
      </p:sp>
      <p:grpSp>
        <p:nvGrpSpPr>
          <p:cNvPr id="827" name="Google Shape;827;p21"/>
          <p:cNvGrpSpPr/>
          <p:nvPr/>
        </p:nvGrpSpPr>
        <p:grpSpPr>
          <a:xfrm>
            <a:off x="2796259" y="2251297"/>
            <a:ext cx="5262355" cy="407400"/>
            <a:chOff x="4734025" y="3381425"/>
            <a:chExt cx="4020300" cy="407400"/>
          </a:xfrm>
        </p:grpSpPr>
        <p:sp>
          <p:nvSpPr>
            <p:cNvPr id="828" name="Google Shape;828;p21"/>
            <p:cNvSpPr txBox="1"/>
            <p:nvPr/>
          </p:nvSpPr>
          <p:spPr>
            <a:xfrm>
              <a:off x="7669225" y="3440225"/>
              <a:ext cx="10851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000" dirty="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Thank You</a:t>
              </a:r>
              <a:endParaRPr sz="2000" dirty="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cxnSp>
          <p:nvCxnSpPr>
            <p:cNvPr id="829" name="Google Shape;829;p21"/>
            <p:cNvCxnSpPr>
              <a:stCxn id="828" idx="1"/>
            </p:cNvCxnSpPr>
            <p:nvPr/>
          </p:nvCxnSpPr>
          <p:spPr>
            <a:xfrm rot="10800000">
              <a:off x="4734025" y="3381425"/>
              <a:ext cx="2935200" cy="233100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diamond" w="med" len="med"/>
            </a:ln>
          </p:spPr>
        </p:cxnSp>
      </p:grpSp>
    </p:spTree>
  </p:cSld>
  <p:clrMapOvr>
    <a:masterClrMapping/>
  </p:clrMapOvr>
</p:sld>
</file>

<file path=ppt/theme/theme1.xml><?xml version="1.0" encoding="utf-8"?>
<a:theme xmlns:a="http://schemas.openxmlformats.org/drawingml/2006/main" name="Bird Infographics by Slidesgo">
  <a:themeElements>
    <a:clrScheme name="Simple Light">
      <a:dk1>
        <a:srgbClr val="000000"/>
      </a:dk1>
      <a:lt1>
        <a:srgbClr val="FDFDFD"/>
      </a:lt1>
      <a:dk2>
        <a:srgbClr val="FDA530"/>
      </a:dk2>
      <a:lt2>
        <a:srgbClr val="F86734"/>
      </a:lt2>
      <a:accent1>
        <a:srgbClr val="E23B96"/>
      </a:accent1>
      <a:accent2>
        <a:srgbClr val="9B36DD"/>
      </a:accent2>
      <a:accent3>
        <a:srgbClr val="7968F0"/>
      </a:accent3>
      <a:accent4>
        <a:srgbClr val="3E45A2"/>
      </a:accent4>
      <a:accent5>
        <a:srgbClr val="161B61"/>
      </a:accent5>
      <a:accent6>
        <a:srgbClr val="D1D1D1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96</Words>
  <Application>Microsoft Office PowerPoint</Application>
  <PresentationFormat>On-screen Show (16:9)</PresentationFormat>
  <Paragraphs>26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Fira Sans Extra Condensed SemiBold</vt:lpstr>
      <vt:lpstr>Arial</vt:lpstr>
      <vt:lpstr>Roboto</vt:lpstr>
      <vt:lpstr>Fira Sans Extra Condensed Medium</vt:lpstr>
      <vt:lpstr>Bird Infographics by Slidesgo</vt:lpstr>
      <vt:lpstr>Winged Wonders</vt:lpstr>
      <vt:lpstr>Bird Safari</vt:lpstr>
      <vt:lpstr>Bird Safari</vt:lpstr>
      <vt:lpstr>Bird Safari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Winged Wonders</dc:title>
  <cp:lastModifiedBy>LENOVO</cp:lastModifiedBy>
  <cp:revision>3</cp:revision>
  <dcterms:modified xsi:type="dcterms:W3CDTF">2023-03-25T06:24:16Z</dcterms:modified>
</cp:coreProperties>
</file>