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5" r:id="rId4"/>
    <p:sldId id="422" r:id="rId5"/>
    <p:sldId id="423" r:id="rId6"/>
    <p:sldId id="424" r:id="rId7"/>
    <p:sldId id="425" r:id="rId8"/>
    <p:sldId id="426" r:id="rId9"/>
    <p:sldId id="259" r:id="rId10"/>
    <p:sldId id="267" r:id="rId11"/>
    <p:sldId id="272" r:id="rId12"/>
    <p:sldId id="356" r:id="rId13"/>
    <p:sldId id="427" r:id="rId14"/>
    <p:sldId id="414" r:id="rId15"/>
    <p:sldId id="415" r:id="rId16"/>
    <p:sldId id="419" r:id="rId17"/>
    <p:sldId id="416" r:id="rId18"/>
    <p:sldId id="417" r:id="rId19"/>
    <p:sldId id="420" r:id="rId20"/>
    <p:sldId id="418" r:id="rId21"/>
    <p:sldId id="421" r:id="rId22"/>
    <p:sldId id="357" r:id="rId23"/>
    <p:sldId id="393" r:id="rId24"/>
    <p:sldId id="394" r:id="rId25"/>
    <p:sldId id="395" r:id="rId26"/>
    <p:sldId id="396" r:id="rId27"/>
    <p:sldId id="412" r:id="rId28"/>
    <p:sldId id="397" r:id="rId29"/>
    <p:sldId id="398" r:id="rId30"/>
    <p:sldId id="400" r:id="rId31"/>
    <p:sldId id="413" r:id="rId32"/>
    <p:sldId id="401" r:id="rId33"/>
    <p:sldId id="402" r:id="rId34"/>
    <p:sldId id="403" r:id="rId35"/>
    <p:sldId id="404" r:id="rId36"/>
    <p:sldId id="405" r:id="rId37"/>
    <p:sldId id="406" r:id="rId38"/>
    <p:sldId id="407" r:id="rId39"/>
    <p:sldId id="408" r:id="rId40"/>
    <p:sldId id="410" r:id="rId41"/>
    <p:sldId id="411" r:id="rId42"/>
    <p:sldId id="351" r:id="rId43"/>
    <p:sldId id="266" r:id="rId44"/>
  </p:sldIdLst>
  <p:sldSz cx="9144000" cy="6858000" type="screen4x3"/>
  <p:notesSz cx="6858000" cy="9144000"/>
  <p:custDataLst>
    <p:tags r:id="rId45"/>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24" autoAdjust="0"/>
  </p:normalViewPr>
  <p:slideViewPr>
    <p:cSldViewPr>
      <p:cViewPr varScale="1">
        <p:scale>
          <a:sx n="72" d="100"/>
          <a:sy n="72" d="100"/>
        </p:scale>
        <p:origin x="114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F59FF2EA-6338-4995-A8EA-E3D490AFA8C2}" type="datetime1">
              <a:rPr lang="en-US" altLang="en-US"/>
              <a:pPr>
                <a:defRPr/>
              </a:pPr>
              <a:t>12/14/2020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5DD4CB2D-8226-40ED-A601-2E600C162D11}"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A88C984-B378-462F-8DAB-9FEDFE866A4B}" type="datetime1">
              <a:rPr lang="en-US" altLang="en-US"/>
              <a:pPr>
                <a:defRPr/>
              </a:pPr>
              <a:t>12/14/2020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0065C5D8-7540-4C45-9D3E-2ED8DABC2251}"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FB587978-AA53-4307-B96A-D558DB363F09}" type="datetime1">
              <a:rPr lang="en-US" altLang="en-US"/>
              <a:pPr>
                <a:defRPr/>
              </a:pPr>
              <a:t>12/14/2020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BAE5A7B-26CF-4938-863D-E0C799AC983B}"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69BD5BC7-02E8-45B2-AC26-3616DC8097F7}" type="datetime1">
              <a:rPr lang="en-US" altLang="en-US"/>
              <a:pPr>
                <a:defRPr/>
              </a:pPr>
              <a:t>12/14/2020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3FF07F1E-1283-4526-9AE3-28848D788D8F}"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559C6ED7-6E06-4AB2-9F7E-8682BCE8DBD5}" type="datetime1">
              <a:rPr lang="en-US" altLang="en-US"/>
              <a:pPr>
                <a:defRPr/>
              </a:pPr>
              <a:t>12/14/2020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0D7A151-4129-4AC6-BBF9-AA41127599C3}"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950220DE-27A0-483D-B54E-4F411B0E6D47}" type="datetime1">
              <a:rPr lang="en-US" altLang="en-US"/>
              <a:pPr>
                <a:defRPr/>
              </a:pPr>
              <a:t>12/14/2020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DA342CB9-DB3A-4B33-B666-6728BBE66603}"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A13AB68E-5D41-4CCB-8FD9-87EE8D4A1EFF}" type="datetime1">
              <a:rPr lang="en-US" altLang="en-US"/>
              <a:pPr>
                <a:defRPr/>
              </a:pPr>
              <a:t>12/14/2020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6DE81E69-EC41-400D-AE5F-B735A67BC331}"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277169BB-DFBB-42DA-8B4F-4D8DE4BB29BC}" type="datetime1">
              <a:rPr lang="en-US" altLang="en-US"/>
              <a:pPr>
                <a:defRPr/>
              </a:pPr>
              <a:t>12/14/2020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C9FAA794-7251-4263-BE26-C9AD49D35E18}"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4B9F838A-C064-41AF-8489-6004FC1C728A}" type="datetime1">
              <a:rPr lang="en-US" altLang="en-US"/>
              <a:pPr>
                <a:defRPr/>
              </a:pPr>
              <a:t>12/14/2020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CEFB1F1D-738E-429A-BB9D-4D3FB4284A80}"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C91DCF89-A24C-4E0F-8EEE-62B5571CD21B}" type="datetime1">
              <a:rPr lang="en-US" altLang="en-US"/>
              <a:pPr>
                <a:defRPr/>
              </a:pPr>
              <a:t>12/14/2020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5D941A4A-82A6-4981-B9DF-D90E5206486D}"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A6647D80-D325-4F25-9CD6-74A9DCA73AA4}" type="datetime1">
              <a:rPr lang="en-US" altLang="en-US"/>
              <a:pPr>
                <a:defRPr/>
              </a:pPr>
              <a:t>12/14/2020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48B262BE-DDC6-4D95-8692-D1D61DEE8CA2}"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8BAB601D-B1AD-450D-A1FF-F0D1862AC374}" type="datetime1">
              <a:rPr lang="en-US" altLang="en-US"/>
              <a:pPr>
                <a:defRPr/>
              </a:pPr>
              <a:t>12/14/2020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a:defRPr>
            </a:lvl1pPr>
          </a:lstStyle>
          <a:p>
            <a:fld id="{508F2DD2-9EF4-4D00-82E7-8592A972C0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3.png"/><Relationship Id="rId5" Type="http://schemas.openxmlformats.org/officeDocument/2006/relationships/tags" Target="../tags/tag67.xml"/><Relationship Id="rId10" Type="http://schemas.openxmlformats.org/officeDocument/2006/relationships/image" Target="../media/image5.png"/><Relationship Id="rId4" Type="http://schemas.openxmlformats.org/officeDocument/2006/relationships/tags" Target="../tags/tag66.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3.png"/><Relationship Id="rId5" Type="http://schemas.openxmlformats.org/officeDocument/2006/relationships/tags" Target="../tags/tag74.xml"/><Relationship Id="rId10" Type="http://schemas.openxmlformats.org/officeDocument/2006/relationships/image" Target="../media/image5.png"/><Relationship Id="rId4" Type="http://schemas.openxmlformats.org/officeDocument/2006/relationships/tags" Target="../tags/tag73.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3.png"/><Relationship Id="rId5" Type="http://schemas.openxmlformats.org/officeDocument/2006/relationships/tags" Target="../tags/tag81.xml"/><Relationship Id="rId10" Type="http://schemas.openxmlformats.org/officeDocument/2006/relationships/image" Target="../media/image5.png"/><Relationship Id="rId4" Type="http://schemas.openxmlformats.org/officeDocument/2006/relationships/tags" Target="../tags/tag80.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3.png"/><Relationship Id="rId5" Type="http://schemas.openxmlformats.org/officeDocument/2006/relationships/tags" Target="../tags/tag88.xml"/><Relationship Id="rId10" Type="http://schemas.openxmlformats.org/officeDocument/2006/relationships/image" Target="../media/image5.png"/><Relationship Id="rId4" Type="http://schemas.openxmlformats.org/officeDocument/2006/relationships/tags" Target="../tags/tag87.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3.png"/><Relationship Id="rId5" Type="http://schemas.openxmlformats.org/officeDocument/2006/relationships/tags" Target="../tags/tag95.xml"/><Relationship Id="rId10" Type="http://schemas.openxmlformats.org/officeDocument/2006/relationships/image" Target="../media/image5.png"/><Relationship Id="rId4" Type="http://schemas.openxmlformats.org/officeDocument/2006/relationships/tags" Target="../tags/tag94.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3.png"/><Relationship Id="rId5" Type="http://schemas.openxmlformats.org/officeDocument/2006/relationships/tags" Target="../tags/tag102.xml"/><Relationship Id="rId10" Type="http://schemas.openxmlformats.org/officeDocument/2006/relationships/image" Target="../media/image5.png"/><Relationship Id="rId4" Type="http://schemas.openxmlformats.org/officeDocument/2006/relationships/tags" Target="../tags/tag101.xm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6.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3.png"/><Relationship Id="rId5" Type="http://schemas.openxmlformats.org/officeDocument/2006/relationships/tags" Target="../tags/tag109.xml"/><Relationship Id="rId10" Type="http://schemas.openxmlformats.org/officeDocument/2006/relationships/image" Target="../media/image5.png"/><Relationship Id="rId4" Type="http://schemas.openxmlformats.org/officeDocument/2006/relationships/tags" Target="../tags/tag108.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3.png"/><Relationship Id="rId5" Type="http://schemas.openxmlformats.org/officeDocument/2006/relationships/tags" Target="../tags/tag116.xml"/><Relationship Id="rId10" Type="http://schemas.openxmlformats.org/officeDocument/2006/relationships/image" Target="../media/image5.png"/><Relationship Id="rId4" Type="http://schemas.openxmlformats.org/officeDocument/2006/relationships/tags" Target="../tags/tag115.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image" Target="../media/image3.png"/><Relationship Id="rId5" Type="http://schemas.openxmlformats.org/officeDocument/2006/relationships/tags" Target="../tags/tag123.xml"/><Relationship Id="rId10" Type="http://schemas.openxmlformats.org/officeDocument/2006/relationships/image" Target="../media/image5.png"/><Relationship Id="rId4" Type="http://schemas.openxmlformats.org/officeDocument/2006/relationships/tags" Target="../tags/tag122.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image" Target="../media/image7.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3.png"/><Relationship Id="rId5" Type="http://schemas.openxmlformats.org/officeDocument/2006/relationships/tags" Target="../tags/tag130.xml"/><Relationship Id="rId10" Type="http://schemas.openxmlformats.org/officeDocument/2006/relationships/image" Target="../media/image5.png"/><Relationship Id="rId4" Type="http://schemas.openxmlformats.org/officeDocument/2006/relationships/tags" Target="../tags/tag129.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3.png"/><Relationship Id="rId5" Type="http://schemas.openxmlformats.org/officeDocument/2006/relationships/tags" Target="../tags/tag137.xml"/><Relationship Id="rId10" Type="http://schemas.openxmlformats.org/officeDocument/2006/relationships/image" Target="../media/image5.png"/><Relationship Id="rId4" Type="http://schemas.openxmlformats.org/officeDocument/2006/relationships/tags" Target="../tags/tag136.xml"/><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image" Target="../media/image8.jpg"/><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image" Target="../media/image3.png"/><Relationship Id="rId5" Type="http://schemas.openxmlformats.org/officeDocument/2006/relationships/tags" Target="../tags/tag144.xml"/><Relationship Id="rId10" Type="http://schemas.openxmlformats.org/officeDocument/2006/relationships/image" Target="../media/image5.png"/><Relationship Id="rId4" Type="http://schemas.openxmlformats.org/officeDocument/2006/relationships/tags" Target="../tags/tag143.xml"/><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3.png"/><Relationship Id="rId5" Type="http://schemas.openxmlformats.org/officeDocument/2006/relationships/tags" Target="../tags/tag151.xml"/><Relationship Id="rId10" Type="http://schemas.openxmlformats.org/officeDocument/2006/relationships/image" Target="../media/image5.png"/><Relationship Id="rId4" Type="http://schemas.openxmlformats.org/officeDocument/2006/relationships/tags" Target="../tags/tag150.xml"/><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3.png"/><Relationship Id="rId5" Type="http://schemas.openxmlformats.org/officeDocument/2006/relationships/tags" Target="../tags/tag158.xml"/><Relationship Id="rId10" Type="http://schemas.openxmlformats.org/officeDocument/2006/relationships/image" Target="../media/image5.png"/><Relationship Id="rId4" Type="http://schemas.openxmlformats.org/officeDocument/2006/relationships/tags" Target="../tags/tag157.xml"/><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3.png"/><Relationship Id="rId5" Type="http://schemas.openxmlformats.org/officeDocument/2006/relationships/tags" Target="../tags/tag165.xml"/><Relationship Id="rId10" Type="http://schemas.openxmlformats.org/officeDocument/2006/relationships/image" Target="../media/image5.png"/><Relationship Id="rId4" Type="http://schemas.openxmlformats.org/officeDocument/2006/relationships/tags" Target="../tags/tag164.xml"/><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3.png"/><Relationship Id="rId5" Type="http://schemas.openxmlformats.org/officeDocument/2006/relationships/tags" Target="../tags/tag172.xml"/><Relationship Id="rId10" Type="http://schemas.openxmlformats.org/officeDocument/2006/relationships/image" Target="../media/image5.png"/><Relationship Id="rId4" Type="http://schemas.openxmlformats.org/officeDocument/2006/relationships/tags" Target="../tags/tag171.xml"/><Relationship Id="rId9"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media/image3.png"/><Relationship Id="rId5" Type="http://schemas.openxmlformats.org/officeDocument/2006/relationships/tags" Target="../tags/tag179.xml"/><Relationship Id="rId10" Type="http://schemas.openxmlformats.org/officeDocument/2006/relationships/image" Target="../media/image5.png"/><Relationship Id="rId4" Type="http://schemas.openxmlformats.org/officeDocument/2006/relationships/tags" Target="../tags/tag178.xml"/><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image" Target="../media/image9.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image" Target="../media/image3.png"/><Relationship Id="rId5" Type="http://schemas.openxmlformats.org/officeDocument/2006/relationships/tags" Target="../tags/tag186.xml"/><Relationship Id="rId10" Type="http://schemas.openxmlformats.org/officeDocument/2006/relationships/image" Target="../media/image5.png"/><Relationship Id="rId4" Type="http://schemas.openxmlformats.org/officeDocument/2006/relationships/tags" Target="../tags/tag185.xm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image" Target="../media/image3.png"/><Relationship Id="rId5" Type="http://schemas.openxmlformats.org/officeDocument/2006/relationships/tags" Target="../tags/tag193.xml"/><Relationship Id="rId10" Type="http://schemas.openxmlformats.org/officeDocument/2006/relationships/image" Target="../media/image5.png"/><Relationship Id="rId4" Type="http://schemas.openxmlformats.org/officeDocument/2006/relationships/tags" Target="../tags/tag192.xml"/><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image" Target="../media/image3.png"/><Relationship Id="rId5" Type="http://schemas.openxmlformats.org/officeDocument/2006/relationships/tags" Target="../tags/tag200.xml"/><Relationship Id="rId10" Type="http://schemas.openxmlformats.org/officeDocument/2006/relationships/image" Target="../media/image5.png"/><Relationship Id="rId4" Type="http://schemas.openxmlformats.org/officeDocument/2006/relationships/tags" Target="../tags/tag199.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3.png"/><Relationship Id="rId5" Type="http://schemas.openxmlformats.org/officeDocument/2006/relationships/tags" Target="../tags/tag18.xml"/><Relationship Id="rId10" Type="http://schemas.openxmlformats.org/officeDocument/2006/relationships/image" Target="../media/image5.png"/><Relationship Id="rId4" Type="http://schemas.openxmlformats.org/officeDocument/2006/relationships/tags" Target="../tags/tag17.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3.png"/><Relationship Id="rId5" Type="http://schemas.openxmlformats.org/officeDocument/2006/relationships/tags" Target="../tags/tag207.xml"/><Relationship Id="rId10" Type="http://schemas.openxmlformats.org/officeDocument/2006/relationships/image" Target="../media/image5.png"/><Relationship Id="rId4" Type="http://schemas.openxmlformats.org/officeDocument/2006/relationships/tags" Target="../tags/tag206.xml"/><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image" Target="../media/image10.jpg"/><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image" Target="../media/image3.png"/><Relationship Id="rId5" Type="http://schemas.openxmlformats.org/officeDocument/2006/relationships/tags" Target="../tags/tag214.xml"/><Relationship Id="rId10" Type="http://schemas.openxmlformats.org/officeDocument/2006/relationships/image" Target="../media/image5.png"/><Relationship Id="rId4" Type="http://schemas.openxmlformats.org/officeDocument/2006/relationships/tags" Target="../tags/tag213.xml"/><Relationship Id="rId9"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image" Target="../media/image3.png"/><Relationship Id="rId5" Type="http://schemas.openxmlformats.org/officeDocument/2006/relationships/tags" Target="../tags/tag221.xml"/><Relationship Id="rId10" Type="http://schemas.openxmlformats.org/officeDocument/2006/relationships/image" Target="../media/image5.png"/><Relationship Id="rId4" Type="http://schemas.openxmlformats.org/officeDocument/2006/relationships/tags" Target="../tags/tag220.xml"/><Relationship Id="rId9"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image" Target="../media/image3.png"/><Relationship Id="rId5" Type="http://schemas.openxmlformats.org/officeDocument/2006/relationships/tags" Target="../tags/tag228.xml"/><Relationship Id="rId10" Type="http://schemas.openxmlformats.org/officeDocument/2006/relationships/image" Target="../media/image5.png"/><Relationship Id="rId4" Type="http://schemas.openxmlformats.org/officeDocument/2006/relationships/tags" Target="../tags/tag227.xml"/><Relationship Id="rId9"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3.xml"/><Relationship Id="rId7" Type="http://schemas.openxmlformats.org/officeDocument/2006/relationships/tags" Target="../tags/tag23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3.png"/><Relationship Id="rId5" Type="http://schemas.openxmlformats.org/officeDocument/2006/relationships/tags" Target="../tags/tag235.xml"/><Relationship Id="rId10" Type="http://schemas.openxmlformats.org/officeDocument/2006/relationships/image" Target="../media/image5.png"/><Relationship Id="rId4" Type="http://schemas.openxmlformats.org/officeDocument/2006/relationships/tags" Target="../tags/tag234.xml"/><Relationship Id="rId9"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0.xml"/><Relationship Id="rId7" Type="http://schemas.openxmlformats.org/officeDocument/2006/relationships/tags" Target="../tags/tag24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image" Target="../media/image3.png"/><Relationship Id="rId5" Type="http://schemas.openxmlformats.org/officeDocument/2006/relationships/tags" Target="../tags/tag242.xml"/><Relationship Id="rId10" Type="http://schemas.openxmlformats.org/officeDocument/2006/relationships/image" Target="../media/image5.png"/><Relationship Id="rId4" Type="http://schemas.openxmlformats.org/officeDocument/2006/relationships/tags" Target="../tags/tag241.xml"/><Relationship Id="rId9"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image" Target="../media/image3.png"/><Relationship Id="rId5" Type="http://schemas.openxmlformats.org/officeDocument/2006/relationships/tags" Target="../tags/tag249.xml"/><Relationship Id="rId10" Type="http://schemas.openxmlformats.org/officeDocument/2006/relationships/image" Target="../media/image5.png"/><Relationship Id="rId4" Type="http://schemas.openxmlformats.org/officeDocument/2006/relationships/tags" Target="../tags/tag248.xml"/><Relationship Id="rId9"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image" Target="../media/image3.png"/><Relationship Id="rId5" Type="http://schemas.openxmlformats.org/officeDocument/2006/relationships/tags" Target="../tags/tag256.xml"/><Relationship Id="rId10" Type="http://schemas.openxmlformats.org/officeDocument/2006/relationships/image" Target="../media/image5.png"/><Relationship Id="rId4" Type="http://schemas.openxmlformats.org/officeDocument/2006/relationships/tags" Target="../tags/tag255.xml"/><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media/image3.png"/><Relationship Id="rId5" Type="http://schemas.openxmlformats.org/officeDocument/2006/relationships/tags" Target="../tags/tag263.xml"/><Relationship Id="rId10" Type="http://schemas.openxmlformats.org/officeDocument/2006/relationships/image" Target="../media/image5.png"/><Relationship Id="rId4" Type="http://schemas.openxmlformats.org/officeDocument/2006/relationships/tags" Target="../tags/tag262.xml"/><Relationship Id="rId9"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8.xml"/><Relationship Id="rId7" Type="http://schemas.openxmlformats.org/officeDocument/2006/relationships/tags" Target="../tags/tag27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image" Target="../media/image3.png"/><Relationship Id="rId5" Type="http://schemas.openxmlformats.org/officeDocument/2006/relationships/tags" Target="../tags/tag270.xml"/><Relationship Id="rId10" Type="http://schemas.openxmlformats.org/officeDocument/2006/relationships/image" Target="../media/image5.png"/><Relationship Id="rId4" Type="http://schemas.openxmlformats.org/officeDocument/2006/relationships/tags" Target="../tags/tag269.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png"/><Relationship Id="rId5" Type="http://schemas.openxmlformats.org/officeDocument/2006/relationships/tags" Target="../tags/tag25.xm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5.xml"/><Relationship Id="rId7" Type="http://schemas.openxmlformats.org/officeDocument/2006/relationships/tags" Target="../tags/tag279.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image" Target="../media/image3.png"/><Relationship Id="rId5" Type="http://schemas.openxmlformats.org/officeDocument/2006/relationships/tags" Target="../tags/tag277.xml"/><Relationship Id="rId10" Type="http://schemas.openxmlformats.org/officeDocument/2006/relationships/image" Target="../media/image5.png"/><Relationship Id="rId4" Type="http://schemas.openxmlformats.org/officeDocument/2006/relationships/tags" Target="../tags/tag276.xml"/><Relationship Id="rId9"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image" Target="../media/image3.png"/><Relationship Id="rId5" Type="http://schemas.openxmlformats.org/officeDocument/2006/relationships/tags" Target="../tags/tag284.xml"/><Relationship Id="rId10" Type="http://schemas.openxmlformats.org/officeDocument/2006/relationships/image" Target="../media/image5.png"/><Relationship Id="rId4" Type="http://schemas.openxmlformats.org/officeDocument/2006/relationships/tags" Target="../tags/tag283.xml"/><Relationship Id="rId9"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9.xml"/><Relationship Id="rId7" Type="http://schemas.openxmlformats.org/officeDocument/2006/relationships/tags" Target="../tags/tag293.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image" Target="../media/image3.png"/><Relationship Id="rId5" Type="http://schemas.openxmlformats.org/officeDocument/2006/relationships/tags" Target="../tags/tag291.xml"/><Relationship Id="rId10" Type="http://schemas.openxmlformats.org/officeDocument/2006/relationships/image" Target="../media/image5.png"/><Relationship Id="rId4" Type="http://schemas.openxmlformats.org/officeDocument/2006/relationships/tags" Target="../tags/tag290.xml"/><Relationship Id="rId9" Type="http://schemas.openxmlformats.org/officeDocument/2006/relationships/image" Target="../media/image4.png"/></Relationships>
</file>

<file path=ppt/slides/_rels/slide4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96.xml"/><Relationship Id="rId7" Type="http://schemas.openxmlformats.org/officeDocument/2006/relationships/slideLayout" Target="../slideLayouts/slideLayout2.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image" Target="../media/image3.png"/><Relationship Id="rId5" Type="http://schemas.openxmlformats.org/officeDocument/2006/relationships/tags" Target="../tags/tag298.xml"/><Relationship Id="rId10" Type="http://schemas.openxmlformats.org/officeDocument/2006/relationships/image" Target="../media/image13.png"/><Relationship Id="rId4" Type="http://schemas.openxmlformats.org/officeDocument/2006/relationships/tags" Target="../tags/tag297.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png"/><Relationship Id="rId5" Type="http://schemas.openxmlformats.org/officeDocument/2006/relationships/tags" Target="../tags/tag32.xml"/><Relationship Id="rId10" Type="http://schemas.openxmlformats.org/officeDocument/2006/relationships/image" Target="../media/image5.png"/><Relationship Id="rId4" Type="http://schemas.openxmlformats.org/officeDocument/2006/relationships/tags" Target="../tags/tag3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png"/><Relationship Id="rId5" Type="http://schemas.openxmlformats.org/officeDocument/2006/relationships/tags" Target="../tags/tag39.xml"/><Relationship Id="rId10" Type="http://schemas.openxmlformats.org/officeDocument/2006/relationships/image" Target="../media/image5.png"/><Relationship Id="rId4" Type="http://schemas.openxmlformats.org/officeDocument/2006/relationships/tags" Target="../tags/tag38.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3.png"/><Relationship Id="rId5" Type="http://schemas.openxmlformats.org/officeDocument/2006/relationships/tags" Target="../tags/tag46.xml"/><Relationship Id="rId10" Type="http://schemas.openxmlformats.org/officeDocument/2006/relationships/image" Target="../media/image5.png"/><Relationship Id="rId4" Type="http://schemas.openxmlformats.org/officeDocument/2006/relationships/tags" Target="../tags/tag45.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3.png"/><Relationship Id="rId5" Type="http://schemas.openxmlformats.org/officeDocument/2006/relationships/tags" Target="../tags/tag53.xml"/><Relationship Id="rId10" Type="http://schemas.openxmlformats.org/officeDocument/2006/relationships/image" Target="../media/image5.png"/><Relationship Id="rId4" Type="http://schemas.openxmlformats.org/officeDocument/2006/relationships/tags" Target="../tags/tag52.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3.png"/><Relationship Id="rId5" Type="http://schemas.openxmlformats.org/officeDocument/2006/relationships/tags" Target="../tags/tag60.xml"/><Relationship Id="rId10" Type="http://schemas.openxmlformats.org/officeDocument/2006/relationships/image" Target="../media/image5.png"/><Relationship Id="rId4" Type="http://schemas.openxmlformats.org/officeDocument/2006/relationships/tags" Target="../tags/tag59.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1628776"/>
            <a:ext cx="6858000" cy="1512192"/>
          </a:xfrm>
          <a:prstGeom prst="rect">
            <a:avLst/>
          </a:prstGeom>
          <a:noFill/>
          <a:ln w="9525" algn="ctr">
            <a:noFill/>
            <a:round/>
            <a:headEnd/>
            <a:tailEnd/>
          </a:ln>
        </p:spPr>
        <p:txBody>
          <a:bodyPr/>
          <a:lstStyle/>
          <a:p>
            <a:pPr algn="ctr"/>
            <a:r>
              <a:rPr lang="en-IN" altLang="en-US" sz="3500" b="1" dirty="0">
                <a:solidFill>
                  <a:srgbClr val="000000"/>
                </a:solidFill>
                <a:latin typeface="Calibri"/>
                <a:cs typeface="Times New Roman" pitchFamily="18" charset="0"/>
              </a:rPr>
              <a:t>SOFTWARE TESTING &amp; QUALITY ASSURANCE </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a:cs typeface="Times New Roman" pitchFamily="18" charset="0"/>
              </a:rPr>
              <a:t>Prof. </a:t>
            </a:r>
            <a:r>
              <a:rPr lang="en-US" altLang="en-US" sz="2200" b="1" dirty="0" err="1">
                <a:solidFill>
                  <a:srgbClr val="000000"/>
                </a:solidFill>
                <a:latin typeface="Calibri"/>
                <a:cs typeface="Times New Roman" pitchFamily="18" charset="0"/>
              </a:rPr>
              <a:t>Yassir</a:t>
            </a:r>
            <a:r>
              <a:rPr lang="en-US" altLang="en-US" sz="2200" b="1" dirty="0">
                <a:solidFill>
                  <a:srgbClr val="000000"/>
                </a:solidFill>
                <a:latin typeface="Calibri"/>
                <a:cs typeface="Times New Roman" pitchFamily="18" charset="0"/>
              </a:rPr>
              <a:t> </a:t>
            </a:r>
            <a:r>
              <a:rPr lang="en-US" altLang="en-US" sz="2200" b="1" dirty="0" err="1">
                <a:solidFill>
                  <a:srgbClr val="000000"/>
                </a:solidFill>
                <a:latin typeface="Calibri"/>
                <a:cs typeface="Times New Roman" pitchFamily="18" charset="0"/>
              </a:rPr>
              <a:t>Farooqui</a:t>
            </a:r>
            <a:r>
              <a:rPr lang="en-US" altLang="en-US" sz="2200" b="1" dirty="0">
                <a:solidFill>
                  <a:srgbClr val="000000"/>
                </a:solidFill>
                <a:latin typeface="Calibri"/>
                <a:cs typeface="Times New Roman" pitchFamily="18" charset="0"/>
              </a:rPr>
              <a:t>, </a:t>
            </a:r>
            <a:r>
              <a:rPr lang="en-US" altLang="en-US" sz="2200" dirty="0">
                <a:solidFill>
                  <a:srgbClr val="000000"/>
                </a:solidFill>
                <a:latin typeface="Calibri"/>
                <a:cs typeface="Times New Roman" pitchFamily="18" charset="0"/>
              </a:rPr>
              <a:t>Assistant Professor</a:t>
            </a:r>
          </a:p>
          <a:p>
            <a:pPr algn="ctr"/>
            <a:r>
              <a:rPr lang="en-US" altLang="en-US" sz="2200" dirty="0">
                <a:solidFill>
                  <a:srgbClr val="000000"/>
                </a:solidFill>
                <a:latin typeface="Calibri"/>
                <a:cs typeface="Times New Roman" pitchFamily="18" charset="0"/>
              </a:rPr>
              <a:t>Computer Science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IN"/>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9233297"/>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rPr>
              <a:t>OO testing is similar strategically to the testing of traditional systems, but it is distinct tactically.</a:t>
            </a:r>
          </a:p>
          <a:p>
            <a:pPr algn="just">
              <a:lnSpc>
                <a:spcPct val="150000"/>
              </a:lnSpc>
              <a:buFont typeface="Arial" pitchFamily="34" charset="0"/>
              <a:buChar char="•"/>
            </a:pPr>
            <a:r>
              <a:rPr lang="en-IN" sz="2200" dirty="0">
                <a:latin typeface="Calibri" panose="020F0502020204030204" pitchFamily="34" charset="0"/>
              </a:rPr>
              <a:t>Since the OO research and design models are identical to the resulting OO software in structure and content, "testing" starts with.</a:t>
            </a:r>
          </a:p>
          <a:p>
            <a:pPr algn="just">
              <a:lnSpc>
                <a:spcPct val="150000"/>
              </a:lnSpc>
              <a:buFont typeface="Arial" pitchFamily="34" charset="0"/>
              <a:buChar char="•"/>
            </a:pPr>
            <a:r>
              <a:rPr lang="en-IN" sz="2200" dirty="0">
                <a:latin typeface="Calibri" panose="020F0502020204030204" pitchFamily="34" charset="0"/>
              </a:rPr>
              <a:t>The interpretation of these models. OO testing starts "in the small" with class testing once the code has been created.</a:t>
            </a:r>
          </a:p>
          <a:p>
            <a:pPr algn="just">
              <a:lnSpc>
                <a:spcPct val="150000"/>
              </a:lnSpc>
              <a:buFont typeface="Arial" pitchFamily="34" charset="0"/>
              <a:buChar char="•"/>
            </a:pPr>
            <a:r>
              <a:rPr lang="en-IN" sz="2200" dirty="0">
                <a:latin typeface="Calibri" panose="020F0502020204030204" pitchFamily="34" charset="0"/>
              </a:rPr>
              <a:t>When one class collaborates with other classes, a series of tests are designed to conduct class operations and investigate whether errors occur.</a:t>
            </a: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Applicability of Conventional Test Case Design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With the development of research and design models, the construction of object-oriented software begins.</a:t>
            </a:r>
          </a:p>
          <a:p>
            <a:pPr algn="just">
              <a:buFont typeface="Arial" pitchFamily="34" charset="0"/>
              <a:buChar char="•"/>
            </a:pPr>
            <a:r>
              <a:rPr lang="en-IN" sz="2200" dirty="0">
                <a:latin typeface="Calibri" panose="020F0502020204030204" pitchFamily="34" charset="0"/>
              </a:rPr>
              <a:t>The evolutionary essence of the model of OO software engineering is attributed to</a:t>
            </a:r>
          </a:p>
          <a:p>
            <a:pPr algn="just">
              <a:buFont typeface="Arial" pitchFamily="34" charset="0"/>
              <a:buChar char="•"/>
            </a:pPr>
            <a:r>
              <a:rPr lang="en-IN" sz="2200" dirty="0">
                <a:latin typeface="Calibri" panose="020F0502020204030204" pitchFamily="34" charset="0"/>
              </a:rPr>
              <a:t>These models begin as relatively informal representations of the specifications of the system and grow into comprehensive class models.</a:t>
            </a:r>
          </a:p>
          <a:p>
            <a:pPr algn="just">
              <a:buFont typeface="Arial" pitchFamily="34" charset="0"/>
              <a:buChar char="•"/>
            </a:pPr>
            <a:r>
              <a:rPr lang="en-IN" sz="2200" dirty="0">
                <a:latin typeface="Calibri" panose="020F0502020204030204" pitchFamily="34" charset="0"/>
              </a:rPr>
              <a:t>Connections and relationships of class, machine design and allocation, and design of objects.</a:t>
            </a:r>
          </a:p>
          <a:p>
            <a:pPr algn="just">
              <a:buFont typeface="Arial" pitchFamily="34" charset="0"/>
              <a:buChar char="•"/>
            </a:pPr>
            <a:r>
              <a:rPr lang="en-IN" sz="2200" dirty="0">
                <a:latin typeface="Calibri" panose="020F0502020204030204" pitchFamily="34" charset="0"/>
              </a:rPr>
              <a:t>At each point, in an effort to uncover errors before their propagation to the next iteration, the models can be checked</a:t>
            </a:r>
            <a:endParaRPr lang="en-US" sz="2200" dirty="0">
              <a:latin typeface="Calibri" panose="020F0502020204030204" pitchFamily="34" charset="0"/>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Applicability of Conventional Test Case Design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572125"/>
          </a:xfrm>
          <a:prstGeom prst="rect">
            <a:avLst/>
          </a:prstGeom>
          <a:noFill/>
          <a:ln w="9525">
            <a:noFill/>
            <a:miter lim="800000"/>
            <a:headEnd/>
            <a:tailEnd/>
          </a:ln>
        </p:spPr>
        <p:txBody>
          <a:bodyPr wrap="square">
            <a:spAutoFit/>
          </a:bodyPr>
          <a:lstStyle/>
          <a:p>
            <a:pPr lvl="0" algn="just">
              <a:lnSpc>
                <a:spcPct val="150000"/>
              </a:lnSpc>
            </a:pPr>
            <a:endParaRPr lang="en-US" sz="2000" dirty="0">
              <a:latin typeface="+mn-lt"/>
            </a:endParaRPr>
          </a:p>
          <a:p>
            <a:pPr algn="just">
              <a:lnSpc>
                <a:spcPct val="150000"/>
              </a:lnSpc>
              <a:buFont typeface="Arial" pitchFamily="34" charset="0"/>
              <a:buChar char="•"/>
            </a:pPr>
            <a:r>
              <a:rPr lang="en-IN" sz="2200" dirty="0">
                <a:latin typeface="Calibri" panose="020F0502020204030204" pitchFamily="34" charset="0"/>
              </a:rPr>
              <a:t>It can be argued that, because of the same semantic constructs, the study of OO analysis and design models is particularly helpful.</a:t>
            </a:r>
          </a:p>
          <a:p>
            <a:pPr algn="just">
              <a:lnSpc>
                <a:spcPct val="150000"/>
              </a:lnSpc>
              <a:buFont typeface="Arial" pitchFamily="34" charset="0"/>
              <a:buChar char="•"/>
            </a:pPr>
            <a:r>
              <a:rPr lang="en-IN" sz="2200" dirty="0">
                <a:latin typeface="Calibri" panose="020F0502020204030204" pitchFamily="34" charset="0"/>
              </a:rPr>
              <a:t>A problem in the class attribute description that is discovered during the study will bypass side effects</a:t>
            </a:r>
          </a:p>
          <a:p>
            <a:pPr algn="just">
              <a:lnSpc>
                <a:spcPct val="150000"/>
              </a:lnSpc>
              <a:buFont typeface="Arial" pitchFamily="34" charset="0"/>
              <a:buChar char="•"/>
            </a:pPr>
            <a:r>
              <a:rPr lang="en-IN" sz="2200" dirty="0">
                <a:latin typeface="Calibri" panose="020F0502020204030204" pitchFamily="34" charset="0"/>
              </a:rPr>
              <a:t>Effects that could occur if before design, the issue was not discovered.</a:t>
            </a:r>
          </a:p>
          <a:p>
            <a:pPr algn="just">
              <a:lnSpc>
                <a:spcPct val="150000"/>
              </a:lnSpc>
              <a:buFont typeface="Arial" pitchFamily="34" charset="0"/>
              <a:buChar char="•"/>
            </a:pPr>
            <a:r>
              <a:rPr lang="en-IN" sz="2200" dirty="0">
                <a:latin typeface="Calibri" panose="020F0502020204030204" pitchFamily="34" charset="0"/>
              </a:rPr>
              <a:t>The class's testing will take more time than necessary.</a:t>
            </a:r>
          </a:p>
          <a:p>
            <a:pPr algn="just">
              <a:lnSpc>
                <a:spcPct val="150000"/>
              </a:lnSpc>
              <a:buFont typeface="Arial" pitchFamily="34" charset="0"/>
              <a:buChar char="•"/>
            </a:pPr>
            <a:r>
              <a:rPr lang="en-IN" sz="2200" dirty="0">
                <a:latin typeface="Calibri" panose="020F0502020204030204" pitchFamily="34" charset="0"/>
              </a:rPr>
              <a:t>Once the problem is eventually discovered, the device must be updated.</a:t>
            </a:r>
            <a:endParaRPr lang="en-US" sz="2000" dirty="0">
              <a:latin typeface="+mn-lt"/>
            </a:endParaRPr>
          </a:p>
          <a:p>
            <a:pPr lvl="0" algn="just">
              <a:lnSpc>
                <a:spcPct val="150000"/>
              </a:lnSpc>
            </a:pPr>
            <a:endParaRPr lang="en-IN" sz="2000" dirty="0"/>
          </a:p>
          <a:p>
            <a:pPr algn="just">
              <a:lnSpc>
                <a:spcPct val="150000"/>
              </a:lnSpc>
            </a:pPr>
            <a:endParaRPr lang="en-IN" sz="2000" dirty="0"/>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Applicability of Conventional Test Case Design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5840182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067371"/>
          </a:xfrm>
          <a:prstGeom prst="rect">
            <a:avLst/>
          </a:prstGeom>
          <a:noFill/>
          <a:ln w="9525">
            <a:noFill/>
            <a:miter lim="800000"/>
            <a:headEnd/>
            <a:tailEnd/>
          </a:ln>
        </p:spPr>
        <p:txBody>
          <a:bodyPr wrap="square">
            <a:spAutoFit/>
          </a:bodyPr>
          <a:lstStyle/>
          <a:p>
            <a:pPr>
              <a:lnSpc>
                <a:spcPct val="90000"/>
              </a:lnSpc>
              <a:buFont typeface="Monotype Sorts" pitchFamily="2" charset="2"/>
              <a:buAutoNum type="arabicPeriod"/>
            </a:pPr>
            <a:r>
              <a:rPr lang="en-US" altLang="en-US" sz="2200" dirty="0">
                <a:latin typeface="Calibri" panose="020F0502020204030204" pitchFamily="34" charset="0"/>
              </a:rPr>
              <a:t>Identify each test case uniquely  </a:t>
            </a:r>
            <a:br>
              <a:rPr lang="en-US" altLang="en-US" sz="2200" dirty="0">
                <a:latin typeface="Calibri" panose="020F0502020204030204" pitchFamily="34" charset="0"/>
              </a:rPr>
            </a:br>
            <a:r>
              <a:rPr lang="en-US" altLang="en-US" sz="2200" dirty="0">
                <a:latin typeface="Calibri" panose="020F0502020204030204" pitchFamily="34" charset="0"/>
              </a:rPr>
              <a:t>- Associate test case explicitly with the class and/or method to be tested</a:t>
            </a:r>
          </a:p>
          <a:p>
            <a:pPr>
              <a:lnSpc>
                <a:spcPct val="90000"/>
              </a:lnSpc>
              <a:buFont typeface="Monotype Sorts" pitchFamily="2" charset="2"/>
              <a:buAutoNum type="arabicPeriod"/>
            </a:pPr>
            <a:r>
              <a:rPr lang="en-US" altLang="en-US" sz="2200" dirty="0">
                <a:latin typeface="Calibri" panose="020F0502020204030204" pitchFamily="34" charset="0"/>
              </a:rPr>
              <a:t>State the purpose of the test </a:t>
            </a:r>
          </a:p>
          <a:p>
            <a:pPr>
              <a:lnSpc>
                <a:spcPct val="90000"/>
              </a:lnSpc>
              <a:buFont typeface="Monotype Sorts" pitchFamily="2" charset="2"/>
              <a:buAutoNum type="arabicPeriod"/>
            </a:pPr>
            <a:r>
              <a:rPr lang="en-US" altLang="en-US" sz="2200" dirty="0">
                <a:latin typeface="Calibri" panose="020F0502020204030204" pitchFamily="34" charset="0"/>
              </a:rPr>
              <a:t>Each test case should contain:</a:t>
            </a:r>
          </a:p>
          <a:p>
            <a:pPr marL="952500" lvl="1" indent="-381000">
              <a:lnSpc>
                <a:spcPct val="90000"/>
              </a:lnSpc>
              <a:spcBef>
                <a:spcPct val="50000"/>
              </a:spcBef>
              <a:buClrTx/>
              <a:buSzTx/>
              <a:buFontTx/>
              <a:buNone/>
            </a:pPr>
            <a:r>
              <a:rPr lang="en-US" altLang="en-US" sz="2200" dirty="0">
                <a:latin typeface="Calibri" panose="020F0502020204030204" pitchFamily="34" charset="0"/>
              </a:rPr>
              <a:t>a.  list of specified states for the object that is to be tested</a:t>
            </a:r>
          </a:p>
          <a:p>
            <a:pPr marL="952500" lvl="1" indent="-381000">
              <a:lnSpc>
                <a:spcPct val="90000"/>
              </a:lnSpc>
            </a:pPr>
            <a:r>
              <a:rPr lang="en-US" altLang="en-US" sz="2200" dirty="0">
                <a:latin typeface="Calibri" panose="020F0502020204030204" pitchFamily="34" charset="0"/>
              </a:rPr>
              <a:t>b. A list of messages and operations that will be exercised as a consequence of the test</a:t>
            </a:r>
          </a:p>
          <a:p>
            <a:pPr marL="952500" lvl="1" indent="-381000">
              <a:lnSpc>
                <a:spcPct val="90000"/>
              </a:lnSpc>
            </a:pPr>
            <a:r>
              <a:rPr lang="en-US" altLang="en-US" sz="2200" dirty="0">
                <a:latin typeface="Calibri" panose="020F0502020204030204" pitchFamily="34" charset="0"/>
              </a:rPr>
              <a:t>c. A list of exceptions that may occur as the object is tested</a:t>
            </a:r>
          </a:p>
          <a:p>
            <a:pPr marL="952500" lvl="1" indent="-381000">
              <a:lnSpc>
                <a:spcPct val="90000"/>
              </a:lnSpc>
            </a:pPr>
            <a:r>
              <a:rPr lang="en-US" altLang="en-US" sz="2200" dirty="0">
                <a:latin typeface="Calibri" panose="020F0502020204030204" pitchFamily="34" charset="0"/>
              </a:rPr>
              <a:t>d. A list of external conditions for setup (i.e., changes in the environment external to the software that must exist in order to properly conduct the test)</a:t>
            </a:r>
          </a:p>
          <a:p>
            <a:pPr marL="952500" lvl="1" indent="-381000">
              <a:lnSpc>
                <a:spcPct val="90000"/>
              </a:lnSpc>
            </a:pPr>
            <a:r>
              <a:rPr lang="en-US" altLang="en-US" sz="2200" dirty="0">
                <a:latin typeface="Calibri" panose="020F0502020204030204" pitchFamily="34" charset="0"/>
              </a:rPr>
              <a:t>e. Supplementary information that will aid in understanding or implementing the test</a:t>
            </a:r>
          </a:p>
          <a:p>
            <a:pPr>
              <a:lnSpc>
                <a:spcPct val="90000"/>
              </a:lnSpc>
            </a:pPr>
            <a:r>
              <a:rPr lang="en-US" altLang="en-US" sz="2200" dirty="0">
                <a:latin typeface="Calibri" panose="020F0502020204030204" pitchFamily="34" charset="0"/>
              </a:rPr>
              <a:t>4.Automated unit testing tools facilitate these requirements</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Applicability of Conventional Test Case Design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0138729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879080"/>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Boundary value analysis is based on checking between partitions at the boundaries. </a:t>
            </a:r>
          </a:p>
          <a:p>
            <a:pPr algn="just">
              <a:buFont typeface="Arial" pitchFamily="34" charset="0"/>
              <a:buChar char="•"/>
            </a:pPr>
            <a:r>
              <a:rPr lang="en-IN" sz="2200" dirty="0">
                <a:latin typeface="Calibri" panose="020F0502020204030204" pitchFamily="34" charset="0"/>
              </a:rPr>
              <a:t>This includes maximum, minimum, limits inside or outside, typical values, and error values.</a:t>
            </a:r>
          </a:p>
          <a:p>
            <a:pPr algn="just">
              <a:buFont typeface="Arial" pitchFamily="34" charset="0"/>
              <a:buChar char="•"/>
            </a:pPr>
            <a:r>
              <a:rPr lang="en-IN" sz="2200" dirty="0">
                <a:latin typeface="Calibri" panose="020F0502020204030204" pitchFamily="34" charset="0"/>
              </a:rPr>
              <a:t>A large number of errors are generally seen to occur at the boundaries of the given input values rather than at the middle.</a:t>
            </a:r>
          </a:p>
          <a:p>
            <a:pPr algn="just">
              <a:buFont typeface="Arial" pitchFamily="34" charset="0"/>
              <a:buChar char="•"/>
            </a:pPr>
            <a:r>
              <a:rPr lang="en-IN" sz="2200" dirty="0">
                <a:latin typeface="Calibri" panose="020F0502020204030204" pitchFamily="34" charset="0"/>
              </a:rPr>
              <a:t> It is also referred to as BVA and offers a number of test cases that exercise bounding values.</a:t>
            </a: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rPr>
              <a:t>Boundary Value Analysis (BVA)</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1523387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401753"/>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This black box testing technique complements equivalence partitioning..</a:t>
            </a:r>
          </a:p>
          <a:p>
            <a:pPr algn="just">
              <a:buFont typeface="Arial" pitchFamily="34" charset="0"/>
              <a:buChar char="•"/>
            </a:pPr>
            <a:r>
              <a:rPr lang="en-IN" sz="2200" dirty="0">
                <a:latin typeface="Calibri" panose="020F0502020204030204" pitchFamily="34" charset="0"/>
              </a:rPr>
              <a:t>This software testing technique base on the principle that, if a system works well for these particular </a:t>
            </a:r>
          </a:p>
          <a:p>
            <a:pPr algn="just">
              <a:buFont typeface="Arial" pitchFamily="34" charset="0"/>
              <a:buChar char="•"/>
            </a:pPr>
            <a:r>
              <a:rPr lang="en-IN" sz="2200" dirty="0">
                <a:latin typeface="Calibri" panose="020F0502020204030204" pitchFamily="34" charset="0"/>
              </a:rPr>
              <a:t>values then it will work perfectly well for all values which comes between the two boundary values.</a:t>
            </a: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rPr>
              <a:t>Boundary Value Analysis (BVA)</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8012572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4708981"/>
          </a:xfrm>
          <a:prstGeom prst="rect">
            <a:avLst/>
          </a:prstGeom>
          <a:noFill/>
          <a:ln w="9525">
            <a:noFill/>
            <a:miter lim="800000"/>
            <a:headEnd/>
            <a:tailEnd/>
          </a:ln>
        </p:spPr>
        <p:txBody>
          <a:bodyPr wrap="square">
            <a:spAutoFit/>
          </a:bodyPr>
          <a:lstStyle/>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rPr>
              <a:t>Boundary Value Analysis (BVA)</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9552" y="2811040"/>
            <a:ext cx="7967364" cy="3475460"/>
          </a:xfrm>
          <a:prstGeom prst="rect">
            <a:avLst/>
          </a:prstGeom>
        </p:spPr>
      </p:pic>
    </p:spTree>
    <p:extLst>
      <p:ext uri="{BB962C8B-B14F-4D97-AF65-F5344CB8AC3E}">
        <p14:creationId xmlns:p14="http://schemas.microsoft.com/office/powerpoint/2010/main" val="34286119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632859"/>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If an input condition is limited to x and y values, then the test cases should be constructed with x and y values, as well as values above and below x and y values.</a:t>
            </a:r>
          </a:p>
          <a:p>
            <a:pPr algn="just">
              <a:buFont typeface="Arial" pitchFamily="34" charset="0"/>
              <a:buChar char="•"/>
            </a:pPr>
            <a:r>
              <a:rPr lang="en-IN" sz="2200" dirty="0">
                <a:latin typeface="Calibri" panose="020F0502020204030204" pitchFamily="34" charset="0"/>
              </a:rPr>
              <a:t>If the input condition is a large number of values, the test case that the minimum and maximum numbers must be exercised should be established. </a:t>
            </a:r>
          </a:p>
          <a:p>
            <a:pPr algn="just">
              <a:buFont typeface="Arial" pitchFamily="34" charset="0"/>
              <a:buChar char="•"/>
            </a:pPr>
            <a:r>
              <a:rPr lang="en-IN" sz="2200" dirty="0">
                <a:latin typeface="Calibri" panose="020F0502020204030204" pitchFamily="34" charset="0"/>
              </a:rPr>
              <a:t>Values above and below the minimum and maximum values are tested here as well.</a:t>
            </a:r>
          </a:p>
          <a:p>
            <a:pPr algn="just">
              <a:buFont typeface="Arial" pitchFamily="34" charset="0"/>
              <a:buChar char="•"/>
            </a:pPr>
            <a:r>
              <a:rPr lang="en-IN" sz="2200" dirty="0">
                <a:latin typeface="Calibri" panose="020F0502020204030204" pitchFamily="34" charset="0"/>
              </a:rPr>
              <a:t>For performance conditions, apply guidelines 1 and 2. This produces an output that represents the minimum and the highest.</a:t>
            </a: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rPr>
              <a:t>Guidelines for Boundary Value Analysis (BVA)</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7224687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17119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rPr>
              <a:t>Equivalent Class Partitioning enables you to break the test condition set into a partition that should be treated as the same. </a:t>
            </a:r>
          </a:p>
          <a:p>
            <a:pPr marL="342900" indent="-342900">
              <a:buFont typeface="Arial" panose="020B0604020202020204" pitchFamily="34" charset="0"/>
              <a:buChar char="•"/>
            </a:pPr>
            <a:r>
              <a:rPr lang="en-IN" sz="2200" dirty="0">
                <a:latin typeface="Calibri" panose="020F0502020204030204" pitchFamily="34" charset="0"/>
              </a:rPr>
              <a:t>This approach for software testing divides a programme's input domain into groups of data from which test cases should be designed.</a:t>
            </a:r>
          </a:p>
          <a:p>
            <a:pPr marL="342900" indent="-342900">
              <a:buFont typeface="Arial" panose="020B0604020202020204" pitchFamily="34" charset="0"/>
              <a:buChar char="•"/>
            </a:pPr>
            <a:r>
              <a:rPr lang="en-IN" sz="2200" dirty="0">
                <a:latin typeface="Calibri" panose="020F0502020204030204" pitchFamily="34" charset="0"/>
              </a:rPr>
              <a:t>The idea behind this strategy is that the test case is equal to a test with some other value of the same class with a representative value</a:t>
            </a:r>
          </a:p>
          <a:p>
            <a:pPr marL="342900" indent="-342900">
              <a:buFont typeface="Arial" panose="020B0604020202020204" pitchFamily="34" charset="0"/>
              <a:buChar char="•"/>
            </a:pPr>
            <a:r>
              <a:rPr lang="en-IN" sz="2200" dirty="0">
                <a:latin typeface="Calibri" panose="020F0502020204030204" pitchFamily="34" charset="0"/>
              </a:rPr>
              <a:t>It is  of each class that a value will be used.</a:t>
            </a:r>
          </a:p>
          <a:p>
            <a:pPr marL="342900" indent="-342900">
              <a:buFont typeface="Arial" panose="020B0604020202020204" pitchFamily="34" charset="0"/>
              <a:buChar char="•"/>
            </a:pPr>
            <a:r>
              <a:rPr lang="en-IN" sz="2200" dirty="0">
                <a:latin typeface="Calibri" panose="020F0502020204030204" pitchFamily="34" charset="0"/>
              </a:rPr>
              <a:t>It allows both true and invalid equivalence groups to be defined.</a:t>
            </a:r>
          </a:p>
          <a:p>
            <a:pPr marL="342900" indent="-342900">
              <a:buFont typeface="Arial" panose="020B0604020202020204" pitchFamily="34" charset="0"/>
              <a:buChar char="•"/>
            </a:pPr>
            <a:r>
              <a:rPr lang="en-IN" sz="2200" dirty="0">
                <a:latin typeface="Calibri" panose="020F0502020204030204" pitchFamily="34" charset="0"/>
              </a:rPr>
              <a:t>Example: Input conditions are valid between</a:t>
            </a:r>
          </a:p>
          <a:p>
            <a:r>
              <a:rPr lang="en-IN" sz="2200" dirty="0">
                <a:latin typeface="Calibri" panose="020F0502020204030204" pitchFamily="34" charset="0"/>
              </a:rPr>
              <a:t>     1 to 10 &amp; 20 to 30</a:t>
            </a:r>
            <a:endParaRPr lang="en-US" sz="2200" dirty="0">
              <a:latin typeface="Calibri" panose="020F0502020204030204" pitchFamily="34"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mn-lt"/>
              </a:rPr>
              <a:t>Equivalence Class Partitioning</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41542570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3785652"/>
          </a:xfrm>
          <a:prstGeom prst="rect">
            <a:avLst/>
          </a:prstGeom>
          <a:noFill/>
          <a:ln w="9525">
            <a:noFill/>
            <a:miter lim="800000"/>
            <a:headEnd/>
            <a:tailEnd/>
          </a:ln>
        </p:spPr>
        <p:txBody>
          <a:bodyPr wrap="square">
            <a:spAutoFit/>
          </a:bodyPr>
          <a:lstStyle/>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mn-lt"/>
              </a:rPr>
              <a:t>Equivalence Class Partitioning</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1500" y="2448445"/>
            <a:ext cx="8001000" cy="3932882"/>
          </a:xfrm>
          <a:prstGeom prst="rect">
            <a:avLst/>
          </a:prstGeom>
        </p:spPr>
      </p:pic>
    </p:spTree>
    <p:extLst>
      <p:ext uri="{BB962C8B-B14F-4D97-AF65-F5344CB8AC3E}">
        <p14:creationId xmlns:p14="http://schemas.microsoft.com/office/powerpoint/2010/main" val="39232356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94370"/>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857250" y="3756025"/>
            <a:ext cx="7819206" cy="969119"/>
          </a:xfrm>
          <a:prstGeom prst="rect">
            <a:avLst/>
          </a:prstGeom>
          <a:noFill/>
          <a:ln w="9525" algn="ctr">
            <a:noFill/>
            <a:round/>
            <a:headEnd/>
            <a:tailEnd/>
          </a:ln>
        </p:spPr>
        <p:txBody>
          <a:bodyPr/>
          <a:lstStyle/>
          <a:p>
            <a:pPr algn="ctr"/>
            <a:r>
              <a:rPr lang="en-IN" sz="3500" b="1" cap="all" dirty="0">
                <a:solidFill>
                  <a:schemeClr val="bg1"/>
                </a:solidFill>
                <a:latin typeface="Calibri" pitchFamily="34" charset="0"/>
                <a:cs typeface="Times New Roman" panose="02020603050405020304" pitchFamily="18" charset="0"/>
              </a:rPr>
              <a:t>Object Oriented Testing Methods</a:t>
            </a:r>
            <a:endParaRPr lang="en-IN" altLang="en-US" sz="3500" b="1" dirty="0">
              <a:solidFill>
                <a:schemeClr val="bg1"/>
              </a:solidFill>
              <a:latin typeface="Calibri" pitchFamily="34" charset="0"/>
              <a:cs typeface="Times New Roman"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r>
              <a:rPr lang="en-IN" altLang="en-US" sz="3500" b="1" dirty="0">
                <a:latin typeface="Calibri"/>
                <a:cs typeface="Times New Roman" pitchFamily="18" charset="0"/>
              </a:rPr>
              <a:t>CHAPTER-3</a:t>
            </a:r>
          </a:p>
        </p:txBody>
      </p:sp>
      <p:pic>
        <p:nvPicPr>
          <p:cNvPr id="14343"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38663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rPr>
              <a:t>The Cause-Effect map is also known as a decision table.</a:t>
            </a:r>
          </a:p>
          <a:p>
            <a:pPr marL="342900" indent="-342900">
              <a:buFont typeface="Arial" panose="020B0604020202020204" pitchFamily="34" charset="0"/>
              <a:buChar char="•"/>
            </a:pPr>
            <a:r>
              <a:rPr lang="en-IN" sz="2200" dirty="0">
                <a:latin typeface="Calibri" panose="020F0502020204030204" pitchFamily="34" charset="0"/>
              </a:rPr>
              <a:t> For functions which respond to a combination of inputs or events, this software testing technique is used. </a:t>
            </a:r>
          </a:p>
          <a:p>
            <a:pPr marL="342900" indent="-342900">
              <a:buFont typeface="Arial" panose="020B0604020202020204" pitchFamily="34" charset="0"/>
              <a:buChar char="•"/>
            </a:pPr>
            <a:r>
              <a:rPr lang="en-IN" sz="2200" dirty="0">
                <a:latin typeface="Calibri" panose="020F0502020204030204" pitchFamily="34" charset="0"/>
              </a:rPr>
              <a:t>For example, the submit button should be activated if all the appropriate fields have been entered by the user.</a:t>
            </a:r>
          </a:p>
          <a:p>
            <a:pPr marL="342900" indent="-342900">
              <a:buFont typeface="Arial" panose="020B0604020202020204" pitchFamily="34" charset="0"/>
              <a:buChar char="•"/>
            </a:pPr>
            <a:r>
              <a:rPr lang="en-IN" sz="2200" dirty="0">
                <a:latin typeface="Calibri" panose="020F0502020204030204" pitchFamily="34" charset="0"/>
              </a:rPr>
              <a:t>The first task is to define functionalities where a combination of inputs depends on the output.</a:t>
            </a:r>
          </a:p>
          <a:p>
            <a:pPr marL="342900" indent="-342900">
              <a:buFont typeface="Arial" panose="020B0604020202020204" pitchFamily="34" charset="0"/>
              <a:buChar char="•"/>
            </a:pPr>
            <a:r>
              <a:rPr lang="en-IN" sz="2200" dirty="0">
                <a:latin typeface="Calibri" panose="020F0502020204030204" pitchFamily="34" charset="0"/>
              </a:rPr>
              <a:t> If there are broad combinations of inputs, then split them into smaller subsets that are helpful for handling a table of decisions.</a:t>
            </a:r>
          </a:p>
          <a:p>
            <a:pPr marL="342900" indent="-342900">
              <a:buFont typeface="Arial" panose="020B0604020202020204" pitchFamily="34" charset="0"/>
              <a:buChar char="•"/>
            </a:pPr>
            <a:r>
              <a:rPr lang="en-IN" altLang="en-US" sz="2200" dirty="0">
                <a:latin typeface="Calibri"/>
                <a:cs typeface="Times New Roman" pitchFamily="18" charset="0"/>
              </a:rPr>
              <a:t>You need to construct a table for every function and list all types of input combinations and their respective outputs. </a:t>
            </a:r>
          </a:p>
          <a:p>
            <a:pPr marL="342900" indent="-342900">
              <a:buFont typeface="Arial" panose="020B0604020202020204" pitchFamily="34" charset="0"/>
              <a:buChar char="•"/>
            </a:pPr>
            <a:r>
              <a:rPr lang="en-IN" altLang="en-US" sz="2200" dirty="0">
                <a:latin typeface="Calibri"/>
                <a:cs typeface="Times New Roman" pitchFamily="18" charset="0"/>
              </a:rPr>
              <a:t>This helps to describe a condition that the tester overlooks.</a:t>
            </a:r>
            <a:endParaRPr lang="en-US" altLang="en-US" sz="2200"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anose="020F0502020204030204" pitchFamily="34" charset="0"/>
              </a:rPr>
              <a:t>Decision Table Based Testing.</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2178887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3323987"/>
          </a:xfrm>
          <a:prstGeom prst="rect">
            <a:avLst/>
          </a:prstGeom>
          <a:noFill/>
          <a:ln w="9525">
            <a:noFill/>
            <a:miter lim="800000"/>
            <a:headEnd/>
            <a:tailEnd/>
          </a:ln>
        </p:spPr>
        <p:txBody>
          <a:bodyPr wrap="square">
            <a:spAutoFit/>
          </a:bodyPr>
          <a:lstStyle/>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anose="020F0502020204030204" pitchFamily="34" charset="0"/>
              </a:rPr>
              <a:t>Decision Table Based Testing.</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5750" y="2492894"/>
            <a:ext cx="8125915" cy="4149205"/>
          </a:xfrm>
          <a:prstGeom prst="rect">
            <a:avLst/>
          </a:prstGeom>
        </p:spPr>
      </p:pic>
    </p:spTree>
    <p:extLst>
      <p:ext uri="{BB962C8B-B14F-4D97-AF65-F5344CB8AC3E}">
        <p14:creationId xmlns:p14="http://schemas.microsoft.com/office/powerpoint/2010/main" val="16924545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202793"/>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US" sz="2000" dirty="0">
                <a:latin typeface="+mn-lt"/>
              </a:rPr>
              <a:t> </a:t>
            </a:r>
            <a:r>
              <a:rPr lang="en-IN" sz="2200" dirty="0">
                <a:latin typeface="Calibri" panose="020F0502020204030204" pitchFamily="34" charset="0"/>
              </a:rPr>
              <a:t>As they include OO principles, conventional research approaches are not explicitly applicable to OO programmes.</a:t>
            </a:r>
          </a:p>
          <a:p>
            <a:pPr algn="just">
              <a:lnSpc>
                <a:spcPct val="150000"/>
              </a:lnSpc>
              <a:buFont typeface="Arial" pitchFamily="34" charset="0"/>
              <a:buChar char="•"/>
            </a:pPr>
            <a:r>
              <a:rPr lang="en-IN" sz="2200" dirty="0">
                <a:latin typeface="Calibri" panose="020F0502020204030204" pitchFamily="34" charset="0"/>
              </a:rPr>
              <a:t>This includes encapsulation, polymorphism, and inheritance.</a:t>
            </a:r>
          </a:p>
          <a:p>
            <a:pPr algn="just">
              <a:lnSpc>
                <a:spcPct val="150000"/>
              </a:lnSpc>
              <a:buFont typeface="Arial" pitchFamily="34" charset="0"/>
              <a:buChar char="•"/>
            </a:pPr>
            <a:r>
              <a:rPr lang="en-IN" sz="2200" dirty="0">
                <a:latin typeface="Calibri" panose="020F0502020204030204" pitchFamily="34" charset="0"/>
              </a:rPr>
              <a:t>Basic unit of monitoring for units.</a:t>
            </a:r>
          </a:p>
          <a:p>
            <a:pPr algn="just">
              <a:lnSpc>
                <a:spcPct val="150000"/>
              </a:lnSpc>
              <a:buFont typeface="Arial" pitchFamily="34" charset="0"/>
              <a:buChar char="•"/>
            </a:pPr>
            <a:r>
              <a:rPr lang="en-IN" sz="2200" dirty="0">
                <a:latin typeface="Calibri" panose="020F0502020204030204" pitchFamily="34" charset="0"/>
              </a:rPr>
              <a:t>For unit test case design, the class is the natural unit.</a:t>
            </a:r>
          </a:p>
          <a:p>
            <a:pPr algn="just">
              <a:lnSpc>
                <a:spcPct val="150000"/>
              </a:lnSpc>
              <a:buFont typeface="Arial" pitchFamily="34" charset="0"/>
              <a:buChar char="•"/>
            </a:pPr>
            <a:r>
              <a:rPr lang="en-IN" sz="2200" dirty="0">
                <a:latin typeface="Calibri" panose="020F0502020204030204" pitchFamily="34" charset="0"/>
              </a:rPr>
              <a:t>Apart from their class, the strategies are useless.</a:t>
            </a:r>
          </a:p>
          <a:p>
            <a:pPr algn="just">
              <a:lnSpc>
                <a:spcPct val="150000"/>
              </a:lnSpc>
              <a:buFont typeface="Arial" pitchFamily="34" charset="0"/>
              <a:buChar char="•"/>
            </a:pPr>
            <a:r>
              <a:rPr lang="en-IN" sz="2200" dirty="0">
                <a:latin typeface="Calibri" panose="020F0502020204030204" pitchFamily="34" charset="0"/>
              </a:rPr>
              <a:t>A class in isolation can be tested by evaluating a class instance (an object).</a:t>
            </a:r>
          </a:p>
          <a:p>
            <a:pPr algn="just">
              <a:lnSpc>
                <a:spcPct val="150000"/>
              </a:lnSpc>
              <a:buFont typeface="Arial" pitchFamily="34" charset="0"/>
              <a:buChar char="•"/>
            </a:pPr>
            <a:r>
              <a:rPr lang="en-IN" sz="2200" dirty="0">
                <a:latin typeface="Calibri" panose="020F0502020204030204" pitchFamily="34" charset="0"/>
              </a:rPr>
              <a:t>When independently validated classes are used in an application framework, they generate more complex classes.</a:t>
            </a:r>
            <a:endParaRPr lang="en-US" sz="2000" dirty="0">
              <a:latin typeface="+mn-lt"/>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Issues in Object Oriented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78527007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233297"/>
          </a:xfrm>
          <a:prstGeom prst="rect">
            <a:avLst/>
          </a:prstGeom>
          <a:noFill/>
          <a:ln w="9525">
            <a:noFill/>
            <a:miter lim="800000"/>
            <a:headEnd/>
            <a:tailEnd/>
          </a:ln>
        </p:spPr>
        <p:txBody>
          <a:bodyPr wrap="square">
            <a:spAutoFit/>
          </a:bodyPr>
          <a:lstStyle/>
          <a:p>
            <a:pPr algn="just">
              <a:buFont typeface="Arial" pitchFamily="34" charset="0"/>
              <a:buChar char="•"/>
            </a:pPr>
            <a:r>
              <a:rPr lang="en-US" sz="2200" dirty="0">
                <a:latin typeface="Calibri" panose="020F0502020204030204" pitchFamily="34" charset="0"/>
              </a:rPr>
              <a:t> </a:t>
            </a:r>
            <a:r>
              <a:rPr lang="en-IN" sz="2200" dirty="0">
                <a:latin typeface="Calibri" panose="020F0502020204030204" pitchFamily="34" charset="0"/>
              </a:rPr>
              <a:t>Before it can be deemed to be checked, the entire subsystem must be evaluated as a whole.</a:t>
            </a:r>
          </a:p>
          <a:p>
            <a:pPr algn="just">
              <a:buFont typeface="Arial" pitchFamily="34" charset="0"/>
              <a:buChar char="•"/>
            </a:pPr>
            <a:endParaRPr lang="en-IN" sz="2200" dirty="0">
              <a:latin typeface="Calibri" panose="020F0502020204030204" pitchFamily="34" charset="0"/>
            </a:endParaRPr>
          </a:p>
          <a:p>
            <a:pPr algn="just">
              <a:buFont typeface="Arial" pitchFamily="34" charset="0"/>
              <a:buChar char="•"/>
            </a:pPr>
            <a:r>
              <a:rPr lang="en-IN" sz="2200" dirty="0">
                <a:latin typeface="Calibri" panose="020F0502020204030204" pitchFamily="34" charset="0"/>
              </a:rPr>
              <a:t>2. Encapsulation Implication.</a:t>
            </a:r>
          </a:p>
          <a:p>
            <a:pPr algn="just">
              <a:buFont typeface="Arial" pitchFamily="34" charset="0"/>
              <a:buChar char="•"/>
            </a:pPr>
            <a:r>
              <a:rPr lang="en-IN" sz="2200" dirty="0">
                <a:latin typeface="Calibri" panose="020F0502020204030204" pitchFamily="34" charset="0"/>
              </a:rPr>
              <a:t>Encapsulation of class attributes and methods can build barriers during testing.</a:t>
            </a:r>
          </a:p>
          <a:p>
            <a:pPr algn="just">
              <a:buFont typeface="Arial" pitchFamily="34" charset="0"/>
              <a:buChar char="•"/>
            </a:pPr>
            <a:r>
              <a:rPr lang="en-IN" sz="2200" dirty="0">
                <a:latin typeface="Calibri" panose="020F0502020204030204" pitchFamily="34" charset="0"/>
              </a:rPr>
              <a:t>Since methods are invoked by the object of the corresponding class, it is not possible to perform testing without an object.</a:t>
            </a:r>
          </a:p>
          <a:p>
            <a:pPr algn="just">
              <a:buFont typeface="Arial" pitchFamily="34" charset="0"/>
              <a:buChar char="•"/>
            </a:pPr>
            <a:r>
              <a:rPr lang="en-IN" sz="2200" dirty="0">
                <a:latin typeface="Calibri" panose="020F0502020204030204" pitchFamily="34" charset="0"/>
              </a:rPr>
              <a:t>The state of the object influences its actions at the time of the method's invocation.</a:t>
            </a:r>
          </a:p>
          <a:p>
            <a:pPr algn="just">
              <a:buFont typeface="Arial" pitchFamily="34" charset="0"/>
              <a:buChar char="•"/>
            </a:pPr>
            <a:r>
              <a:rPr lang="en-IN" sz="2200" dirty="0">
                <a:latin typeface="Calibri" panose="020F0502020204030204" pitchFamily="34" charset="0"/>
              </a:rPr>
              <a:t>Testing is not only dependent on the object, but also on the state of the object, which is very complicated.</a:t>
            </a: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Issues in Object Oriented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8201118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492896"/>
            <a:ext cx="8701980" cy="9664184"/>
          </a:xfrm>
          <a:prstGeom prst="rect">
            <a:avLst/>
          </a:prstGeom>
          <a:noFill/>
          <a:ln w="9525">
            <a:noFill/>
            <a:miter lim="800000"/>
            <a:headEnd/>
            <a:tailEnd/>
          </a:ln>
        </p:spPr>
        <p:txBody>
          <a:bodyPr wrap="square">
            <a:spAutoFit/>
          </a:bodyPr>
          <a:lstStyle/>
          <a:p>
            <a:pPr algn="just"/>
            <a:r>
              <a:rPr lang="en-IN" sz="2000" dirty="0"/>
              <a:t>3</a:t>
            </a:r>
            <a:r>
              <a:rPr lang="en-IN" sz="2200" dirty="0">
                <a:latin typeface="Calibri" panose="020F0502020204030204" pitchFamily="34" charset="0"/>
              </a:rPr>
              <a:t>Inheritance Implication.</a:t>
            </a:r>
          </a:p>
          <a:p>
            <a:pPr algn="just"/>
            <a:r>
              <a:rPr lang="en-IN" sz="2200" dirty="0">
                <a:latin typeface="Calibri" panose="020F0502020204030204" pitchFamily="34" charset="0"/>
              </a:rPr>
              <a:t>Inheritance presents issues not present in conventional software.</a:t>
            </a:r>
          </a:p>
          <a:p>
            <a:pPr algn="just"/>
            <a:r>
              <a:rPr lang="en-IN" sz="2200" dirty="0">
                <a:latin typeface="Calibri" panose="020F0502020204030204" pitchFamily="34" charset="0"/>
              </a:rPr>
              <a:t>The derived class does not always refer to test cases built for the base class.</a:t>
            </a:r>
          </a:p>
          <a:p>
            <a:pPr algn="just"/>
            <a:r>
              <a:rPr lang="en-IN" sz="2200" dirty="0">
                <a:latin typeface="Calibri" panose="020F0502020204030204" pitchFamily="34" charset="0"/>
              </a:rPr>
              <a:t>In order to work properly in an OO environment, most testing methods need some kind of adaptation.</a:t>
            </a:r>
          </a:p>
          <a:p>
            <a:pPr algn="just"/>
            <a:r>
              <a:rPr lang="en-IN" sz="2200" dirty="0">
                <a:latin typeface="Calibri" panose="020F0502020204030204" pitchFamily="34" charset="0"/>
              </a:rPr>
              <a:t>4. Polymorphism Consequences</a:t>
            </a:r>
          </a:p>
          <a:p>
            <a:pPr algn="just"/>
            <a:r>
              <a:rPr lang="en-IN" sz="2200" dirty="0">
                <a:latin typeface="Calibri" panose="020F0502020204030204" pitchFamily="34" charset="0"/>
              </a:rPr>
              <a:t>A separate collection of test cases is needed for each possible binding of the polymorphic variable.</a:t>
            </a:r>
          </a:p>
          <a:p>
            <a:pPr algn="just"/>
            <a:r>
              <a:rPr lang="en-IN" sz="2200" dirty="0">
                <a:latin typeface="Calibri" panose="020F0502020204030204" pitchFamily="34" charset="0"/>
              </a:rPr>
              <a:t>Before a client class can be checked, several server classes can need to be </a:t>
            </a:r>
            <a:r>
              <a:rPr lang="en-IN" sz="2200" dirty="0" err="1">
                <a:latin typeface="Calibri" panose="020F0502020204030204" pitchFamily="34" charset="0"/>
              </a:rPr>
              <a:t>i</a:t>
            </a:r>
            <a:br>
              <a:rPr lang="en-IN" sz="2000" dirty="0"/>
            </a:br>
            <a:endParaRPr lang="en-US" sz="2000" dirty="0">
              <a:latin typeface="+mn-lt"/>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Issues in Object Oriented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7455957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94743"/>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200" dirty="0">
                <a:latin typeface="Calibri" panose="020F0502020204030204" pitchFamily="34" charset="0"/>
              </a:rPr>
              <a:t>Determining such bindings is difficult.</a:t>
            </a:r>
          </a:p>
          <a:p>
            <a:pPr marL="342900" indent="-342900">
              <a:buFont typeface="Arial" panose="020B0604020202020204" pitchFamily="34" charset="0"/>
              <a:buChar char="•"/>
            </a:pPr>
            <a:r>
              <a:rPr lang="en-IN" sz="2200" dirty="0">
                <a:latin typeface="Calibri" panose="020F0502020204030204" pitchFamily="34" charset="0"/>
              </a:rPr>
              <a:t>It complicates preparation and testing for integration.</a:t>
            </a:r>
          </a:p>
          <a:p>
            <a:pPr marL="342900" indent="-342900">
              <a:buFont typeface="Arial" panose="020B0604020202020204" pitchFamily="34" charset="0"/>
              <a:buChar char="•"/>
            </a:pP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5. Implications for processes of research</a:t>
            </a:r>
          </a:p>
          <a:p>
            <a:pPr marL="342900" indent="-342900">
              <a:buFont typeface="Arial" panose="020B0604020202020204" pitchFamily="34" charset="0"/>
              <a:buChar char="•"/>
            </a:pP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Both research methods and procedures need to be re-examined</a:t>
            </a:r>
            <a:r>
              <a:rPr lang="en-IN" sz="2000" dirty="0"/>
              <a:t>.</a:t>
            </a:r>
          </a:p>
          <a:p>
            <a:pPr marL="342900" indent="-342900">
              <a:buFont typeface="Arial" panose="020B0604020202020204" pitchFamily="34" charset="0"/>
              <a:buChar char="•"/>
            </a:pPr>
            <a:endParaRPr lang="en-IN" sz="2000" dirty="0"/>
          </a:p>
          <a:p>
            <a:br>
              <a:rPr lang="en-IN" sz="2000" dirty="0"/>
            </a:br>
            <a:r>
              <a:rPr lang="en-IN" sz="2000" dirty="0"/>
              <a:t> </a:t>
            </a:r>
            <a:endParaRPr lang="en-US" sz="2000" dirty="0">
              <a:latin typeface="+mn-lt"/>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Issues in Object Oriented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414456799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10202793"/>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rPr>
              <a:t>In an OO method, the purpose of fault-based testing is to design tests that have a high probability of uncovering probable faults.</a:t>
            </a:r>
          </a:p>
          <a:p>
            <a:pPr algn="just">
              <a:lnSpc>
                <a:spcPct val="150000"/>
              </a:lnSpc>
              <a:buFont typeface="Arial" pitchFamily="34" charset="0"/>
              <a:buChar char="•"/>
            </a:pPr>
            <a:r>
              <a:rPr lang="en-IN" sz="2200" dirty="0">
                <a:latin typeface="Calibri" panose="020F0502020204030204" pitchFamily="34" charset="0"/>
              </a:rPr>
              <a:t>The product or device must adhere to the requirements of the consumer.</a:t>
            </a:r>
          </a:p>
          <a:p>
            <a:pPr algn="just">
              <a:lnSpc>
                <a:spcPct val="150000"/>
              </a:lnSpc>
              <a:buFont typeface="Arial" pitchFamily="34" charset="0"/>
              <a:buChar char="•"/>
            </a:pPr>
            <a:r>
              <a:rPr lang="en-IN" sz="2200" dirty="0">
                <a:latin typeface="Calibri" panose="020F0502020204030204" pitchFamily="34" charset="0"/>
              </a:rPr>
              <a:t>With the research model, the preliminary preparation needed to conduct fault-based testing starts.</a:t>
            </a:r>
          </a:p>
          <a:p>
            <a:pPr algn="just">
              <a:lnSpc>
                <a:spcPct val="150000"/>
              </a:lnSpc>
              <a:buFont typeface="Arial" pitchFamily="34" charset="0"/>
              <a:buChar char="•"/>
            </a:pPr>
            <a:r>
              <a:rPr lang="en-IN" sz="2200" dirty="0">
                <a:latin typeface="Calibri" panose="020F0502020204030204" pitchFamily="34" charset="0"/>
              </a:rPr>
              <a:t>Plausible faults (i.e. aspects of system implementation that may result in defects) are looked for by the tester.</a:t>
            </a:r>
          </a:p>
          <a:p>
            <a:pPr algn="just">
              <a:lnSpc>
                <a:spcPct val="150000"/>
              </a:lnSpc>
              <a:buFont typeface="Arial" pitchFamily="34" charset="0"/>
              <a:buChar char="•"/>
            </a:pPr>
            <a:r>
              <a:rPr lang="en-IN" sz="2200" dirty="0">
                <a:latin typeface="Calibri" panose="020F0502020204030204" pitchFamily="34" charset="0"/>
              </a:rPr>
              <a:t>Test cases are designed to exercise the practise of these faults to assess if these faults exist </a:t>
            </a:r>
            <a:r>
              <a:rPr lang="en-US" sz="2200" dirty="0">
                <a:latin typeface="Calibri" panose="020F0502020204030204" pitchFamily="34" charset="0"/>
              </a:rPr>
              <a:t>design or code.</a:t>
            </a:r>
            <a:endParaRPr lang="en-IN" sz="2200" dirty="0">
              <a:latin typeface="Calibri" panose="020F0502020204030204" pitchFamily="34" charset="0"/>
            </a:endParaRPr>
          </a:p>
          <a:p>
            <a:pPr algn="just">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Fault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4079783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5632311"/>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Fault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584" y="2427587"/>
            <a:ext cx="7532467" cy="4019048"/>
          </a:xfrm>
          <a:prstGeom prst="rect">
            <a:avLst/>
          </a:prstGeom>
        </p:spPr>
      </p:pic>
    </p:spTree>
    <p:extLst>
      <p:ext uri="{BB962C8B-B14F-4D97-AF65-F5344CB8AC3E}">
        <p14:creationId xmlns:p14="http://schemas.microsoft.com/office/powerpoint/2010/main" val="41756172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9741128"/>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rPr>
              <a:t>We design test cases for each plausible fault that will cause the incorrect expression to fail.</a:t>
            </a:r>
          </a:p>
          <a:p>
            <a:pPr algn="just">
              <a:lnSpc>
                <a:spcPct val="150000"/>
              </a:lnSpc>
              <a:buFont typeface="Arial" pitchFamily="34" charset="0"/>
              <a:buChar char="•"/>
            </a:pPr>
            <a:r>
              <a:rPr lang="en-IN" sz="2200" dirty="0">
                <a:latin typeface="Calibri" panose="020F0502020204030204" pitchFamily="34" charset="0"/>
              </a:rPr>
              <a:t>The efficacy of these strategies depends on how a "plausible defect" is viewed by testers.</a:t>
            </a:r>
          </a:p>
          <a:p>
            <a:pPr algn="just">
              <a:lnSpc>
                <a:spcPct val="150000"/>
              </a:lnSpc>
              <a:buFont typeface="Arial" pitchFamily="34" charset="0"/>
              <a:buChar char="•"/>
            </a:pPr>
            <a:r>
              <a:rPr lang="en-IN" sz="2200" dirty="0">
                <a:latin typeface="Calibri" panose="020F0502020204030204" pitchFamily="34" charset="0"/>
              </a:rPr>
              <a:t>If real faults are considered to be "</a:t>
            </a:r>
            <a:r>
              <a:rPr lang="en-IN" sz="2200" dirty="0" err="1">
                <a:latin typeface="Calibri" panose="020F0502020204030204" pitchFamily="34" charset="0"/>
              </a:rPr>
              <a:t>unplausible</a:t>
            </a:r>
            <a:r>
              <a:rPr lang="en-IN" sz="2200" dirty="0">
                <a:latin typeface="Calibri" panose="020F0502020204030204" pitchFamily="34" charset="0"/>
              </a:rPr>
              <a:t>" in an OO system, then this method is really no better than any random testing technique.</a:t>
            </a:r>
          </a:p>
          <a:p>
            <a:pPr algn="just">
              <a:lnSpc>
                <a:spcPct val="150000"/>
              </a:lnSpc>
              <a:buFont typeface="Arial" pitchFamily="34" charset="0"/>
              <a:buChar char="•"/>
            </a:pPr>
            <a:r>
              <a:rPr lang="en-IN" sz="2200" dirty="0">
                <a:latin typeface="Calibri" panose="020F0502020204030204" pitchFamily="34" charset="0"/>
              </a:rPr>
              <a:t>If design and analysis may provide insight into what is likely to go wrong.</a:t>
            </a:r>
          </a:p>
          <a:p>
            <a:pPr algn="just">
              <a:lnSpc>
                <a:spcPct val="150000"/>
              </a:lnSpc>
              <a:buFont typeface="Arial" pitchFamily="34" charset="0"/>
              <a:buChar char="•"/>
            </a:pPr>
            <a:r>
              <a:rPr lang="en-IN" sz="2200" dirty="0">
                <a:latin typeface="Calibri" panose="020F0502020204030204" pitchFamily="34" charset="0"/>
              </a:rPr>
              <a:t>With relatively low effort expenditures, it may find large numbers of errors.</a:t>
            </a:r>
            <a:endParaRPr lang="en-US" sz="22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Fault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3151869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9048631"/>
          </a:xfrm>
          <a:prstGeom prst="rect">
            <a:avLst/>
          </a:prstGeom>
          <a:noFill/>
          <a:ln w="9525">
            <a:noFill/>
            <a:miter lim="800000"/>
            <a:headEnd/>
            <a:tailEnd/>
          </a:ln>
        </p:spPr>
        <p:txBody>
          <a:bodyPr wrap="square">
            <a:spAutoFit/>
          </a:bodyPr>
          <a:lstStyle/>
          <a:p>
            <a:pPr marL="342900" lvl="0"/>
            <a:r>
              <a:rPr lang="en-US" dirty="0"/>
              <a:t>.</a:t>
            </a:r>
            <a:endParaRPr lang="en-IN" dirty="0"/>
          </a:p>
          <a:p>
            <a:pPr algn="just">
              <a:lnSpc>
                <a:spcPct val="150000"/>
              </a:lnSpc>
              <a:buFont typeface="Arial" pitchFamily="34" charset="0"/>
              <a:buChar char="•"/>
            </a:pPr>
            <a:r>
              <a:rPr lang="en-IN" sz="2200" dirty="0">
                <a:latin typeface="Calibri" panose="020F0502020204030204" pitchFamily="34" charset="0"/>
              </a:rPr>
              <a:t>An object's "behaviours" are specified by the values assigned by its attributes.</a:t>
            </a:r>
          </a:p>
          <a:p>
            <a:pPr algn="just">
              <a:lnSpc>
                <a:spcPct val="150000"/>
              </a:lnSpc>
              <a:buFont typeface="Arial" pitchFamily="34" charset="0"/>
              <a:buChar char="•"/>
            </a:pPr>
            <a:r>
              <a:rPr lang="en-IN" sz="2200" dirty="0">
                <a:latin typeface="Calibri" panose="020F0502020204030204" pitchFamily="34" charset="0"/>
              </a:rPr>
              <a:t>To decide whether proper values exist for different types of object actions, testing can use the attributes</a:t>
            </a:r>
          </a:p>
          <a:p>
            <a:pPr algn="just">
              <a:lnSpc>
                <a:spcPct val="150000"/>
              </a:lnSpc>
              <a:buFont typeface="Arial" pitchFamily="34" charset="0"/>
              <a:buChar char="•"/>
            </a:pPr>
            <a:r>
              <a:rPr lang="en-IN" sz="2200" dirty="0">
                <a:latin typeface="Calibri" panose="020F0502020204030204" pitchFamily="34" charset="0"/>
              </a:rPr>
              <a:t>It is important to remember that checking for integration seeks to identify errors in the client object, not the server.</a:t>
            </a:r>
          </a:p>
          <a:p>
            <a:pPr algn="just">
              <a:lnSpc>
                <a:spcPct val="150000"/>
              </a:lnSpc>
              <a:buFont typeface="Arial" pitchFamily="34" charset="0"/>
              <a:buChar char="•"/>
            </a:pPr>
            <a:r>
              <a:rPr lang="en-IN" sz="2200" dirty="0">
                <a:latin typeface="Calibri" panose="020F0502020204030204" pitchFamily="34" charset="0"/>
              </a:rPr>
              <a:t>Integration testing focuses on deciding whether there are bugs in the calling code, not the code that is called.</a:t>
            </a: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Fault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4152800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187130"/>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lang="en-US" sz="2000" dirty="0"/>
              <a:t> </a:t>
            </a:r>
            <a:r>
              <a:rPr lang="en-IN" sz="2200" dirty="0">
                <a:latin typeface="Calibri" pitchFamily="34" charset="0"/>
              </a:rPr>
              <a:t>Applicability of Conventional Test Case Design Methods</a:t>
            </a:r>
            <a:endParaRPr lang="en-US" sz="2200" dirty="0">
              <a:latin typeface="Calibri" pitchFamily="34" charset="0"/>
            </a:endParaRPr>
          </a:p>
          <a:p>
            <a:pPr>
              <a:lnSpc>
                <a:spcPct val="150000"/>
              </a:lnSpc>
              <a:buFont typeface="Arial" pitchFamily="34" charset="0"/>
              <a:buChar char="•"/>
            </a:pPr>
            <a:r>
              <a:rPr lang="en-US" sz="2200" dirty="0">
                <a:latin typeface="Calibri" pitchFamily="34" charset="0"/>
              </a:rPr>
              <a:t> </a:t>
            </a:r>
            <a:r>
              <a:rPr lang="en-IN" sz="2200" dirty="0">
                <a:latin typeface="Calibri" pitchFamily="34" charset="0"/>
              </a:rPr>
              <a:t>Issues in Object Oriented Testing, </a:t>
            </a:r>
            <a:endParaRPr lang="en-US" sz="2200" dirty="0">
              <a:latin typeface="Calibri" pitchFamily="34" charset="0"/>
            </a:endParaRPr>
          </a:p>
          <a:p>
            <a:pPr>
              <a:lnSpc>
                <a:spcPct val="150000"/>
              </a:lnSpc>
              <a:buFont typeface="Arial" pitchFamily="34" charset="0"/>
              <a:buChar char="•"/>
            </a:pPr>
            <a:r>
              <a:rPr lang="en-US" sz="2200" dirty="0">
                <a:latin typeface="Calibri" pitchFamily="34" charset="0"/>
              </a:rPr>
              <a:t> Fault-Based Testing</a:t>
            </a:r>
          </a:p>
          <a:p>
            <a:pPr>
              <a:lnSpc>
                <a:spcPct val="150000"/>
              </a:lnSpc>
              <a:buFont typeface="Arial" pitchFamily="34" charset="0"/>
              <a:buChar char="•"/>
            </a:pPr>
            <a:r>
              <a:rPr lang="en-US" sz="2200" dirty="0">
                <a:latin typeface="Calibri" pitchFamily="34" charset="0"/>
              </a:rPr>
              <a:t> Scenario-Based Testing</a:t>
            </a:r>
          </a:p>
          <a:p>
            <a:pPr>
              <a:lnSpc>
                <a:spcPct val="150000"/>
              </a:lnSpc>
              <a:buFont typeface="Arial" pitchFamily="34" charset="0"/>
              <a:buChar char="•"/>
            </a:pPr>
            <a:r>
              <a:rPr lang="en-US" sz="2200" dirty="0">
                <a:latin typeface="Calibri" pitchFamily="34" charset="0"/>
              </a:rPr>
              <a:t> Random Testing</a:t>
            </a:r>
          </a:p>
          <a:p>
            <a:pPr>
              <a:lnSpc>
                <a:spcPct val="150000"/>
              </a:lnSpc>
              <a:buFont typeface="Arial" pitchFamily="34" charset="0"/>
              <a:buChar char="•"/>
            </a:pPr>
            <a:r>
              <a:rPr lang="en-IN" sz="2200" dirty="0">
                <a:latin typeface="Calibri" pitchFamily="34" charset="0"/>
              </a:rPr>
              <a:t> PartitionTestingfor Classes</a:t>
            </a:r>
          </a:p>
          <a:p>
            <a:pPr>
              <a:lnSpc>
                <a:spcPct val="150000"/>
              </a:lnSpc>
              <a:buFont typeface="Arial" pitchFamily="34" charset="0"/>
              <a:buChar char="•"/>
            </a:pPr>
            <a:r>
              <a:rPr lang="en-IN" sz="2200" dirty="0">
                <a:latin typeface="Calibri" pitchFamily="34" charset="0"/>
              </a:rPr>
              <a:t>Interclass Test Case Design </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Topics to be Covered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9233297"/>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Two key forms of errors are ignored by fault-based testing</a:t>
            </a:r>
          </a:p>
          <a:p>
            <a:pPr algn="just">
              <a:buFont typeface="Arial" pitchFamily="34" charset="0"/>
              <a:buChar char="•"/>
            </a:pPr>
            <a:r>
              <a:rPr lang="en-IN" sz="2200" dirty="0">
                <a:latin typeface="Calibri" panose="020F0502020204030204" pitchFamily="34" charset="0"/>
              </a:rPr>
              <a:t>(</a:t>
            </a:r>
            <a:r>
              <a:rPr lang="en-IN" sz="2200" dirty="0" err="1">
                <a:latin typeface="Calibri" panose="020F0502020204030204" pitchFamily="34" charset="0"/>
              </a:rPr>
              <a:t>i</a:t>
            </a:r>
            <a:r>
              <a:rPr lang="en-IN" sz="2200" dirty="0">
                <a:latin typeface="Calibri" panose="020F0502020204030204" pitchFamily="34" charset="0"/>
              </a:rPr>
              <a:t>)incorrect criteria and conditions</a:t>
            </a:r>
          </a:p>
          <a:p>
            <a:pPr algn="just">
              <a:buFont typeface="Arial" pitchFamily="34" charset="0"/>
              <a:buChar char="•"/>
            </a:pPr>
            <a:r>
              <a:rPr lang="en-IN" sz="2200" dirty="0">
                <a:latin typeface="Calibri" panose="020F0502020204030204" pitchFamily="34" charset="0"/>
              </a:rPr>
              <a:t>(ii)The interactions between subsystems</a:t>
            </a:r>
          </a:p>
          <a:p>
            <a:pPr algn="just">
              <a:buFont typeface="Arial" pitchFamily="34" charset="0"/>
              <a:buChar char="•"/>
            </a:pPr>
            <a:r>
              <a:rPr lang="en-IN" sz="2200" dirty="0">
                <a:latin typeface="Calibri" panose="020F0502020204030204" pitchFamily="34" charset="0"/>
              </a:rPr>
              <a:t>The product does not do what the consumer needs when mistakes associated with incorrect requirements occur.</a:t>
            </a:r>
          </a:p>
          <a:p>
            <a:pPr algn="just">
              <a:buFont typeface="Arial" pitchFamily="34" charset="0"/>
              <a:buChar char="•"/>
            </a:pPr>
            <a:r>
              <a:rPr lang="en-IN" sz="2200" dirty="0">
                <a:latin typeface="Calibri" panose="020F0502020204030204" pitchFamily="34" charset="0"/>
              </a:rPr>
              <a:t>It could do the wrong thing or it could omit substantial features.</a:t>
            </a:r>
          </a:p>
          <a:p>
            <a:pPr algn="just">
              <a:buFont typeface="Arial" pitchFamily="34" charset="0"/>
              <a:buChar char="•"/>
            </a:pPr>
            <a:r>
              <a:rPr lang="en-IN" sz="2200" dirty="0">
                <a:latin typeface="Calibri" panose="020F0502020204030204" pitchFamily="34" charset="0"/>
              </a:rPr>
              <a:t>But in either case, consistency (compliance with requirements) suffers from</a:t>
            </a:r>
          </a:p>
          <a:p>
            <a:pPr algn="just">
              <a:buFont typeface="Arial" pitchFamily="34" charset="0"/>
              <a:buChar char="•"/>
            </a:pPr>
            <a:r>
              <a:rPr lang="en-IN" sz="2200" dirty="0">
                <a:latin typeface="Calibri" panose="020F0502020204030204" pitchFamily="34" charset="0"/>
              </a:rPr>
              <a:t>Errors associated with subsystem interaction arise when one subsystem 's activity happens.</a:t>
            </a:r>
          </a:p>
          <a:p>
            <a:pPr algn="just">
              <a:buFont typeface="Arial" pitchFamily="34" charset="0"/>
              <a:buChar char="•"/>
            </a:pPr>
            <a:r>
              <a:rPr lang="en-IN" sz="2200" dirty="0">
                <a:latin typeface="Calibri" panose="020F0502020204030204" pitchFamily="34" charset="0"/>
              </a:rPr>
              <a:t>This generates situations</a:t>
            </a:r>
            <a:r>
              <a:rPr lang="en-US" sz="2200" dirty="0">
                <a:latin typeface="Calibri" panose="020F0502020204030204" pitchFamily="34" charset="0"/>
              </a:rPr>
              <a:t>(events, data flow) that cause another subsystem to fail</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Scenario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43787594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5170646"/>
          </a:xfrm>
          <a:prstGeom prst="rect">
            <a:avLst/>
          </a:prstGeom>
          <a:noFill/>
          <a:ln w="9525">
            <a:noFill/>
            <a:miter lim="800000"/>
            <a:headEnd/>
            <a:tailEnd/>
          </a:ln>
        </p:spPr>
        <p:txBody>
          <a:bodyPr wrap="square">
            <a:spAutoFit/>
          </a:bodyPr>
          <a:lstStyle/>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Scenario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3568" y="2636912"/>
            <a:ext cx="7632848" cy="3404659"/>
          </a:xfrm>
          <a:prstGeom prst="rect">
            <a:avLst/>
          </a:prstGeom>
        </p:spPr>
      </p:pic>
    </p:spTree>
    <p:extLst>
      <p:ext uri="{BB962C8B-B14F-4D97-AF65-F5344CB8AC3E}">
        <p14:creationId xmlns:p14="http://schemas.microsoft.com/office/powerpoint/2010/main" val="2543990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8556188"/>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Scenario-based research focuses on what the consumer is doing, not what the object is doing.</a:t>
            </a:r>
          </a:p>
          <a:p>
            <a:pPr algn="just">
              <a:buFont typeface="Arial" pitchFamily="34" charset="0"/>
              <a:buChar char="•"/>
            </a:pPr>
            <a:r>
              <a:rPr lang="en-IN" sz="2200" dirty="0">
                <a:latin typeface="Calibri" panose="020F0502020204030204" pitchFamily="34" charset="0"/>
              </a:rPr>
              <a:t>Scenarios uncover mistakes in conversation.</a:t>
            </a:r>
          </a:p>
          <a:p>
            <a:pPr algn="just">
              <a:buFont typeface="Arial" pitchFamily="34" charset="0"/>
              <a:buChar char="•"/>
            </a:pPr>
            <a:r>
              <a:rPr lang="en-IN" sz="2200" dirty="0">
                <a:latin typeface="Calibri" panose="020F0502020204030204" pitchFamily="34" charset="0"/>
              </a:rPr>
              <a:t>Yet test cases must be more complicated and more practical than fault-based experiments to achieve this.</a:t>
            </a:r>
          </a:p>
          <a:p>
            <a:pPr algn="just">
              <a:buFont typeface="Arial" pitchFamily="34" charset="0"/>
              <a:buChar char="•"/>
            </a:pPr>
            <a:r>
              <a:rPr lang="en-IN" sz="2200" dirty="0">
                <a:latin typeface="Calibri" panose="020F0502020204030204" pitchFamily="34" charset="0"/>
              </a:rPr>
              <a:t>In a single test, scenario-based training aims to exercise different subsystems.</a:t>
            </a:r>
          </a:p>
          <a:p>
            <a:pPr algn="just">
              <a:buFont typeface="Arial" pitchFamily="34" charset="0"/>
              <a:buChar char="•"/>
            </a:pPr>
            <a:r>
              <a:rPr lang="en-IN" sz="2200" dirty="0">
                <a:latin typeface="Calibri" panose="020F0502020204030204" pitchFamily="34" charset="0"/>
              </a:rPr>
              <a:t>Think of the creation of scenario-based tests for a text editor as an example. Usage cases follow cases</a:t>
            </a:r>
          </a:p>
          <a:p>
            <a:pPr algn="just">
              <a:buFont typeface="Arial" pitchFamily="34" charset="0"/>
              <a:buChar char="•"/>
            </a:pPr>
            <a:r>
              <a:rPr lang="en-IN" sz="2200" dirty="0">
                <a:latin typeface="Calibri" panose="020F0502020204030204" pitchFamily="34" charset="0"/>
              </a:rPr>
              <a:t>Use-Case: Print a copy of a new one</a:t>
            </a:r>
            <a:endParaRPr lang="en-US" sz="22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Scenario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867024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7971413"/>
          </a:xfrm>
          <a:prstGeom prst="rect">
            <a:avLst/>
          </a:prstGeom>
          <a:noFill/>
          <a:ln w="9525">
            <a:noFill/>
            <a:miter lim="800000"/>
            <a:headEnd/>
            <a:tailEnd/>
          </a:ln>
        </p:spPr>
        <p:txBody>
          <a:bodyPr wrap="square">
            <a:spAutoFit/>
          </a:bodyPr>
          <a:lstStyle/>
          <a:p>
            <a:pPr lvl="0"/>
            <a:r>
              <a:rPr lang="en-US" sz="2000" dirty="0">
                <a:latin typeface="Calibri" panose="020F0502020204030204" pitchFamily="34" charset="0"/>
              </a:rPr>
              <a:t> </a:t>
            </a:r>
            <a:r>
              <a:rPr lang="en-IN" sz="2200" dirty="0">
                <a:latin typeface="Calibri" panose="020F0502020204030204" pitchFamily="34" charset="0"/>
              </a:rPr>
              <a:t>Background: Someone asks for a new copy of the document from the user.</a:t>
            </a:r>
          </a:p>
          <a:p>
            <a:pPr lvl="0"/>
            <a:r>
              <a:rPr lang="en-IN" sz="2200" dirty="0">
                <a:latin typeface="Calibri" panose="020F0502020204030204" pitchFamily="34" charset="0"/>
              </a:rPr>
              <a:t>1. Open this document.</a:t>
            </a:r>
          </a:p>
          <a:p>
            <a:pPr lvl="0"/>
            <a:r>
              <a:rPr lang="en-IN" sz="2200" dirty="0">
                <a:latin typeface="Calibri" panose="020F0502020204030204" pitchFamily="34" charset="0"/>
              </a:rPr>
              <a:t>2. Just print it.</a:t>
            </a:r>
          </a:p>
          <a:p>
            <a:pPr lvl="0"/>
            <a:r>
              <a:rPr lang="en-IN" sz="2200" dirty="0">
                <a:latin typeface="Calibri" panose="020F0502020204030204" pitchFamily="34" charset="0"/>
              </a:rPr>
              <a:t>3. Close down a text.</a:t>
            </a:r>
          </a:p>
          <a:p>
            <a:pPr lvl="0"/>
            <a:r>
              <a:rPr lang="en-IN" sz="2200" dirty="0">
                <a:latin typeface="Calibri" panose="020F0502020204030204" pitchFamily="34" charset="0"/>
              </a:rPr>
              <a:t>The approach to research is reasonably clear.</a:t>
            </a:r>
          </a:p>
          <a:p>
            <a:pPr lvl="0"/>
            <a:r>
              <a:rPr lang="en-IN" sz="2200" dirty="0">
                <a:latin typeface="Calibri" panose="020F0502020204030204" pitchFamily="34" charset="0"/>
              </a:rPr>
              <a:t>Except that it didn't come out of nowhere in this text.</a:t>
            </a:r>
          </a:p>
          <a:p>
            <a:pPr lvl="0"/>
            <a:r>
              <a:rPr lang="en-IN" sz="2200" dirty="0">
                <a:latin typeface="Calibri" panose="020F0502020204030204" pitchFamily="34" charset="0"/>
              </a:rPr>
              <a:t>In an earlier mission, it was generated. Will this assignment impact this one?</a:t>
            </a:r>
          </a:p>
          <a:p>
            <a:pPr lvl="0"/>
            <a:r>
              <a:rPr lang="en-IN" sz="2200" dirty="0">
                <a:latin typeface="Calibri" panose="020F0502020204030204" pitchFamily="34" charset="0"/>
              </a:rPr>
              <a:t>But this example implies a possible flaw in the specification.</a:t>
            </a:r>
          </a:p>
          <a:p>
            <a:pPr lvl="0"/>
            <a:r>
              <a:rPr lang="en-IN" sz="2200" dirty="0">
                <a:latin typeface="Calibri" panose="020F0502020204030204" pitchFamily="34" charset="0"/>
              </a:rPr>
              <a:t>The editor does not do what the consumer wants it to do fairly.</a:t>
            </a:r>
          </a:p>
          <a:p>
            <a:pPr lvl="0"/>
            <a:r>
              <a:rPr lang="en-IN" sz="2200" dirty="0">
                <a:latin typeface="Calibri" panose="020F0502020204030204" pitchFamily="34" charset="0"/>
              </a:rPr>
              <a:t>The review noted in phase 3 above is frequently missed by customers.</a:t>
            </a: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Scenario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688789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8725466"/>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rPr>
              <a:t>When they trot off to the printer and find one page when they want 100, they will then be irritated.</a:t>
            </a:r>
          </a:p>
          <a:p>
            <a:pPr algn="just">
              <a:lnSpc>
                <a:spcPct val="150000"/>
              </a:lnSpc>
              <a:buFont typeface="Arial" pitchFamily="34" charset="0"/>
              <a:buChar char="•"/>
            </a:pPr>
            <a:r>
              <a:rPr lang="en-IN" sz="2200" dirty="0">
                <a:latin typeface="Calibri" panose="020F0502020204030204" pitchFamily="34" charset="0"/>
              </a:rPr>
              <a:t>Annoyed customers report bugs in specifications</a:t>
            </a:r>
          </a:p>
          <a:p>
            <a:pPr algn="just">
              <a:lnSpc>
                <a:spcPct val="150000"/>
              </a:lnSpc>
              <a:buFont typeface="Arial" pitchFamily="34" charset="0"/>
              <a:buChar char="•"/>
            </a:pPr>
            <a:r>
              <a:rPr lang="en-IN" sz="2200" dirty="0">
                <a:latin typeface="Calibri" panose="020F0502020204030204" pitchFamily="34" charset="0"/>
              </a:rPr>
              <a:t>This reliance in test design may be ignored by a test case designer</a:t>
            </a:r>
          </a:p>
          <a:p>
            <a:pPr algn="just">
              <a:lnSpc>
                <a:spcPct val="150000"/>
              </a:lnSpc>
              <a:buFont typeface="Arial" pitchFamily="34" charset="0"/>
              <a:buChar char="•"/>
            </a:pPr>
            <a:r>
              <a:rPr lang="en-IN" sz="2200" dirty="0">
                <a:latin typeface="Calibri" panose="020F0502020204030204" pitchFamily="34" charset="0"/>
              </a:rPr>
              <a:t>But during testing, it is possible that the issue will emerge.</a:t>
            </a:r>
          </a:p>
          <a:p>
            <a:pPr algn="just">
              <a:lnSpc>
                <a:spcPct val="150000"/>
              </a:lnSpc>
              <a:buFont typeface="Arial" pitchFamily="34" charset="0"/>
              <a:buChar char="•"/>
            </a:pPr>
            <a:r>
              <a:rPr lang="en-IN" sz="2200" dirty="0">
                <a:latin typeface="Calibri" panose="020F0502020204030204" pitchFamily="34" charset="0"/>
              </a:rPr>
              <a:t>Then the tester will have to deal with the likely answer, "That's the way it's supposed to work,"</a:t>
            </a:r>
            <a:endParaRPr lang="en-US" sz="2200" dirty="0"/>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Scenario Based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45031209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8217634"/>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A type of functional black box testing is Random Testing, also referred to as monkey testing.</a:t>
            </a:r>
          </a:p>
          <a:p>
            <a:pPr algn="just">
              <a:buFont typeface="Arial" pitchFamily="34" charset="0"/>
              <a:buChar char="•"/>
            </a:pPr>
            <a:r>
              <a:rPr lang="en-IN" sz="2200" dirty="0">
                <a:latin typeface="Calibri" panose="020F0502020204030204" pitchFamily="34" charset="0"/>
              </a:rPr>
              <a:t>That is achieved when there is not enough time for the tests to be written and executed.</a:t>
            </a:r>
          </a:p>
          <a:p>
            <a:pPr algn="just">
              <a:buFont typeface="Arial" pitchFamily="34" charset="0"/>
              <a:buChar char="•"/>
            </a:pPr>
            <a:r>
              <a:rPr lang="en-IN" sz="2200" dirty="0">
                <a:latin typeface="Calibri" panose="020F0502020204030204" pitchFamily="34" charset="0"/>
              </a:rPr>
              <a:t>It is assisted by the development of a random test sequence that attempts the minimum number of operations typical of the categories' actions.</a:t>
            </a:r>
          </a:p>
          <a:p>
            <a:pPr algn="just">
              <a:buFont typeface="Arial" pitchFamily="34" charset="0"/>
              <a:buChar char="•"/>
            </a:pPr>
            <a:r>
              <a:rPr lang="en-IN" sz="2200" dirty="0">
                <a:latin typeface="Calibri" panose="020F0502020204030204" pitchFamily="34" charset="0"/>
              </a:rPr>
              <a:t>Find a banking application to include brief examples of these approaches.</a:t>
            </a:r>
          </a:p>
          <a:p>
            <a:pPr algn="just">
              <a:buFont typeface="Arial" pitchFamily="34" charset="0"/>
              <a:buChar char="•"/>
            </a:pPr>
            <a:r>
              <a:rPr lang="en-IN" sz="2200" dirty="0">
                <a:latin typeface="Calibri" panose="020F0502020204030204" pitchFamily="34" charset="0"/>
              </a:rPr>
              <a:t>In which the following operations are performed by an account class: open, setup, deposit, withdraw, balance, overview.</a:t>
            </a:r>
            <a:endParaRPr lang="en-US" sz="2200" dirty="0">
              <a:latin typeface="+mn-lt"/>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Random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61912120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9140964"/>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For example, the account must be opened before it is possible to apply and close other operations after all operations have been completed.</a:t>
            </a:r>
          </a:p>
          <a:p>
            <a:pPr algn="just">
              <a:buFont typeface="Arial" pitchFamily="34" charset="0"/>
              <a:buChar char="•"/>
            </a:pPr>
            <a:r>
              <a:rPr lang="en-IN" sz="2200" dirty="0">
                <a:latin typeface="Calibri" panose="020F0502020204030204" pitchFamily="34" charset="0"/>
              </a:rPr>
              <a:t>Even with these restrictions, the operations have several permutations.</a:t>
            </a:r>
          </a:p>
          <a:p>
            <a:pPr algn="just">
              <a:buFont typeface="Arial" pitchFamily="34" charset="0"/>
              <a:buChar char="•"/>
            </a:pPr>
            <a:r>
              <a:rPr lang="en-IN" sz="2200" dirty="0">
                <a:latin typeface="Calibri" panose="020F0502020204030204" pitchFamily="34" charset="0"/>
              </a:rPr>
              <a:t>The minimum history of behavioural life of an account example contains the following operations:</a:t>
            </a:r>
          </a:p>
          <a:p>
            <a:pPr algn="just">
              <a:buFont typeface="Arial" pitchFamily="34" charset="0"/>
              <a:buChar char="•"/>
            </a:pPr>
            <a:r>
              <a:rPr lang="en-IN" sz="2200" dirty="0">
                <a:latin typeface="Calibri" panose="020F0502020204030204" pitchFamily="34" charset="0"/>
              </a:rPr>
              <a:t>Open • configuration • deposit • withdraw •close</a:t>
            </a:r>
          </a:p>
          <a:p>
            <a:pPr algn="just">
              <a:buFont typeface="Arial" pitchFamily="34" charset="0"/>
              <a:buChar char="•"/>
            </a:pPr>
            <a:r>
              <a:rPr lang="en-IN" sz="2200" dirty="0">
                <a:latin typeface="Calibri" panose="020F0502020204030204" pitchFamily="34" charset="0"/>
              </a:rPr>
              <a:t>This reflects the minimum account checking sequence.</a:t>
            </a:r>
          </a:p>
          <a:p>
            <a:pPr algn="just">
              <a:buFont typeface="Arial" pitchFamily="34" charset="0"/>
              <a:buChar char="•"/>
            </a:pPr>
            <a:r>
              <a:rPr lang="en-IN" sz="2200" dirty="0">
                <a:latin typeface="Calibri" panose="020F0502020204030204" pitchFamily="34" charset="0"/>
              </a:rPr>
              <a:t>Within this series, however, a wide variety of other behaviours may occur:</a:t>
            </a:r>
          </a:p>
          <a:p>
            <a:pPr algn="just">
              <a:buFont typeface="Arial" pitchFamily="34" charset="0"/>
              <a:buChar char="•"/>
            </a:pPr>
            <a:r>
              <a:rPr lang="en-IN" sz="2200" dirty="0">
                <a:latin typeface="Calibri" panose="020F0502020204030204" pitchFamily="34" charset="0"/>
              </a:rPr>
              <a:t>Open Setup Deposit </a:t>
            </a:r>
            <a:r>
              <a:rPr lang="en-IN" sz="2200" dirty="0" err="1">
                <a:latin typeface="Calibri" panose="020F0502020204030204" pitchFamily="34" charset="0"/>
              </a:rPr>
              <a:t>Deposit</a:t>
            </a:r>
            <a:r>
              <a:rPr lang="en-IN" sz="2200" dirty="0">
                <a:latin typeface="Calibri" panose="020F0502020204030204" pitchFamily="34" charset="0"/>
              </a:rPr>
              <a:t> • Open Setup Deposit.</a:t>
            </a:r>
            <a:endParaRPr lang="en-IN" dirty="0"/>
          </a:p>
          <a:p>
            <a:pPr algn="just">
              <a:lnSpc>
                <a:spcPct val="150000"/>
              </a:lnSpc>
              <a:buFont typeface="Arial" pitchFamily="34" charset="0"/>
              <a:buChar char="•"/>
            </a:pPr>
            <a:endParaRPr lang="en-IN" sz="2000" dirty="0">
              <a:latin typeface="Calibri" panose="020F0502020204030204" pitchFamily="34" charset="0"/>
            </a:endParaRPr>
          </a:p>
          <a:p>
            <a:pPr algn="just">
              <a:lnSpc>
                <a:spcPct val="150000"/>
              </a:lnSpc>
              <a:buFont typeface="Arial" pitchFamily="34" charset="0"/>
              <a:buChar char="•"/>
            </a:pPr>
            <a:endParaRPr lang="en-US" sz="2000" dirty="0">
              <a:latin typeface="+mn-lt"/>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Random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74289992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8217634"/>
          </a:xfrm>
          <a:prstGeom prst="rect">
            <a:avLst/>
          </a:prstGeom>
          <a:noFill/>
          <a:ln w="9525">
            <a:noFill/>
            <a:miter lim="800000"/>
            <a:headEnd/>
            <a:tailEnd/>
          </a:ln>
        </p:spPr>
        <p:txBody>
          <a:bodyPr wrap="square">
            <a:spAutoFit/>
          </a:bodyPr>
          <a:lstStyle/>
          <a:p>
            <a:pPr lvl="0"/>
            <a:r>
              <a:rPr lang="en-IN" sz="2200" dirty="0">
                <a:latin typeface="Calibri" panose="020F0502020204030204" pitchFamily="34" charset="0"/>
              </a:rPr>
              <a:t>You can randomly produce a number of different procedure sequences. For instance:</a:t>
            </a:r>
          </a:p>
          <a:p>
            <a:pPr lvl="0"/>
            <a:r>
              <a:rPr lang="en-IN" sz="2200" dirty="0">
                <a:latin typeface="Calibri" panose="020F0502020204030204" pitchFamily="34" charset="0"/>
              </a:rPr>
              <a:t>Test case r1: open • configuration • deposit • deposit • balance • summarise • withdraw • close • close</a:t>
            </a:r>
          </a:p>
          <a:p>
            <a:pPr lvl="0"/>
            <a:r>
              <a:rPr lang="en-IN" sz="2200" dirty="0">
                <a:latin typeface="Calibri" panose="020F0502020204030204" pitchFamily="34" charset="0"/>
              </a:rPr>
              <a:t>Test case r2: open • configuration • deposit • withdraw • deposit • balance • credit Cap • withdraw • close</a:t>
            </a:r>
          </a:p>
          <a:p>
            <a:pPr lvl="0"/>
            <a:endParaRPr lang="en-IN" sz="2200" dirty="0">
              <a:latin typeface="Calibri" panose="020F0502020204030204" pitchFamily="34" charset="0"/>
            </a:endParaRPr>
          </a:p>
          <a:p>
            <a:pPr lvl="0"/>
            <a:r>
              <a:rPr lang="en-IN" sz="2200" dirty="0">
                <a:latin typeface="Calibri" panose="020F0502020204030204" pitchFamily="34" charset="0"/>
              </a:rPr>
              <a:t>This and other random order experiments are carried out to carry out distinct life histories of class instances.</a:t>
            </a:r>
            <a:endParaRPr lang="en-US" sz="2000" dirty="0">
              <a:latin typeface="+mn-lt"/>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Random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2904704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10987623"/>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Partition training decreases the number of test cases that are appropriate for the class to exercise.</a:t>
            </a:r>
          </a:p>
          <a:p>
            <a:pPr algn="just">
              <a:buFont typeface="Arial" pitchFamily="34" charset="0"/>
              <a:buChar char="•"/>
            </a:pPr>
            <a:r>
              <a:rPr lang="en-IN" sz="2200" dirty="0">
                <a:latin typeface="Calibri" panose="020F0502020204030204" pitchFamily="34" charset="0"/>
              </a:rPr>
              <a:t>In much the same way as traditional device equivalency partitioning.</a:t>
            </a:r>
          </a:p>
          <a:p>
            <a:pPr algn="just">
              <a:buFont typeface="Arial" pitchFamily="34" charset="0"/>
              <a:buChar char="•"/>
            </a:pPr>
            <a:r>
              <a:rPr lang="en-IN" sz="2200" dirty="0">
                <a:latin typeface="Calibri" panose="020F0502020204030204" pitchFamily="34" charset="0"/>
              </a:rPr>
              <a:t>Input and output are classified and test cases are planned for each group to be exercised.</a:t>
            </a:r>
          </a:p>
          <a:p>
            <a:pPr algn="just">
              <a:buFont typeface="Arial" pitchFamily="34" charset="0"/>
              <a:buChar char="•"/>
            </a:pPr>
            <a:r>
              <a:rPr lang="en-IN" sz="2200" dirty="0">
                <a:latin typeface="Calibri" panose="020F0502020204030204" pitchFamily="34" charset="0"/>
              </a:rPr>
              <a:t>State-based partitioning classifies class operations on the basis of their ability to modify the class state.</a:t>
            </a:r>
          </a:p>
          <a:p>
            <a:pPr algn="just">
              <a:buFont typeface="Arial" pitchFamily="34" charset="0"/>
              <a:buChar char="•"/>
            </a:pPr>
            <a:r>
              <a:rPr lang="en-IN" sz="2200" dirty="0">
                <a:latin typeface="Calibri" panose="020F0502020204030204" pitchFamily="34" charset="0"/>
              </a:rPr>
              <a:t>Again, state operations require deposit and withdrawal, given the account class.</a:t>
            </a:r>
          </a:p>
          <a:p>
            <a:pPr algn="just">
              <a:buFont typeface="Arial" pitchFamily="34" charset="0"/>
              <a:buChar char="•"/>
            </a:pPr>
            <a:r>
              <a:rPr lang="en-IN" sz="2200" dirty="0">
                <a:latin typeface="Calibri" panose="020F0502020204030204" pitchFamily="34" charset="0"/>
              </a:rPr>
              <a:t>Whereas non-state behaviours include equilibrium</a:t>
            </a:r>
            <a:r>
              <a:rPr lang="en-US" sz="2200" dirty="0">
                <a:latin typeface="Calibri" panose="020F0502020204030204" pitchFamily="34" charset="0"/>
              </a:rPr>
              <a:t>, summarize, and credit Limit</a:t>
            </a:r>
            <a:r>
              <a:rPr lang="en-US" dirty="0"/>
              <a:t>. </a:t>
            </a:r>
            <a:endParaRPr lang="en-IN" dirty="0"/>
          </a:p>
          <a:p>
            <a:pPr lvl="0" algn="just">
              <a:lnSpc>
                <a:spcPct val="150000"/>
              </a:lnSpc>
            </a:pPr>
            <a:endParaRPr lang="en-US" dirty="0"/>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Calibri" panose="020F0502020204030204" pitchFamily="34" charset="0"/>
            </a:endParaRPr>
          </a:p>
          <a:p>
            <a:pPr algn="just">
              <a:lnSpc>
                <a:spcPct val="150000"/>
              </a:lnSpc>
            </a:pPr>
            <a:endParaRPr lang="en-US" sz="2000" dirty="0">
              <a:latin typeface="+mn-lt"/>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Partition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34305750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10233571"/>
          </a:xfrm>
          <a:prstGeom prst="rect">
            <a:avLst/>
          </a:prstGeom>
          <a:noFill/>
          <a:ln w="9525">
            <a:noFill/>
            <a:miter lim="800000"/>
            <a:headEnd/>
            <a:tailEnd/>
          </a:ln>
        </p:spPr>
        <p:txBody>
          <a:bodyPr wrap="square">
            <a:spAutoFit/>
          </a:bodyPr>
          <a:lstStyle/>
          <a:p>
            <a:pPr marL="285750" lvl="0" indent="-285750">
              <a:buFont typeface="Arial" panose="020B0604020202020204" pitchFamily="34" charset="0"/>
              <a:buChar char="•"/>
            </a:pPr>
            <a:r>
              <a:rPr lang="en-IN" sz="2200" dirty="0">
                <a:latin typeface="Calibri" panose="020F0502020204030204" pitchFamily="34" charset="0"/>
              </a:rPr>
              <a:t>Tests are structured in a way that conducts state-changing operations and those that do not separately alter the state. Accordingly,</a:t>
            </a:r>
          </a:p>
          <a:p>
            <a:pPr marL="285750" lvl="0" indent="-285750">
              <a:buFont typeface="Arial" panose="020B0604020202020204" pitchFamily="34" charset="0"/>
              <a:buChar char="•"/>
            </a:pPr>
            <a:r>
              <a:rPr lang="en-IN" sz="2200" dirty="0">
                <a:latin typeface="Calibri" panose="020F0502020204030204" pitchFamily="34" charset="0"/>
              </a:rPr>
              <a:t>Test case p1: open • setup • deposit • deposit • withdraw • withdraw • close Configuration • deposit • withdraw</a:t>
            </a:r>
          </a:p>
          <a:p>
            <a:pPr marL="285750" lvl="0" indent="-285750">
              <a:buFont typeface="Arial" panose="020B0604020202020204" pitchFamily="34" charset="0"/>
              <a:buChar char="•"/>
            </a:pPr>
            <a:r>
              <a:rPr lang="en-IN" sz="2200" dirty="0">
                <a:latin typeface="Calibri" panose="020F0502020204030204" pitchFamily="34" charset="0"/>
              </a:rPr>
              <a:t>Test case p2: open • configuration • deposit • summarise • credit cap • withdraw • close • close</a:t>
            </a:r>
          </a:p>
          <a:p>
            <a:pPr marL="285750" lvl="0" indent="-285750">
              <a:buFont typeface="Arial" panose="020B0604020202020204" pitchFamily="34" charset="0"/>
              <a:buChar char="•"/>
            </a:pPr>
            <a:r>
              <a:rPr lang="en-IN" sz="2200" dirty="0">
                <a:latin typeface="Calibri" panose="020F0502020204030204" pitchFamily="34" charset="0"/>
              </a:rPr>
              <a:t>Test case p1 alters status, while test case p2 conducts operations that do not modify status (other than those in the minimum test sequence).</a:t>
            </a:r>
          </a:p>
          <a:p>
            <a:pPr marL="285750" lvl="0" indent="-285750">
              <a:buFont typeface="Arial" panose="020B0604020202020204" pitchFamily="34" charset="0"/>
              <a:buChar char="•"/>
            </a:pPr>
            <a:r>
              <a:rPr lang="en-IN" sz="2200" dirty="0">
                <a:latin typeface="Calibri" panose="020F0502020204030204" pitchFamily="34" charset="0"/>
              </a:rPr>
              <a:t>For each partition, test sequences are then built.</a:t>
            </a:r>
          </a:p>
          <a:p>
            <a:pPr marL="285750" lvl="0" indent="-285750">
              <a:buFont typeface="Arial" panose="020B0604020202020204" pitchFamily="34" charset="0"/>
              <a:buChar char="•"/>
            </a:pPr>
            <a:r>
              <a:rPr lang="en-IN" sz="2200" dirty="0">
                <a:latin typeface="Calibri" panose="020F0502020204030204" pitchFamily="34" charset="0"/>
                <a:cs typeface="Arial" panose="020B0604020202020204" pitchFamily="34" charset="0"/>
              </a:rPr>
              <a:t> </a:t>
            </a:r>
            <a:r>
              <a:rPr lang="en-US" sz="2200" dirty="0">
                <a:latin typeface="Calibri" panose="020F0502020204030204" pitchFamily="34" charset="0"/>
              </a:rPr>
              <a:t>Category-based partitioning categorizes class operations based on the generic function that each performs. </a:t>
            </a: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Calibri" panose="020F0502020204030204" pitchFamily="34" charset="0"/>
            </a:endParaRPr>
          </a:p>
          <a:p>
            <a:pPr algn="just">
              <a:lnSpc>
                <a:spcPct val="150000"/>
              </a:lnSpc>
            </a:pPr>
            <a:endParaRPr lang="en-US" sz="2000" dirty="0">
              <a:latin typeface="+mn-lt"/>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Partition Testing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7700946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799058"/>
          </a:xfrm>
          <a:prstGeom prst="rect">
            <a:avLst/>
          </a:prstGeom>
          <a:noFill/>
          <a:ln w="9525">
            <a:noFill/>
            <a:miter lim="800000"/>
            <a:headEnd/>
            <a:tailEnd/>
          </a:ln>
        </p:spPr>
        <p:txBody>
          <a:bodyPr wrap="square">
            <a:spAutoFit/>
          </a:bodyPr>
          <a:lstStyle/>
          <a:p>
            <a:pPr marL="342900" indent="-342900">
              <a:lnSpc>
                <a:spcPct val="80000"/>
              </a:lnSpc>
              <a:buFont typeface="Arial" panose="020B0604020202020204" pitchFamily="34" charset="0"/>
              <a:buChar char="•"/>
            </a:pPr>
            <a:r>
              <a:rPr lang="en-US" altLang="en-US" sz="2200" dirty="0">
                <a:latin typeface="Calibri" panose="020F0502020204030204" pitchFamily="34" charset="0"/>
              </a:rPr>
              <a:t>Find the greatest possible number of errors with a manageable amount of effort applied over a realistic time span.</a:t>
            </a:r>
          </a:p>
          <a:p>
            <a:pPr marL="342900" indent="-342900">
              <a:lnSpc>
                <a:spcPct val="80000"/>
              </a:lnSpc>
              <a:buFont typeface="Arial" panose="020B0604020202020204" pitchFamily="34" charset="0"/>
              <a:buChar char="•"/>
            </a:pPr>
            <a:r>
              <a:rPr lang="en-US" altLang="en-US" sz="2200" dirty="0">
                <a:latin typeface="Calibri" panose="020F0502020204030204" pitchFamily="34" charset="0"/>
              </a:rPr>
              <a:t>The nature of OO programs changes both testing strategy and testing tactics.</a:t>
            </a:r>
          </a:p>
          <a:p>
            <a:pPr marL="342900" indent="-342900">
              <a:lnSpc>
                <a:spcPct val="80000"/>
              </a:lnSpc>
              <a:buFont typeface="Arial" panose="020B0604020202020204" pitchFamily="34" charset="0"/>
              <a:buChar char="•"/>
            </a:pPr>
            <a:r>
              <a:rPr lang="en-US" altLang="en-US" sz="2200" dirty="0">
                <a:latin typeface="Calibri" panose="020F0502020204030204" pitchFamily="34" charset="0"/>
              </a:rPr>
              <a:t>Do we need less efforts for testing because of greater reuse of design patterns?</a:t>
            </a:r>
          </a:p>
          <a:p>
            <a:pPr marL="342900" indent="-342900">
              <a:lnSpc>
                <a:spcPct val="80000"/>
              </a:lnSpc>
              <a:buFont typeface="Arial" panose="020B0604020202020204" pitchFamily="34" charset="0"/>
              <a:buChar char="•"/>
            </a:pPr>
            <a:r>
              <a:rPr lang="en-US" altLang="en-US" sz="2200" dirty="0">
                <a:latin typeface="Calibri" panose="020F0502020204030204" pitchFamily="34" charset="0"/>
              </a:rPr>
              <a:t>Answer is no! Binder argues that  more testing is needed to obtain high reliability in OO systems, since  each reuse is a new context of usage.</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anose="020F0502020204030204" pitchFamily="34" charset="0"/>
              </a:rPr>
              <a:t>Object Oriented Testing </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84218491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8802410"/>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As integration of the OO system starts, test case design becomes more complicated.</a:t>
            </a:r>
          </a:p>
          <a:p>
            <a:pPr algn="just">
              <a:buFont typeface="Arial" pitchFamily="34" charset="0"/>
              <a:buChar char="•"/>
            </a:pPr>
            <a:r>
              <a:rPr lang="en-IN" sz="2200" dirty="0">
                <a:latin typeface="Calibri" panose="020F0502020204030204" pitchFamily="34" charset="0"/>
              </a:rPr>
              <a:t>It is at this point that testing must begin for partnerships between classes.</a:t>
            </a:r>
          </a:p>
          <a:p>
            <a:pPr algn="just">
              <a:buFont typeface="Arial" pitchFamily="34" charset="0"/>
              <a:buChar char="•"/>
            </a:pPr>
            <a:r>
              <a:rPr lang="en-IN" sz="2200" dirty="0">
                <a:latin typeface="Calibri" panose="020F0502020204030204" pitchFamily="34" charset="0"/>
              </a:rPr>
              <a:t>We extend the banking example introduced in Section 23.5 to include the classes in order to demonstrate 'interclass test case generation.'</a:t>
            </a:r>
          </a:p>
          <a:p>
            <a:pPr algn="just">
              <a:buFont typeface="Arial" pitchFamily="34" charset="0"/>
              <a:buChar char="•"/>
            </a:pPr>
            <a:r>
              <a:rPr lang="en-IN" sz="2200" dirty="0">
                <a:latin typeface="Calibri" panose="020F0502020204030204" pitchFamily="34" charset="0"/>
              </a:rPr>
              <a:t>The orientation of the arrows in the figure shows the direction of the messages, and the operations are shown by the dot.</a:t>
            </a:r>
          </a:p>
          <a:p>
            <a:pPr algn="just">
              <a:buFont typeface="Arial" pitchFamily="34" charset="0"/>
              <a:buChar char="•"/>
            </a:pPr>
            <a:r>
              <a:rPr lang="en-IN" sz="2200" dirty="0">
                <a:latin typeface="Calibri" panose="020F0502020204030204" pitchFamily="34" charset="0"/>
              </a:rPr>
              <a:t>As a result of the partnerships implied by the messages, that are invoked.</a:t>
            </a:r>
          </a:p>
          <a:p>
            <a:pPr algn="just">
              <a:lnSpc>
                <a:spcPct val="150000"/>
              </a:lnSpc>
              <a:buFont typeface="Arial" pitchFamily="34" charset="0"/>
              <a:buChar char="•"/>
            </a:pPr>
            <a:endParaRPr lang="en-IN" sz="2000" dirty="0">
              <a:latin typeface="Calibri" panose="020F0502020204030204" pitchFamily="34" charset="0"/>
            </a:endParaRPr>
          </a:p>
          <a:p>
            <a:pPr algn="just">
              <a:lnSpc>
                <a:spcPct val="150000"/>
              </a:lnSpc>
            </a:pPr>
            <a:endParaRPr lang="en-US" sz="2000" dirty="0">
              <a:latin typeface="+mn-lt"/>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 Interclass Test Case Design </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12916263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9833461"/>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rPr>
              <a:t>Like the testing of individual students, it is possible to conduct class collaboration testing by applying randomly.</a:t>
            </a:r>
          </a:p>
          <a:p>
            <a:pPr algn="just">
              <a:lnSpc>
                <a:spcPct val="150000"/>
              </a:lnSpc>
              <a:buFont typeface="Arial" pitchFamily="34" charset="0"/>
              <a:buChar char="•"/>
            </a:pPr>
            <a:r>
              <a:rPr lang="en-IN" sz="2200" dirty="0">
                <a:latin typeface="Calibri" panose="020F0502020204030204" pitchFamily="34" charset="0"/>
              </a:rPr>
              <a:t>Methods of partitioning, as well as scenario-based research and testing of actions.</a:t>
            </a:r>
            <a:endParaRPr lang="en-US" dirty="0"/>
          </a:p>
          <a:p>
            <a:pPr algn="just">
              <a:lnSpc>
                <a:spcPct val="150000"/>
              </a:lnSpc>
            </a:pPr>
            <a:endParaRPr lang="en-US" dirty="0"/>
          </a:p>
          <a:p>
            <a:pPr lvl="0" algn="just">
              <a:lnSpc>
                <a:spcPct val="150000"/>
              </a:lnSpc>
            </a:pPr>
            <a:endParaRPr lang="en-US" sz="2000" dirty="0">
              <a:latin typeface="Calibri" panose="020F0502020204030204" pitchFamily="34" charset="0"/>
            </a:endParaRPr>
          </a:p>
          <a:p>
            <a:pPr lvl="0" algn="just">
              <a:lnSpc>
                <a:spcPct val="150000"/>
              </a:lnSpc>
              <a:buFont typeface="Arial" pitchFamily="34" charset="0"/>
              <a:buChar char="•"/>
            </a:pPr>
            <a:endParaRPr lang="en-US" dirty="0"/>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Calibri" panose="020F0502020204030204" pitchFamily="34" charset="0"/>
            </a:endParaRPr>
          </a:p>
          <a:p>
            <a:pPr algn="just">
              <a:lnSpc>
                <a:spcPct val="150000"/>
              </a:lnSpc>
            </a:pPr>
            <a:endParaRPr lang="en-US" sz="2000" dirty="0">
              <a:latin typeface="+mn-lt"/>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Interclass Test Case Design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0947723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492896"/>
            <a:ext cx="8701980" cy="8402300"/>
          </a:xfrm>
          <a:prstGeom prst="rect">
            <a:avLst/>
          </a:prstGeom>
          <a:noFill/>
          <a:ln w="9525">
            <a:noFill/>
            <a:miter lim="800000"/>
            <a:headEnd/>
            <a:tailEnd/>
          </a:ln>
        </p:spPr>
        <p:txBody>
          <a:bodyPr wrap="square">
            <a:spAutoFit/>
          </a:bodyPr>
          <a:lstStyle/>
          <a:p>
            <a:pPr marL="0" indent="0">
              <a:buNone/>
            </a:pPr>
            <a:r>
              <a:rPr lang="en-IN" sz="2000" dirty="0">
                <a:latin typeface="Calibri" pitchFamily="34" charset="0"/>
                <a:cs typeface="Times New Roman" pitchFamily="18" charset="0"/>
              </a:rPr>
              <a:t>[1</a:t>
            </a:r>
            <a:r>
              <a:rPr lang="en-IN" sz="2000">
                <a:latin typeface="Calibri" pitchFamily="34" charset="0"/>
                <a:cs typeface="Times New Roman" pitchFamily="18" charset="0"/>
              </a:rPr>
              <a:t>].  </a:t>
            </a:r>
            <a:r>
              <a:rPr lang="en-IN" sz="2000" dirty="0">
                <a:latin typeface="Calibri" pitchFamily="34" charset="0"/>
                <a:cs typeface="Times New Roman" pitchFamily="18" charset="0"/>
              </a:rPr>
              <a:t>Roger Pressman, Software engineering- A practitioner’s Approach, McGraw-Hill International Editions </a:t>
            </a:r>
          </a:p>
          <a:p>
            <a:pPr marL="0" indent="0">
              <a:buNone/>
            </a:pPr>
            <a:r>
              <a:rPr lang="en-IN" sz="2000" dirty="0">
                <a:latin typeface="Calibri" pitchFamily="34" charset="0"/>
                <a:cs typeface="Times New Roman" pitchFamily="18" charset="0"/>
              </a:rPr>
              <a:t>[2]. Yogesh Singh, Software Testing, Cambridge University Press. </a:t>
            </a:r>
            <a:endParaRPr lang="en-IN" sz="2000" u="sng" dirty="0">
              <a:latin typeface="Calibri" pitchFamily="34" charset="0"/>
              <a:cs typeface="Times New Roman" pitchFamily="18" charset="0"/>
            </a:endParaRPr>
          </a:p>
          <a:p>
            <a:pPr marL="0" indent="0">
              <a:buNone/>
            </a:pPr>
            <a:r>
              <a:rPr lang="en-IN" sz="2000" dirty="0">
                <a:latin typeface="Calibri" pitchFamily="34" charset="0"/>
                <a:cs typeface="Times New Roman" pitchFamily="18" charset="0"/>
              </a:rPr>
              <a:t>[3]. William E. Perry, Effective Methods for Software Testing, Second Edition, John Wiley &amp; Sons </a:t>
            </a:r>
          </a:p>
          <a:p>
            <a:pPr marL="0" indent="0">
              <a:buNone/>
            </a:pPr>
            <a:r>
              <a:rPr lang="en-IN" sz="2000" dirty="0">
                <a:latin typeface="Calibri" pitchFamily="34" charset="0"/>
                <a:cs typeface="Times New Roman" pitchFamily="18" charset="0"/>
              </a:rPr>
              <a:t>[4]. Ron Paton, Software Testing, second edition, Pearson education.</a:t>
            </a:r>
          </a:p>
          <a:p>
            <a:pPr marL="0" indent="0">
              <a:buNone/>
            </a:pPr>
            <a:r>
              <a:rPr lang="en-IN" sz="2000" dirty="0">
                <a:latin typeface="Calibri" pitchFamily="34" charset="0"/>
                <a:cs typeface="Times New Roman" pitchFamily="18" charset="0"/>
              </a:rPr>
              <a:t>[5] </a:t>
            </a:r>
            <a:r>
              <a:rPr lang="en-IN" sz="2000" dirty="0" err="1">
                <a:latin typeface="Calibri" pitchFamily="34" charset="0"/>
                <a:cs typeface="Times New Roman" pitchFamily="18" charset="0"/>
              </a:rPr>
              <a:t>Dohorthy</a:t>
            </a:r>
            <a:r>
              <a:rPr lang="en-IN" sz="2000" dirty="0">
                <a:latin typeface="Calibri" pitchFamily="34" charset="0"/>
                <a:cs typeface="Times New Roman" pitchFamily="18" charset="0"/>
              </a:rPr>
              <a:t> Graham foundation of Software </a:t>
            </a:r>
            <a:r>
              <a:rPr lang="en-IN" sz="2000" dirty="0" err="1">
                <a:latin typeface="Calibri" pitchFamily="34" charset="0"/>
                <a:cs typeface="Times New Roman" pitchFamily="18" charset="0"/>
              </a:rPr>
              <a:t>Testing,ISTQB</a:t>
            </a:r>
            <a:r>
              <a:rPr lang="en-IN" sz="2000" dirty="0">
                <a:latin typeface="Calibri" pitchFamily="34" charset="0"/>
                <a:cs typeface="Times New Roman" pitchFamily="18" charset="0"/>
              </a:rPr>
              <a:t> Certification</a:t>
            </a:r>
          </a:p>
          <a:p>
            <a:pPr marL="0" indent="0">
              <a:buNone/>
            </a:pPr>
            <a:r>
              <a:rPr lang="en-IN" sz="2000" dirty="0">
                <a:latin typeface="Calibri" pitchFamily="34" charset="0"/>
                <a:cs typeface="Times New Roman" pitchFamily="18" charset="0"/>
              </a:rPr>
              <a:t>[6]</a:t>
            </a:r>
            <a:r>
              <a:rPr lang="sv-SE" sz="2000" dirty="0">
                <a:latin typeface="Calibri" pitchFamily="34" charset="0"/>
                <a:cs typeface="Times New Roman" pitchFamily="18" charset="0"/>
              </a:rPr>
              <a:t> Softwaretesting. Tutorialspoint.</a:t>
            </a:r>
          </a:p>
          <a:p>
            <a:pPr marL="0" indent="0">
              <a:buNone/>
            </a:pPr>
            <a:r>
              <a:rPr lang="sv-SE" sz="2000" dirty="0">
                <a:latin typeface="Calibri" pitchFamily="34" charset="0"/>
                <a:cs typeface="Times New Roman" pitchFamily="18" charset="0"/>
              </a:rPr>
              <a:t>https://www.tutorialspoint.com/</a:t>
            </a:r>
            <a:r>
              <a:rPr lang="en-IN" sz="2000" dirty="0">
                <a:latin typeface="Calibri" pitchFamily="34" charset="0"/>
                <a:cs typeface="Times New Roman" pitchFamily="18" charset="0"/>
              </a:rPr>
              <a:t>Software testing</a:t>
            </a:r>
          </a:p>
          <a:p>
            <a:pPr lvl="0" algn="just">
              <a:lnSpc>
                <a:spcPct val="100000"/>
              </a:lnSpc>
            </a:pPr>
            <a:endParaRPr lang="en-US" sz="2000" dirty="0">
              <a:latin typeface="Calibri" pitchFamily="34" charset="0"/>
            </a:endParaRPr>
          </a:p>
          <a:p>
            <a:pPr lvl="0" algn="just">
              <a:lnSpc>
                <a:spcPct val="100000"/>
              </a:lnSpc>
            </a:pPr>
            <a:endParaRPr lang="en-US" sz="2000" dirty="0">
              <a:latin typeface="Calibri" pitchFamily="34" charset="0"/>
            </a:endParaRPr>
          </a:p>
          <a:p>
            <a:pPr lvl="0" algn="just">
              <a:lnSpc>
                <a:spcPct val="100000"/>
              </a:lnSpc>
            </a:pPr>
            <a:endParaRPr lang="en-US" sz="2000" dirty="0">
              <a:latin typeface="Calibri" pitchFamily="34" charset="0"/>
            </a:endParaRPr>
          </a:p>
          <a:p>
            <a:pPr>
              <a:lnSpc>
                <a:spcPct val="150000"/>
              </a:lnSpc>
            </a:pPr>
            <a:endParaRPr lang="en-US" sz="2000" dirty="0"/>
          </a:p>
          <a:p>
            <a:pPr>
              <a:lnSpc>
                <a:spcPct val="150000"/>
              </a:lnSpc>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3000" b="1" dirty="0" err="1">
                <a:solidFill>
                  <a:schemeClr val="bg1"/>
                </a:solidFill>
                <a:latin typeface="Calibri" pitchFamily="34" charset="0"/>
              </a:rPr>
              <a:t>Refrences</a:t>
            </a:r>
            <a:endParaRPr lang="en-US" altLang="en-US" sz="3000" b="1" dirty="0">
              <a:solidFill>
                <a:schemeClr val="bg1"/>
              </a:solidFill>
              <a:latin typeface="Calibri" pitchFamily="34" charset="0"/>
            </a:endParaRPr>
          </a:p>
        </p:txBody>
      </p:sp>
      <p:sp>
        <p:nvSpPr>
          <p:cNvPr id="15366" name="TextBox 6"/>
          <p:cNvSpPr>
            <a:spLocks noChangeArrowheads="1"/>
          </p:cNvSpPr>
          <p:nvPr>
            <p:custDataLst>
              <p:tags r:id="rId5"/>
            </p:custDataLst>
          </p:nvPr>
        </p:nvSpPr>
        <p:spPr bwMode="auto">
          <a:xfrm>
            <a:off x="190500" y="1628801"/>
            <a:ext cx="8701980" cy="1008112"/>
          </a:xfrm>
          <a:prstGeom prst="rect">
            <a:avLst/>
          </a:prstGeom>
          <a:noFill/>
          <a:ln w="9525" algn="ctr">
            <a:noFill/>
            <a:round/>
            <a:headEnd/>
            <a:tailEnd/>
          </a:ln>
        </p:spPr>
        <p:txBody>
          <a:bodyPr/>
          <a:lstStyle/>
          <a:p>
            <a:endParaRPr lang="en-IN" altLang="en-US" sz="32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708920"/>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cstate="print"/>
          <a:srcRect/>
          <a:stretch>
            <a:fillRect/>
          </a:stretch>
        </p:blipFill>
        <p:spPr bwMode="auto">
          <a:xfrm>
            <a:off x="1219200" y="361950"/>
            <a:ext cx="6705600"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3"/>
            </p:custDataLst>
          </p:nvPr>
        </p:nvPicPr>
        <p:blipFill>
          <a:blip r:embed="rId9" cstate="print"/>
          <a:srcRect/>
          <a:stretch>
            <a:fillRect/>
          </a:stretch>
        </p:blipFill>
        <p:spPr bwMode="auto">
          <a:xfrm>
            <a:off x="2433638" y="4000500"/>
            <a:ext cx="4276725"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srcRect/>
          <a:stretch>
            <a:fillRect/>
          </a:stretch>
        </p:blipFill>
        <p:spPr bwMode="auto">
          <a:xfrm>
            <a:off x="3038475" y="4946650"/>
            <a:ext cx="3067050" cy="260350"/>
          </a:xfrm>
          <a:prstGeom prst="rect">
            <a:avLst/>
          </a:prstGeom>
          <a:noFill/>
          <a:ln w="9525" algn="ctr">
            <a:noFill/>
            <a:miter lim="800000"/>
            <a:headEnd/>
            <a:tailEnd/>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a:cs typeface="Times New Roman" pitchFamily="18" charset="0"/>
              </a:rPr>
              <a:t>www.paruluniversity.ac.in</a:t>
            </a:r>
          </a:p>
        </p:txBody>
      </p:sp>
      <p:pic>
        <p:nvPicPr>
          <p:cNvPr id="2151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309967"/>
          </a:xfrm>
          <a:prstGeom prst="rect">
            <a:avLst/>
          </a:prstGeom>
          <a:noFill/>
          <a:ln w="9525">
            <a:noFill/>
            <a:miter lim="800000"/>
            <a:headEnd/>
            <a:tailEnd/>
          </a:ln>
        </p:spPr>
        <p:txBody>
          <a:bodyPr wrap="square">
            <a:spAutoFit/>
          </a:bodyPr>
          <a:lstStyle/>
          <a:p>
            <a:endParaRPr lang="en-US" altLang="en-US" sz="2000" i="1" dirty="0"/>
          </a:p>
          <a:p>
            <a:r>
              <a:rPr lang="en-US" altLang="en-US" sz="2200" dirty="0">
                <a:latin typeface="Calibri" panose="020F0502020204030204" pitchFamily="34" charset="0"/>
              </a:rPr>
              <a:t>Why its different</a:t>
            </a:r>
          </a:p>
          <a:p>
            <a:endParaRPr lang="en-US" altLang="en-US" sz="2200" dirty="0">
              <a:latin typeface="Calibri" panose="020F0502020204030204" pitchFamily="34" charset="0"/>
            </a:endParaRPr>
          </a:p>
          <a:p>
            <a:pPr marL="342900" indent="-342900">
              <a:buFont typeface="Arial" panose="020B0604020202020204" pitchFamily="34" charset="0"/>
              <a:buChar char="•"/>
            </a:pPr>
            <a:r>
              <a:rPr lang="en-US" altLang="en-US" sz="2200" dirty="0">
                <a:latin typeface="Calibri" panose="020F0502020204030204" pitchFamily="34" charset="0"/>
              </a:rPr>
              <a:t>No sequential procedural executions</a:t>
            </a:r>
          </a:p>
          <a:p>
            <a:pPr marL="342900" indent="-342900">
              <a:buFont typeface="Arial" panose="020B0604020202020204" pitchFamily="34" charset="0"/>
              <a:buChar char="•"/>
            </a:pPr>
            <a:r>
              <a:rPr lang="en-US" altLang="en-US" sz="2200" dirty="0">
                <a:latin typeface="Calibri" panose="020F0502020204030204" pitchFamily="34" charset="0"/>
              </a:rPr>
              <a:t>No functional decomposition </a:t>
            </a:r>
          </a:p>
          <a:p>
            <a:pPr marL="342900" indent="-342900">
              <a:buFont typeface="Arial" panose="020B0604020202020204" pitchFamily="34" charset="0"/>
              <a:buChar char="•"/>
            </a:pPr>
            <a:r>
              <a:rPr lang="en-US" altLang="en-US" sz="2200" dirty="0">
                <a:latin typeface="Calibri" panose="020F0502020204030204" pitchFamily="34" charset="0"/>
              </a:rPr>
              <a:t>No structure charts to design integration testing</a:t>
            </a:r>
          </a:p>
          <a:p>
            <a:pPr marL="342900" indent="-342900">
              <a:buFont typeface="Arial" panose="020B0604020202020204" pitchFamily="34" charset="0"/>
              <a:buChar char="•"/>
            </a:pPr>
            <a:r>
              <a:rPr lang="en-US" altLang="en-US" sz="2200" dirty="0">
                <a:latin typeface="Calibri" panose="020F0502020204030204" pitchFamily="34" charset="0"/>
              </a:rPr>
              <a:t>Iterative O-O development and its impact on testing and integration strategies</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dirty="0">
                <a:solidFill>
                  <a:schemeClr val="bg1"/>
                </a:solidFill>
                <a:latin typeface="Calibri" panose="020F0502020204030204" pitchFamily="34" charset="0"/>
              </a:rPr>
              <a:t>Testing Object-Oriented Applications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6990528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02191"/>
          </a:xfrm>
          <a:prstGeom prst="rect">
            <a:avLst/>
          </a:prstGeom>
          <a:noFill/>
          <a:ln w="9525">
            <a:noFill/>
            <a:miter lim="800000"/>
            <a:headEnd/>
            <a:tailEnd/>
          </a:ln>
        </p:spPr>
        <p:txBody>
          <a:bodyPr wrap="square">
            <a:spAutoFit/>
          </a:bodyPr>
          <a:lstStyle/>
          <a:p>
            <a:pPr marL="533400" indent="-533400"/>
            <a:r>
              <a:rPr lang="en-GB" altLang="en-US" sz="2200" dirty="0">
                <a:latin typeface="Calibri" panose="020F0502020204030204" pitchFamily="34" charset="0"/>
              </a:rPr>
              <a:t>To cover the strategies and tools associated with object oriented testing</a:t>
            </a:r>
          </a:p>
          <a:p>
            <a:pPr marL="1028700" lvl="1" indent="-457200">
              <a:buFont typeface="Symbol" panose="05050102010706020507" pitchFamily="18" charset="2"/>
              <a:buChar char="-"/>
            </a:pPr>
            <a:r>
              <a:rPr lang="en-GB" altLang="en-US" sz="2200" dirty="0">
                <a:latin typeface="Calibri" panose="020F0502020204030204" pitchFamily="34" charset="0"/>
              </a:rPr>
              <a:t>Analysis and Design Testing</a:t>
            </a:r>
          </a:p>
          <a:p>
            <a:pPr marL="1028700" lvl="1" indent="-457200">
              <a:buFont typeface="Symbol" panose="05050102010706020507" pitchFamily="18" charset="2"/>
              <a:buChar char="-"/>
            </a:pPr>
            <a:r>
              <a:rPr lang="en-GB" altLang="en-US" sz="2200" dirty="0">
                <a:latin typeface="Calibri" panose="020F0502020204030204" pitchFamily="34" charset="0"/>
              </a:rPr>
              <a:t>Unit/Class Tests</a:t>
            </a:r>
          </a:p>
          <a:p>
            <a:pPr marL="1028700" lvl="1" indent="-457200">
              <a:buFont typeface="Symbol" panose="05050102010706020507" pitchFamily="18" charset="2"/>
              <a:buChar char="-"/>
            </a:pPr>
            <a:r>
              <a:rPr lang="en-GB" altLang="en-US" sz="2200" dirty="0">
                <a:latin typeface="Calibri" panose="020F0502020204030204" pitchFamily="34" charset="0"/>
              </a:rPr>
              <a:t>Integration Tests</a:t>
            </a:r>
          </a:p>
          <a:p>
            <a:pPr marL="1028700" lvl="1" indent="-457200">
              <a:buFont typeface="Symbol" panose="05050102010706020507" pitchFamily="18" charset="2"/>
              <a:buChar char="-"/>
            </a:pPr>
            <a:r>
              <a:rPr lang="en-GB" altLang="en-US" sz="2200" dirty="0">
                <a:latin typeface="Calibri" panose="020F0502020204030204" pitchFamily="34" charset="0"/>
              </a:rPr>
              <a:t>Validation Tests</a:t>
            </a:r>
          </a:p>
          <a:p>
            <a:pPr marL="1028700" lvl="1" indent="-457200">
              <a:buFont typeface="Symbol" panose="05050102010706020507" pitchFamily="18" charset="2"/>
              <a:buChar char="-"/>
            </a:pPr>
            <a:r>
              <a:rPr lang="en-GB" altLang="en-US" sz="2200" dirty="0">
                <a:latin typeface="Calibri" panose="020F0502020204030204" pitchFamily="34" charset="0"/>
              </a:rPr>
              <a:t>System Tests</a:t>
            </a:r>
          </a:p>
          <a:p>
            <a:pPr marL="533400" indent="-533400"/>
            <a:r>
              <a:rPr lang="en-GB" altLang="en-US" sz="2200" dirty="0">
                <a:latin typeface="Calibri" panose="020F0502020204030204" pitchFamily="34" charset="0"/>
              </a:rPr>
              <a:t>To discuss test plans and execution for projects</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dirty="0">
                <a:solidFill>
                  <a:schemeClr val="bg1"/>
                </a:solidFill>
                <a:latin typeface="Calibri" panose="020F0502020204030204" pitchFamily="34" charset="0"/>
              </a:rPr>
              <a:t>Objectives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451379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694962"/>
          </a:xfrm>
          <a:prstGeom prst="rect">
            <a:avLst/>
          </a:prstGeom>
          <a:noFill/>
          <a:ln w="9525">
            <a:noFill/>
            <a:miter lim="800000"/>
            <a:headEnd/>
            <a:tailEnd/>
          </a:ln>
        </p:spPr>
        <p:txBody>
          <a:bodyPr wrap="square">
            <a:spAutoFit/>
          </a:bodyPr>
          <a:lstStyle/>
          <a:p>
            <a:r>
              <a:rPr lang="en-US" altLang="en-US" sz="2200" dirty="0">
                <a:latin typeface="Calibri" panose="020F0502020204030204" pitchFamily="34" charset="0"/>
              </a:rPr>
              <a:t>Issues to address for a successful software testing strategy:</a:t>
            </a:r>
          </a:p>
          <a:p>
            <a:pPr marL="800100" lvl="1" indent="-342900">
              <a:buFont typeface="Arial" panose="020B0604020202020204" pitchFamily="34" charset="0"/>
              <a:buChar char="•"/>
            </a:pPr>
            <a:r>
              <a:rPr lang="en-US" altLang="en-US" sz="2200" dirty="0">
                <a:latin typeface="Calibri" panose="020F0502020204030204" pitchFamily="34" charset="0"/>
              </a:rPr>
              <a:t>Specify product requirements long before testing commences </a:t>
            </a:r>
            <a:br>
              <a:rPr lang="en-US" altLang="en-US" sz="2200" dirty="0">
                <a:latin typeface="Calibri" panose="020F0502020204030204" pitchFamily="34" charset="0"/>
              </a:rPr>
            </a:br>
            <a:r>
              <a:rPr lang="en-US" altLang="en-US" sz="2200" dirty="0">
                <a:latin typeface="Calibri" panose="020F0502020204030204" pitchFamily="34" charset="0"/>
              </a:rPr>
              <a:t>For example: portability, maintainability, usability</a:t>
            </a:r>
            <a:br>
              <a:rPr lang="en-US" altLang="en-US" sz="2200" dirty="0">
                <a:latin typeface="Calibri" panose="020F0502020204030204" pitchFamily="34" charset="0"/>
              </a:rPr>
            </a:br>
            <a:r>
              <a:rPr lang="en-US" altLang="en-US" sz="2200" dirty="0">
                <a:latin typeface="Calibri" panose="020F0502020204030204" pitchFamily="34" charset="0"/>
              </a:rPr>
              <a:t>Do so in a manner that is unambiguous and quantifiable</a:t>
            </a:r>
          </a:p>
          <a:p>
            <a:pPr marL="800100" lvl="1" indent="-342900">
              <a:buFont typeface="Arial" panose="020B0604020202020204" pitchFamily="34" charset="0"/>
              <a:buChar char="•"/>
            </a:pPr>
            <a:r>
              <a:rPr lang="en-US" altLang="en-US" sz="2200" dirty="0">
                <a:latin typeface="Calibri" panose="020F0502020204030204" pitchFamily="34" charset="0"/>
              </a:rPr>
              <a:t>Understand the users of the software, with use cases</a:t>
            </a:r>
          </a:p>
          <a:p>
            <a:pPr marL="800100" lvl="1" indent="-342900">
              <a:buFont typeface="Arial" panose="020B0604020202020204" pitchFamily="34" charset="0"/>
              <a:buChar char="•"/>
            </a:pPr>
            <a:r>
              <a:rPr lang="en-US" altLang="en-US" sz="2200" dirty="0">
                <a:latin typeface="Calibri" panose="020F0502020204030204" pitchFamily="34" charset="0"/>
              </a:rPr>
              <a:t>Develop a testing plan that emphasizes “rapid cycle testing” </a:t>
            </a:r>
            <a:br>
              <a:rPr lang="en-US" altLang="en-US" sz="2200" dirty="0">
                <a:latin typeface="Calibri" panose="020F0502020204030204" pitchFamily="34" charset="0"/>
              </a:rPr>
            </a:br>
            <a:r>
              <a:rPr lang="en-US" altLang="en-US" sz="2200" dirty="0">
                <a:latin typeface="Calibri" panose="020F0502020204030204" pitchFamily="34" charset="0"/>
              </a:rPr>
              <a:t>Get quick feedback from a series of small incremental tests</a:t>
            </a:r>
          </a:p>
          <a:p>
            <a:pPr marL="800100" lvl="1" indent="-342900">
              <a:buFont typeface="Arial" panose="020B0604020202020204" pitchFamily="34" charset="0"/>
              <a:buChar char="•"/>
            </a:pPr>
            <a:r>
              <a:rPr lang="en-US" altLang="en-US" sz="2200" dirty="0">
                <a:latin typeface="Calibri" panose="020F0502020204030204" pitchFamily="34" charset="0"/>
              </a:rPr>
              <a:t>Build robust software that is designed to test itself </a:t>
            </a:r>
            <a:br>
              <a:rPr lang="en-US" altLang="en-US" sz="2200" dirty="0">
                <a:latin typeface="Calibri" panose="020F0502020204030204" pitchFamily="34" charset="0"/>
              </a:rPr>
            </a:br>
            <a:r>
              <a:rPr lang="en-US" altLang="en-US" sz="2200" dirty="0">
                <a:latin typeface="Calibri" panose="020F0502020204030204" pitchFamily="34" charset="0"/>
              </a:rPr>
              <a:t>Use assertions, exception handling and automated testing tools (Junit).</a:t>
            </a:r>
          </a:p>
          <a:p>
            <a:pPr marL="800100" lvl="1" indent="-342900">
              <a:buFont typeface="Arial" panose="020B0604020202020204" pitchFamily="34" charset="0"/>
              <a:buChar char="•"/>
            </a:pPr>
            <a:r>
              <a:rPr lang="en-US" altLang="en-US" sz="2200" dirty="0">
                <a:latin typeface="Calibri" panose="020F0502020204030204" pitchFamily="34" charset="0"/>
              </a:rPr>
              <a:t>Conduct formal technical reviews to assess test strategy &amp; test cases “Who watches the watchers?”</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dirty="0">
                <a:solidFill>
                  <a:schemeClr val="bg1"/>
                </a:solidFill>
                <a:latin typeface="Calibri" panose="020F0502020204030204" pitchFamily="34" charset="0"/>
              </a:rPr>
              <a:t>Test Strategies </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6345018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424118"/>
          </a:xfrm>
          <a:prstGeom prst="rect">
            <a:avLst/>
          </a:prstGeom>
          <a:noFill/>
          <a:ln w="9525">
            <a:noFill/>
            <a:miter lim="800000"/>
            <a:headEnd/>
            <a:tailEnd/>
          </a:ln>
        </p:spPr>
        <p:txBody>
          <a:bodyPr wrap="square">
            <a:spAutoFit/>
          </a:bodyPr>
          <a:lstStyle/>
          <a:p>
            <a:pPr marL="342900" indent="-342900" algn="just">
              <a:lnSpc>
                <a:spcPct val="80000"/>
              </a:lnSpc>
              <a:buFont typeface="Arial" panose="020B0604020202020204" pitchFamily="34" charset="0"/>
              <a:buChar char="•"/>
            </a:pPr>
            <a:r>
              <a:rPr lang="en-US" altLang="en-US" sz="2200" dirty="0">
                <a:latin typeface="Calibri" panose="020F0502020204030204" pitchFamily="34" charset="0"/>
              </a:rPr>
              <a:t>The review of OO analysis and design models is especially useful because the same semantic constructs (e.g., classes, attributes, operations, messages) appear at the analysis, design, and code level. </a:t>
            </a:r>
          </a:p>
          <a:p>
            <a:pPr marL="342900" indent="-342900" algn="just">
              <a:lnSpc>
                <a:spcPct val="80000"/>
              </a:lnSpc>
              <a:buFont typeface="Arial" panose="020B0604020202020204" pitchFamily="34" charset="0"/>
              <a:buChar char="•"/>
            </a:pPr>
            <a:r>
              <a:rPr lang="en-US" altLang="en-US" sz="2200" dirty="0">
                <a:latin typeface="Calibri" panose="020F0502020204030204" pitchFamily="34" charset="0"/>
              </a:rPr>
              <a:t> Therefore, a problem in the definition of class attributes that is uncovered during analysis will circumvent side effects that might occur if the problem were not discovered until design or code (or even the next iteration of analysis). </a:t>
            </a:r>
          </a:p>
          <a:p>
            <a:pPr marL="342900" indent="-342900" algn="just">
              <a:lnSpc>
                <a:spcPct val="80000"/>
              </a:lnSpc>
              <a:buFont typeface="Arial" panose="020B0604020202020204" pitchFamily="34" charset="0"/>
              <a:buChar char="•"/>
            </a:pPr>
            <a:r>
              <a:rPr lang="en-US" altLang="en-US" sz="2200" dirty="0">
                <a:latin typeface="Calibri" panose="020F0502020204030204" pitchFamily="34" charset="0"/>
              </a:rPr>
              <a:t> By fixing the number of attributes of a class during the first iteration of OOA, the following problems may be avoided:</a:t>
            </a:r>
          </a:p>
          <a:p>
            <a:pPr lvl="1" algn="just">
              <a:lnSpc>
                <a:spcPct val="80000"/>
              </a:lnSpc>
            </a:pPr>
            <a:r>
              <a:rPr lang="en-US" altLang="en-US" sz="2200" dirty="0">
                <a:latin typeface="Calibri" panose="020F0502020204030204" pitchFamily="34" charset="0"/>
              </a:rPr>
              <a:t> Creation of unnecessary subclasses.</a:t>
            </a:r>
          </a:p>
          <a:p>
            <a:pPr lvl="1" algn="just">
              <a:lnSpc>
                <a:spcPct val="80000"/>
              </a:lnSpc>
            </a:pPr>
            <a:r>
              <a:rPr lang="en-US" altLang="en-US" sz="2200" dirty="0">
                <a:latin typeface="Calibri" panose="020F0502020204030204" pitchFamily="34" charset="0"/>
              </a:rPr>
              <a:t> Incorrect class relationships.</a:t>
            </a:r>
          </a:p>
          <a:p>
            <a:pPr lvl="1" algn="just">
              <a:lnSpc>
                <a:spcPct val="80000"/>
              </a:lnSpc>
            </a:pPr>
            <a:r>
              <a:rPr lang="en-US" altLang="en-US" sz="2200" dirty="0">
                <a:latin typeface="Calibri" panose="020F0502020204030204" pitchFamily="34" charset="0"/>
              </a:rPr>
              <a:t> Improper behavior of the system or its classes.</a:t>
            </a:r>
          </a:p>
          <a:p>
            <a:pPr marL="342900" indent="-342900" algn="just">
              <a:lnSpc>
                <a:spcPct val="80000"/>
              </a:lnSpc>
              <a:buFont typeface="Arial" panose="020B0604020202020204" pitchFamily="34" charset="0"/>
              <a:buChar char="•"/>
            </a:pPr>
            <a:r>
              <a:rPr lang="en-US" altLang="en-US" sz="2200" dirty="0">
                <a:latin typeface="Calibri" panose="020F0502020204030204" pitchFamily="34" charset="0"/>
              </a:rPr>
              <a:t> If the error is not uncovered during analysis and propagated further more efforts needed during design or coding stages.</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dirty="0">
                <a:solidFill>
                  <a:schemeClr val="bg1"/>
                </a:solidFill>
                <a:latin typeface="Calibri" panose="020F0502020204030204" pitchFamily="34" charset="0"/>
              </a:rPr>
              <a:t>Testing OOA and OOD Models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9674365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694962"/>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rPr>
              <a:t>A collection of layered subsystems that encapsulate collaborating classes results in the design of object-oriented applications.</a:t>
            </a:r>
          </a:p>
          <a:p>
            <a:pPr algn="just">
              <a:lnSpc>
                <a:spcPct val="150000"/>
              </a:lnSpc>
              <a:buFont typeface="Arial" pitchFamily="34" charset="0"/>
              <a:buChar char="•"/>
            </a:pPr>
            <a:r>
              <a:rPr lang="en-IN" sz="2200" dirty="0">
                <a:latin typeface="Calibri" panose="020F0502020204030204" pitchFamily="34" charset="0"/>
              </a:rPr>
              <a:t>Each of these components of the system (subsystems and classes) carries out functions that help to fulfil system requirements.</a:t>
            </a:r>
          </a:p>
          <a:p>
            <a:pPr algn="just">
              <a:lnSpc>
                <a:spcPct val="150000"/>
              </a:lnSpc>
              <a:buFont typeface="Arial" pitchFamily="34" charset="0"/>
              <a:buChar char="•"/>
            </a:pPr>
            <a:r>
              <a:rPr lang="en-IN" sz="2200" dirty="0">
                <a:latin typeface="Calibri" panose="020F0502020204030204" pitchFamily="34" charset="0"/>
              </a:rPr>
              <a:t>In an attempt to discover errors, it is important to evaluate an OO system at a number of different levels.</a:t>
            </a:r>
          </a:p>
          <a:p>
            <a:pPr algn="just">
              <a:lnSpc>
                <a:spcPct val="150000"/>
              </a:lnSpc>
              <a:buFont typeface="Arial" pitchFamily="34" charset="0"/>
              <a:buChar char="•"/>
            </a:pPr>
            <a:r>
              <a:rPr lang="en-IN" sz="2200" dirty="0">
                <a:latin typeface="Calibri" panose="020F0502020204030204" pitchFamily="34" charset="0"/>
              </a:rPr>
              <a:t>As classes collaborate with each other and subsystems connect through architectural layers, this can happen.</a:t>
            </a:r>
            <a:endParaRPr lang="en-US" sz="2000" dirty="0">
              <a:latin typeface="Calibri" pitchFamily="34" charset="0"/>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pitchFamily="34" charset="0"/>
              </a:rPr>
              <a:t>Applicability of Conventional Test Case Design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51"/>
</p:tagLst>
</file>

<file path=ppt/tags/tag101.xml><?xml version="1.0" encoding="utf-8"?>
<p:tagLst xmlns:a="http://schemas.openxmlformats.org/drawingml/2006/main" xmlns:r="http://schemas.openxmlformats.org/officeDocument/2006/relationships" xmlns:p="http://schemas.openxmlformats.org/presentationml/2006/main">
  <p:tag name="AS_UNIQUEID" val="52"/>
</p:tagLst>
</file>

<file path=ppt/tags/tag102.xml><?xml version="1.0" encoding="utf-8"?>
<p:tagLst xmlns:a="http://schemas.openxmlformats.org/drawingml/2006/main" xmlns:r="http://schemas.openxmlformats.org/officeDocument/2006/relationships" xmlns:p="http://schemas.openxmlformats.org/presentationml/2006/main">
  <p:tag name="AS_UNIQUEID" val="53"/>
</p:tagLst>
</file>

<file path=ppt/tags/tag103.xml><?xml version="1.0" encoding="utf-8"?>
<p:tagLst xmlns:a="http://schemas.openxmlformats.org/drawingml/2006/main" xmlns:r="http://schemas.openxmlformats.org/officeDocument/2006/relationships" xmlns:p="http://schemas.openxmlformats.org/presentationml/2006/main">
  <p:tag name="AS_UNIQUEID" val="54"/>
</p:tagLst>
</file>

<file path=ppt/tags/tag104.xml><?xml version="1.0" encoding="utf-8"?>
<p:tagLst xmlns:a="http://schemas.openxmlformats.org/drawingml/2006/main" xmlns:r="http://schemas.openxmlformats.org/officeDocument/2006/relationships" xmlns:p="http://schemas.openxmlformats.org/presentationml/2006/main">
  <p:tag name="AS_UNIQUEID" val="58"/>
</p:tagLst>
</file>

<file path=ppt/tags/tag105.xml><?xml version="1.0" encoding="utf-8"?>
<p:tagLst xmlns:a="http://schemas.openxmlformats.org/drawingml/2006/main" xmlns:r="http://schemas.openxmlformats.org/officeDocument/2006/relationships" xmlns:p="http://schemas.openxmlformats.org/presentationml/2006/main">
  <p:tag name="AS_UNIQUEID" val="49"/>
</p:tagLst>
</file>

<file path=ppt/tags/tag106.xml><?xml version="1.0" encoding="utf-8"?>
<p:tagLst xmlns:a="http://schemas.openxmlformats.org/drawingml/2006/main" xmlns:r="http://schemas.openxmlformats.org/officeDocument/2006/relationships" xmlns:p="http://schemas.openxmlformats.org/presentationml/2006/main">
  <p:tag name="AS_UNIQUEID" val="50"/>
</p:tagLst>
</file>

<file path=ppt/tags/tag107.xml><?xml version="1.0" encoding="utf-8"?>
<p:tagLst xmlns:a="http://schemas.openxmlformats.org/drawingml/2006/main" xmlns:r="http://schemas.openxmlformats.org/officeDocument/2006/relationships" xmlns:p="http://schemas.openxmlformats.org/presentationml/2006/main">
  <p:tag name="AS_UNIQUEID" val="51"/>
</p:tagLst>
</file>

<file path=ppt/tags/tag108.xml><?xml version="1.0" encoding="utf-8"?>
<p:tagLst xmlns:a="http://schemas.openxmlformats.org/drawingml/2006/main" xmlns:r="http://schemas.openxmlformats.org/officeDocument/2006/relationships" xmlns:p="http://schemas.openxmlformats.org/presentationml/2006/main">
  <p:tag name="AS_UNIQUEID" val="52"/>
</p:tagLst>
</file>

<file path=ppt/tags/tag109.xml><?xml version="1.0" encoding="utf-8"?>
<p:tagLst xmlns:a="http://schemas.openxmlformats.org/drawingml/2006/main" xmlns:r="http://schemas.openxmlformats.org/officeDocument/2006/relationships" xmlns:p="http://schemas.openxmlformats.org/presentationml/2006/main">
  <p:tag name="AS_UNIQUEID" val="53"/>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54"/>
</p:tagLst>
</file>

<file path=ppt/tags/tag111.xml><?xml version="1.0" encoding="utf-8"?>
<p:tagLst xmlns:a="http://schemas.openxmlformats.org/drawingml/2006/main" xmlns:r="http://schemas.openxmlformats.org/officeDocument/2006/relationships" xmlns:p="http://schemas.openxmlformats.org/presentationml/2006/main">
  <p:tag name="AS_UNIQUEID" val="58"/>
</p:tagLst>
</file>

<file path=ppt/tags/tag112.xml><?xml version="1.0" encoding="utf-8"?>
<p:tagLst xmlns:a="http://schemas.openxmlformats.org/drawingml/2006/main" xmlns:r="http://schemas.openxmlformats.org/officeDocument/2006/relationships" xmlns:p="http://schemas.openxmlformats.org/presentationml/2006/main">
  <p:tag name="AS_UNIQUEID" val="49"/>
</p:tagLst>
</file>

<file path=ppt/tags/tag113.xml><?xml version="1.0" encoding="utf-8"?>
<p:tagLst xmlns:a="http://schemas.openxmlformats.org/drawingml/2006/main" xmlns:r="http://schemas.openxmlformats.org/officeDocument/2006/relationships" xmlns:p="http://schemas.openxmlformats.org/presentationml/2006/main">
  <p:tag name="AS_UNIQUEID" val="50"/>
</p:tagLst>
</file>

<file path=ppt/tags/tag114.xml><?xml version="1.0" encoding="utf-8"?>
<p:tagLst xmlns:a="http://schemas.openxmlformats.org/drawingml/2006/main" xmlns:r="http://schemas.openxmlformats.org/officeDocument/2006/relationships" xmlns:p="http://schemas.openxmlformats.org/presentationml/2006/main">
  <p:tag name="AS_UNIQUEID" val="51"/>
</p:tagLst>
</file>

<file path=ppt/tags/tag115.xml><?xml version="1.0" encoding="utf-8"?>
<p:tagLst xmlns:a="http://schemas.openxmlformats.org/drawingml/2006/main" xmlns:r="http://schemas.openxmlformats.org/officeDocument/2006/relationships" xmlns:p="http://schemas.openxmlformats.org/presentationml/2006/main">
  <p:tag name="AS_UNIQUEID" val="52"/>
</p:tagLst>
</file>

<file path=ppt/tags/tag116.xml><?xml version="1.0" encoding="utf-8"?>
<p:tagLst xmlns:a="http://schemas.openxmlformats.org/drawingml/2006/main" xmlns:r="http://schemas.openxmlformats.org/officeDocument/2006/relationships" xmlns:p="http://schemas.openxmlformats.org/presentationml/2006/main">
  <p:tag name="AS_UNIQUEID" val="53"/>
</p:tagLst>
</file>

<file path=ppt/tags/tag117.xml><?xml version="1.0" encoding="utf-8"?>
<p:tagLst xmlns:a="http://schemas.openxmlformats.org/drawingml/2006/main" xmlns:r="http://schemas.openxmlformats.org/officeDocument/2006/relationships" xmlns:p="http://schemas.openxmlformats.org/presentationml/2006/main">
  <p:tag name="AS_UNIQUEID" val="54"/>
</p:tagLst>
</file>

<file path=ppt/tags/tag118.xml><?xml version="1.0" encoding="utf-8"?>
<p:tagLst xmlns:a="http://schemas.openxmlformats.org/drawingml/2006/main" xmlns:r="http://schemas.openxmlformats.org/officeDocument/2006/relationships" xmlns:p="http://schemas.openxmlformats.org/presentationml/2006/main">
  <p:tag name="AS_UNIQUEID" val="58"/>
</p:tagLst>
</file>

<file path=ppt/tags/tag119.xml><?xml version="1.0" encoding="utf-8"?>
<p:tagLst xmlns:a="http://schemas.openxmlformats.org/drawingml/2006/main" xmlns:r="http://schemas.openxmlformats.org/officeDocument/2006/relationships" xmlns:p="http://schemas.openxmlformats.org/presentationml/2006/main">
  <p:tag name="AS_UNIQUEID" val="49"/>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50"/>
</p:tagLst>
</file>

<file path=ppt/tags/tag121.xml><?xml version="1.0" encoding="utf-8"?>
<p:tagLst xmlns:a="http://schemas.openxmlformats.org/drawingml/2006/main" xmlns:r="http://schemas.openxmlformats.org/officeDocument/2006/relationships" xmlns:p="http://schemas.openxmlformats.org/presentationml/2006/main">
  <p:tag name="AS_UNIQUEID" val="51"/>
</p:tagLst>
</file>

<file path=ppt/tags/tag122.xml><?xml version="1.0" encoding="utf-8"?>
<p:tagLst xmlns:a="http://schemas.openxmlformats.org/drawingml/2006/main" xmlns:r="http://schemas.openxmlformats.org/officeDocument/2006/relationships" xmlns:p="http://schemas.openxmlformats.org/presentationml/2006/main">
  <p:tag name="AS_UNIQUEID" val="52"/>
</p:tagLst>
</file>

<file path=ppt/tags/tag123.xml><?xml version="1.0" encoding="utf-8"?>
<p:tagLst xmlns:a="http://schemas.openxmlformats.org/drawingml/2006/main" xmlns:r="http://schemas.openxmlformats.org/officeDocument/2006/relationships" xmlns:p="http://schemas.openxmlformats.org/presentationml/2006/main">
  <p:tag name="AS_UNIQUEID" val="53"/>
</p:tagLst>
</file>

<file path=ppt/tags/tag124.xml><?xml version="1.0" encoding="utf-8"?>
<p:tagLst xmlns:a="http://schemas.openxmlformats.org/drawingml/2006/main" xmlns:r="http://schemas.openxmlformats.org/officeDocument/2006/relationships" xmlns:p="http://schemas.openxmlformats.org/presentationml/2006/main">
  <p:tag name="AS_UNIQUEID" val="54"/>
</p:tagLst>
</file>

<file path=ppt/tags/tag125.xml><?xml version="1.0" encoding="utf-8"?>
<p:tagLst xmlns:a="http://schemas.openxmlformats.org/drawingml/2006/main" xmlns:r="http://schemas.openxmlformats.org/officeDocument/2006/relationships" xmlns:p="http://schemas.openxmlformats.org/presentationml/2006/main">
  <p:tag name="AS_UNIQUEID" val="58"/>
</p:tagLst>
</file>

<file path=ppt/tags/tag126.xml><?xml version="1.0" encoding="utf-8"?>
<p:tagLst xmlns:a="http://schemas.openxmlformats.org/drawingml/2006/main" xmlns:r="http://schemas.openxmlformats.org/officeDocument/2006/relationships" xmlns:p="http://schemas.openxmlformats.org/presentationml/2006/main">
  <p:tag name="AS_UNIQUEID" val="49"/>
</p:tagLst>
</file>

<file path=ppt/tags/tag127.xml><?xml version="1.0" encoding="utf-8"?>
<p:tagLst xmlns:a="http://schemas.openxmlformats.org/drawingml/2006/main" xmlns:r="http://schemas.openxmlformats.org/officeDocument/2006/relationships" xmlns:p="http://schemas.openxmlformats.org/presentationml/2006/main">
  <p:tag name="AS_UNIQUEID" val="50"/>
</p:tagLst>
</file>

<file path=ppt/tags/tag128.xml><?xml version="1.0" encoding="utf-8"?>
<p:tagLst xmlns:a="http://schemas.openxmlformats.org/drawingml/2006/main" xmlns:r="http://schemas.openxmlformats.org/officeDocument/2006/relationships" xmlns:p="http://schemas.openxmlformats.org/presentationml/2006/main">
  <p:tag name="AS_UNIQUEID" val="51"/>
</p:tagLst>
</file>

<file path=ppt/tags/tag129.xml><?xml version="1.0" encoding="utf-8"?>
<p:tagLst xmlns:a="http://schemas.openxmlformats.org/drawingml/2006/main" xmlns:r="http://schemas.openxmlformats.org/officeDocument/2006/relationships" xmlns:p="http://schemas.openxmlformats.org/presentationml/2006/main">
  <p:tag name="AS_UNIQUEID" val="52"/>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3"/>
</p:tagLst>
</file>

<file path=ppt/tags/tag131.xml><?xml version="1.0" encoding="utf-8"?>
<p:tagLst xmlns:a="http://schemas.openxmlformats.org/drawingml/2006/main" xmlns:r="http://schemas.openxmlformats.org/officeDocument/2006/relationships" xmlns:p="http://schemas.openxmlformats.org/presentationml/2006/main">
  <p:tag name="AS_UNIQUEID" val="54"/>
</p:tagLst>
</file>

<file path=ppt/tags/tag132.xml><?xml version="1.0" encoding="utf-8"?>
<p:tagLst xmlns:a="http://schemas.openxmlformats.org/drawingml/2006/main" xmlns:r="http://schemas.openxmlformats.org/officeDocument/2006/relationships" xmlns:p="http://schemas.openxmlformats.org/presentationml/2006/main">
  <p:tag name="AS_UNIQUEID" val="58"/>
</p:tagLst>
</file>

<file path=ppt/tags/tag133.xml><?xml version="1.0" encoding="utf-8"?>
<p:tagLst xmlns:a="http://schemas.openxmlformats.org/drawingml/2006/main" xmlns:r="http://schemas.openxmlformats.org/officeDocument/2006/relationships" xmlns:p="http://schemas.openxmlformats.org/presentationml/2006/main">
  <p:tag name="AS_UNIQUEID" val="49"/>
</p:tagLst>
</file>

<file path=ppt/tags/tag134.xml><?xml version="1.0" encoding="utf-8"?>
<p:tagLst xmlns:a="http://schemas.openxmlformats.org/drawingml/2006/main" xmlns:r="http://schemas.openxmlformats.org/officeDocument/2006/relationships" xmlns:p="http://schemas.openxmlformats.org/presentationml/2006/main">
  <p:tag name="AS_UNIQUEID" val="50"/>
</p:tagLst>
</file>

<file path=ppt/tags/tag135.xml><?xml version="1.0" encoding="utf-8"?>
<p:tagLst xmlns:a="http://schemas.openxmlformats.org/drawingml/2006/main" xmlns:r="http://schemas.openxmlformats.org/officeDocument/2006/relationships" xmlns:p="http://schemas.openxmlformats.org/presentationml/2006/main">
  <p:tag name="AS_UNIQUEID" val="51"/>
</p:tagLst>
</file>

<file path=ppt/tags/tag136.xml><?xml version="1.0" encoding="utf-8"?>
<p:tagLst xmlns:a="http://schemas.openxmlformats.org/drawingml/2006/main" xmlns:r="http://schemas.openxmlformats.org/officeDocument/2006/relationships" xmlns:p="http://schemas.openxmlformats.org/presentationml/2006/main">
  <p:tag name="AS_UNIQUEID" val="52"/>
</p:tagLst>
</file>

<file path=ppt/tags/tag137.xml><?xml version="1.0" encoding="utf-8"?>
<p:tagLst xmlns:a="http://schemas.openxmlformats.org/drawingml/2006/main" xmlns:r="http://schemas.openxmlformats.org/officeDocument/2006/relationships" xmlns:p="http://schemas.openxmlformats.org/presentationml/2006/main">
  <p:tag name="AS_UNIQUEID" val="53"/>
</p:tagLst>
</file>

<file path=ppt/tags/tag138.xml><?xml version="1.0" encoding="utf-8"?>
<p:tagLst xmlns:a="http://schemas.openxmlformats.org/drawingml/2006/main" xmlns:r="http://schemas.openxmlformats.org/officeDocument/2006/relationships" xmlns:p="http://schemas.openxmlformats.org/presentationml/2006/main">
  <p:tag name="AS_UNIQUEID" val="54"/>
</p:tagLst>
</file>

<file path=ppt/tags/tag139.xml><?xml version="1.0" encoding="utf-8"?>
<p:tagLst xmlns:a="http://schemas.openxmlformats.org/drawingml/2006/main" xmlns:r="http://schemas.openxmlformats.org/officeDocument/2006/relationships" xmlns:p="http://schemas.openxmlformats.org/presentationml/2006/main">
  <p:tag name="AS_UNIQUEID" val="58"/>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49"/>
</p:tagLst>
</file>

<file path=ppt/tags/tag141.xml><?xml version="1.0" encoding="utf-8"?>
<p:tagLst xmlns:a="http://schemas.openxmlformats.org/drawingml/2006/main" xmlns:r="http://schemas.openxmlformats.org/officeDocument/2006/relationships" xmlns:p="http://schemas.openxmlformats.org/presentationml/2006/main">
  <p:tag name="AS_UNIQUEID" val="50"/>
</p:tagLst>
</file>

<file path=ppt/tags/tag142.xml><?xml version="1.0" encoding="utf-8"?>
<p:tagLst xmlns:a="http://schemas.openxmlformats.org/drawingml/2006/main" xmlns:r="http://schemas.openxmlformats.org/officeDocument/2006/relationships" xmlns:p="http://schemas.openxmlformats.org/presentationml/2006/main">
  <p:tag name="AS_UNIQUEID" val="51"/>
</p:tagLst>
</file>

<file path=ppt/tags/tag143.xml><?xml version="1.0" encoding="utf-8"?>
<p:tagLst xmlns:a="http://schemas.openxmlformats.org/drawingml/2006/main" xmlns:r="http://schemas.openxmlformats.org/officeDocument/2006/relationships" xmlns:p="http://schemas.openxmlformats.org/presentationml/2006/main">
  <p:tag name="AS_UNIQUEID" val="52"/>
</p:tagLst>
</file>

<file path=ppt/tags/tag144.xml><?xml version="1.0" encoding="utf-8"?>
<p:tagLst xmlns:a="http://schemas.openxmlformats.org/drawingml/2006/main" xmlns:r="http://schemas.openxmlformats.org/officeDocument/2006/relationships" xmlns:p="http://schemas.openxmlformats.org/presentationml/2006/main">
  <p:tag name="AS_UNIQUEID" val="53"/>
</p:tagLst>
</file>

<file path=ppt/tags/tag145.xml><?xml version="1.0" encoding="utf-8"?>
<p:tagLst xmlns:a="http://schemas.openxmlformats.org/drawingml/2006/main" xmlns:r="http://schemas.openxmlformats.org/officeDocument/2006/relationships" xmlns:p="http://schemas.openxmlformats.org/presentationml/2006/main">
  <p:tag name="AS_UNIQUEID" val="54"/>
</p:tagLst>
</file>

<file path=ppt/tags/tag146.xml><?xml version="1.0" encoding="utf-8"?>
<p:tagLst xmlns:a="http://schemas.openxmlformats.org/drawingml/2006/main" xmlns:r="http://schemas.openxmlformats.org/officeDocument/2006/relationships" xmlns:p="http://schemas.openxmlformats.org/presentationml/2006/main">
  <p:tag name="AS_UNIQUEID" val="58"/>
</p:tagLst>
</file>

<file path=ppt/tags/tag147.xml><?xml version="1.0" encoding="utf-8"?>
<p:tagLst xmlns:a="http://schemas.openxmlformats.org/drawingml/2006/main" xmlns:r="http://schemas.openxmlformats.org/officeDocument/2006/relationships" xmlns:p="http://schemas.openxmlformats.org/presentationml/2006/main">
  <p:tag name="AS_UNIQUEID" val="49"/>
</p:tagLst>
</file>

<file path=ppt/tags/tag148.xml><?xml version="1.0" encoding="utf-8"?>
<p:tagLst xmlns:a="http://schemas.openxmlformats.org/drawingml/2006/main" xmlns:r="http://schemas.openxmlformats.org/officeDocument/2006/relationships" xmlns:p="http://schemas.openxmlformats.org/presentationml/2006/main">
  <p:tag name="AS_UNIQUEID" val="50"/>
</p:tagLst>
</file>

<file path=ppt/tags/tag149.xml><?xml version="1.0" encoding="utf-8"?>
<p:tagLst xmlns:a="http://schemas.openxmlformats.org/drawingml/2006/main" xmlns:r="http://schemas.openxmlformats.org/officeDocument/2006/relationships" xmlns:p="http://schemas.openxmlformats.org/presentationml/2006/main">
  <p:tag name="AS_UNIQUEID" val="51"/>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52"/>
</p:tagLst>
</file>

<file path=ppt/tags/tag151.xml><?xml version="1.0" encoding="utf-8"?>
<p:tagLst xmlns:a="http://schemas.openxmlformats.org/drawingml/2006/main" xmlns:r="http://schemas.openxmlformats.org/officeDocument/2006/relationships" xmlns:p="http://schemas.openxmlformats.org/presentationml/2006/main">
  <p:tag name="AS_UNIQUEID" val="53"/>
</p:tagLst>
</file>

<file path=ppt/tags/tag152.xml><?xml version="1.0" encoding="utf-8"?>
<p:tagLst xmlns:a="http://schemas.openxmlformats.org/drawingml/2006/main" xmlns:r="http://schemas.openxmlformats.org/officeDocument/2006/relationships" xmlns:p="http://schemas.openxmlformats.org/presentationml/2006/main">
  <p:tag name="AS_UNIQUEID" val="54"/>
</p:tagLst>
</file>

<file path=ppt/tags/tag153.xml><?xml version="1.0" encoding="utf-8"?>
<p:tagLst xmlns:a="http://schemas.openxmlformats.org/drawingml/2006/main" xmlns:r="http://schemas.openxmlformats.org/officeDocument/2006/relationships" xmlns:p="http://schemas.openxmlformats.org/presentationml/2006/main">
  <p:tag name="AS_UNIQUEID" val="58"/>
</p:tagLst>
</file>

<file path=ppt/tags/tag154.xml><?xml version="1.0" encoding="utf-8"?>
<p:tagLst xmlns:a="http://schemas.openxmlformats.org/drawingml/2006/main" xmlns:r="http://schemas.openxmlformats.org/officeDocument/2006/relationships" xmlns:p="http://schemas.openxmlformats.org/presentationml/2006/main">
  <p:tag name="AS_UNIQUEID" val="49"/>
</p:tagLst>
</file>

<file path=ppt/tags/tag155.xml><?xml version="1.0" encoding="utf-8"?>
<p:tagLst xmlns:a="http://schemas.openxmlformats.org/drawingml/2006/main" xmlns:r="http://schemas.openxmlformats.org/officeDocument/2006/relationships" xmlns:p="http://schemas.openxmlformats.org/presentationml/2006/main">
  <p:tag name="AS_UNIQUEID" val="50"/>
</p:tagLst>
</file>

<file path=ppt/tags/tag156.xml><?xml version="1.0" encoding="utf-8"?>
<p:tagLst xmlns:a="http://schemas.openxmlformats.org/drawingml/2006/main" xmlns:r="http://schemas.openxmlformats.org/officeDocument/2006/relationships" xmlns:p="http://schemas.openxmlformats.org/presentationml/2006/main">
  <p:tag name="AS_UNIQUEID" val="51"/>
</p:tagLst>
</file>

<file path=ppt/tags/tag157.xml><?xml version="1.0" encoding="utf-8"?>
<p:tagLst xmlns:a="http://schemas.openxmlformats.org/drawingml/2006/main" xmlns:r="http://schemas.openxmlformats.org/officeDocument/2006/relationships" xmlns:p="http://schemas.openxmlformats.org/presentationml/2006/main">
  <p:tag name="AS_UNIQUEID" val="52"/>
</p:tagLst>
</file>

<file path=ppt/tags/tag158.xml><?xml version="1.0" encoding="utf-8"?>
<p:tagLst xmlns:a="http://schemas.openxmlformats.org/drawingml/2006/main" xmlns:r="http://schemas.openxmlformats.org/officeDocument/2006/relationships" xmlns:p="http://schemas.openxmlformats.org/presentationml/2006/main">
  <p:tag name="AS_UNIQUEID" val="53"/>
</p:tagLst>
</file>

<file path=ppt/tags/tag159.xml><?xml version="1.0" encoding="utf-8"?>
<p:tagLst xmlns:a="http://schemas.openxmlformats.org/drawingml/2006/main" xmlns:r="http://schemas.openxmlformats.org/officeDocument/2006/relationships" xmlns:p="http://schemas.openxmlformats.org/presentationml/2006/main">
  <p:tag name="AS_UNIQUEID" val="54"/>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60.xml><?xml version="1.0" encoding="utf-8"?>
<p:tagLst xmlns:a="http://schemas.openxmlformats.org/drawingml/2006/main" xmlns:r="http://schemas.openxmlformats.org/officeDocument/2006/relationships" xmlns:p="http://schemas.openxmlformats.org/presentationml/2006/main">
  <p:tag name="AS_UNIQUEID" val="58"/>
</p:tagLst>
</file>

<file path=ppt/tags/tag161.xml><?xml version="1.0" encoding="utf-8"?>
<p:tagLst xmlns:a="http://schemas.openxmlformats.org/drawingml/2006/main" xmlns:r="http://schemas.openxmlformats.org/officeDocument/2006/relationships" xmlns:p="http://schemas.openxmlformats.org/presentationml/2006/main">
  <p:tag name="AS_UNIQUEID" val="49"/>
</p:tagLst>
</file>

<file path=ppt/tags/tag162.xml><?xml version="1.0" encoding="utf-8"?>
<p:tagLst xmlns:a="http://schemas.openxmlformats.org/drawingml/2006/main" xmlns:r="http://schemas.openxmlformats.org/officeDocument/2006/relationships" xmlns:p="http://schemas.openxmlformats.org/presentationml/2006/main">
  <p:tag name="AS_UNIQUEID" val="50"/>
</p:tagLst>
</file>

<file path=ppt/tags/tag163.xml><?xml version="1.0" encoding="utf-8"?>
<p:tagLst xmlns:a="http://schemas.openxmlformats.org/drawingml/2006/main" xmlns:r="http://schemas.openxmlformats.org/officeDocument/2006/relationships" xmlns:p="http://schemas.openxmlformats.org/presentationml/2006/main">
  <p:tag name="AS_UNIQUEID" val="51"/>
</p:tagLst>
</file>

<file path=ppt/tags/tag164.xml><?xml version="1.0" encoding="utf-8"?>
<p:tagLst xmlns:a="http://schemas.openxmlformats.org/drawingml/2006/main" xmlns:r="http://schemas.openxmlformats.org/officeDocument/2006/relationships" xmlns:p="http://schemas.openxmlformats.org/presentationml/2006/main">
  <p:tag name="AS_UNIQUEID" val="52"/>
</p:tagLst>
</file>

<file path=ppt/tags/tag165.xml><?xml version="1.0" encoding="utf-8"?>
<p:tagLst xmlns:a="http://schemas.openxmlformats.org/drawingml/2006/main" xmlns:r="http://schemas.openxmlformats.org/officeDocument/2006/relationships" xmlns:p="http://schemas.openxmlformats.org/presentationml/2006/main">
  <p:tag name="AS_UNIQUEID" val="53"/>
</p:tagLst>
</file>

<file path=ppt/tags/tag166.xml><?xml version="1.0" encoding="utf-8"?>
<p:tagLst xmlns:a="http://schemas.openxmlformats.org/drawingml/2006/main" xmlns:r="http://schemas.openxmlformats.org/officeDocument/2006/relationships" xmlns:p="http://schemas.openxmlformats.org/presentationml/2006/main">
  <p:tag name="AS_UNIQUEID" val="54"/>
</p:tagLst>
</file>

<file path=ppt/tags/tag167.xml><?xml version="1.0" encoding="utf-8"?>
<p:tagLst xmlns:a="http://schemas.openxmlformats.org/drawingml/2006/main" xmlns:r="http://schemas.openxmlformats.org/officeDocument/2006/relationships" xmlns:p="http://schemas.openxmlformats.org/presentationml/2006/main">
  <p:tag name="AS_UNIQUEID" val="58"/>
</p:tagLst>
</file>

<file path=ppt/tags/tag168.xml><?xml version="1.0" encoding="utf-8"?>
<p:tagLst xmlns:a="http://schemas.openxmlformats.org/drawingml/2006/main" xmlns:r="http://schemas.openxmlformats.org/officeDocument/2006/relationships" xmlns:p="http://schemas.openxmlformats.org/presentationml/2006/main">
  <p:tag name="AS_UNIQUEID" val="49"/>
</p:tagLst>
</file>

<file path=ppt/tags/tag169.xml><?xml version="1.0" encoding="utf-8"?>
<p:tagLst xmlns:a="http://schemas.openxmlformats.org/drawingml/2006/main" xmlns:r="http://schemas.openxmlformats.org/officeDocument/2006/relationships" xmlns:p="http://schemas.openxmlformats.org/presentationml/2006/main">
  <p:tag name="AS_UNIQUEID" val="50"/>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51"/>
</p:tagLst>
</file>

<file path=ppt/tags/tag171.xml><?xml version="1.0" encoding="utf-8"?>
<p:tagLst xmlns:a="http://schemas.openxmlformats.org/drawingml/2006/main" xmlns:r="http://schemas.openxmlformats.org/officeDocument/2006/relationships" xmlns:p="http://schemas.openxmlformats.org/presentationml/2006/main">
  <p:tag name="AS_UNIQUEID" val="52"/>
</p:tagLst>
</file>

<file path=ppt/tags/tag172.xml><?xml version="1.0" encoding="utf-8"?>
<p:tagLst xmlns:a="http://schemas.openxmlformats.org/drawingml/2006/main" xmlns:r="http://schemas.openxmlformats.org/officeDocument/2006/relationships" xmlns:p="http://schemas.openxmlformats.org/presentationml/2006/main">
  <p:tag name="AS_UNIQUEID" val="53"/>
</p:tagLst>
</file>

<file path=ppt/tags/tag173.xml><?xml version="1.0" encoding="utf-8"?>
<p:tagLst xmlns:a="http://schemas.openxmlformats.org/drawingml/2006/main" xmlns:r="http://schemas.openxmlformats.org/officeDocument/2006/relationships" xmlns:p="http://schemas.openxmlformats.org/presentationml/2006/main">
  <p:tag name="AS_UNIQUEID" val="54"/>
</p:tagLst>
</file>

<file path=ppt/tags/tag174.xml><?xml version="1.0" encoding="utf-8"?>
<p:tagLst xmlns:a="http://schemas.openxmlformats.org/drawingml/2006/main" xmlns:r="http://schemas.openxmlformats.org/officeDocument/2006/relationships" xmlns:p="http://schemas.openxmlformats.org/presentationml/2006/main">
  <p:tag name="AS_UNIQUEID" val="58"/>
</p:tagLst>
</file>

<file path=ppt/tags/tag175.xml><?xml version="1.0" encoding="utf-8"?>
<p:tagLst xmlns:a="http://schemas.openxmlformats.org/drawingml/2006/main" xmlns:r="http://schemas.openxmlformats.org/officeDocument/2006/relationships" xmlns:p="http://schemas.openxmlformats.org/presentationml/2006/main">
  <p:tag name="AS_UNIQUEID" val="49"/>
</p:tagLst>
</file>

<file path=ppt/tags/tag176.xml><?xml version="1.0" encoding="utf-8"?>
<p:tagLst xmlns:a="http://schemas.openxmlformats.org/drawingml/2006/main" xmlns:r="http://schemas.openxmlformats.org/officeDocument/2006/relationships" xmlns:p="http://schemas.openxmlformats.org/presentationml/2006/main">
  <p:tag name="AS_UNIQUEID" val="50"/>
</p:tagLst>
</file>

<file path=ppt/tags/tag177.xml><?xml version="1.0" encoding="utf-8"?>
<p:tagLst xmlns:a="http://schemas.openxmlformats.org/drawingml/2006/main" xmlns:r="http://schemas.openxmlformats.org/officeDocument/2006/relationships" xmlns:p="http://schemas.openxmlformats.org/presentationml/2006/main">
  <p:tag name="AS_UNIQUEID" val="51"/>
</p:tagLst>
</file>

<file path=ppt/tags/tag178.xml><?xml version="1.0" encoding="utf-8"?>
<p:tagLst xmlns:a="http://schemas.openxmlformats.org/drawingml/2006/main" xmlns:r="http://schemas.openxmlformats.org/officeDocument/2006/relationships" xmlns:p="http://schemas.openxmlformats.org/presentationml/2006/main">
  <p:tag name="AS_UNIQUEID" val="52"/>
</p:tagLst>
</file>

<file path=ppt/tags/tag179.xml><?xml version="1.0" encoding="utf-8"?>
<p:tagLst xmlns:a="http://schemas.openxmlformats.org/drawingml/2006/main" xmlns:r="http://schemas.openxmlformats.org/officeDocument/2006/relationships" xmlns:p="http://schemas.openxmlformats.org/presentationml/2006/main">
  <p:tag name="AS_UNIQUEID" val="53"/>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54"/>
</p:tagLst>
</file>

<file path=ppt/tags/tag181.xml><?xml version="1.0" encoding="utf-8"?>
<p:tagLst xmlns:a="http://schemas.openxmlformats.org/drawingml/2006/main" xmlns:r="http://schemas.openxmlformats.org/officeDocument/2006/relationships" xmlns:p="http://schemas.openxmlformats.org/presentationml/2006/main">
  <p:tag name="AS_UNIQUEID" val="58"/>
</p:tagLst>
</file>

<file path=ppt/tags/tag182.xml><?xml version="1.0" encoding="utf-8"?>
<p:tagLst xmlns:a="http://schemas.openxmlformats.org/drawingml/2006/main" xmlns:r="http://schemas.openxmlformats.org/officeDocument/2006/relationships" xmlns:p="http://schemas.openxmlformats.org/presentationml/2006/main">
  <p:tag name="AS_UNIQUEID" val="49"/>
</p:tagLst>
</file>

<file path=ppt/tags/tag183.xml><?xml version="1.0" encoding="utf-8"?>
<p:tagLst xmlns:a="http://schemas.openxmlformats.org/drawingml/2006/main" xmlns:r="http://schemas.openxmlformats.org/officeDocument/2006/relationships" xmlns:p="http://schemas.openxmlformats.org/presentationml/2006/main">
  <p:tag name="AS_UNIQUEID" val="50"/>
</p:tagLst>
</file>

<file path=ppt/tags/tag184.xml><?xml version="1.0" encoding="utf-8"?>
<p:tagLst xmlns:a="http://schemas.openxmlformats.org/drawingml/2006/main" xmlns:r="http://schemas.openxmlformats.org/officeDocument/2006/relationships" xmlns:p="http://schemas.openxmlformats.org/presentationml/2006/main">
  <p:tag name="AS_UNIQUEID" val="51"/>
</p:tagLst>
</file>

<file path=ppt/tags/tag185.xml><?xml version="1.0" encoding="utf-8"?>
<p:tagLst xmlns:a="http://schemas.openxmlformats.org/drawingml/2006/main" xmlns:r="http://schemas.openxmlformats.org/officeDocument/2006/relationships" xmlns:p="http://schemas.openxmlformats.org/presentationml/2006/main">
  <p:tag name="AS_UNIQUEID" val="52"/>
</p:tagLst>
</file>

<file path=ppt/tags/tag186.xml><?xml version="1.0" encoding="utf-8"?>
<p:tagLst xmlns:a="http://schemas.openxmlformats.org/drawingml/2006/main" xmlns:r="http://schemas.openxmlformats.org/officeDocument/2006/relationships" xmlns:p="http://schemas.openxmlformats.org/presentationml/2006/main">
  <p:tag name="AS_UNIQUEID" val="53"/>
</p:tagLst>
</file>

<file path=ppt/tags/tag187.xml><?xml version="1.0" encoding="utf-8"?>
<p:tagLst xmlns:a="http://schemas.openxmlformats.org/drawingml/2006/main" xmlns:r="http://schemas.openxmlformats.org/officeDocument/2006/relationships" xmlns:p="http://schemas.openxmlformats.org/presentationml/2006/main">
  <p:tag name="AS_UNIQUEID" val="54"/>
</p:tagLst>
</file>

<file path=ppt/tags/tag188.xml><?xml version="1.0" encoding="utf-8"?>
<p:tagLst xmlns:a="http://schemas.openxmlformats.org/drawingml/2006/main" xmlns:r="http://schemas.openxmlformats.org/officeDocument/2006/relationships" xmlns:p="http://schemas.openxmlformats.org/presentationml/2006/main">
  <p:tag name="AS_UNIQUEID" val="58"/>
</p:tagLst>
</file>

<file path=ppt/tags/tag189.xml><?xml version="1.0" encoding="utf-8"?>
<p:tagLst xmlns:a="http://schemas.openxmlformats.org/drawingml/2006/main" xmlns:r="http://schemas.openxmlformats.org/officeDocument/2006/relationships" xmlns:p="http://schemas.openxmlformats.org/presentationml/2006/main">
  <p:tag name="AS_UNIQUEID" val="49"/>
</p:tagLst>
</file>

<file path=ppt/tags/tag19.xml><?xml version="1.0" encoding="utf-8"?>
<p:tagLst xmlns:a="http://schemas.openxmlformats.org/drawingml/2006/main" xmlns:r="http://schemas.openxmlformats.org/officeDocument/2006/relationships" xmlns:p="http://schemas.openxmlformats.org/presentationml/2006/main">
  <p:tag name="AS_UNIQUEID" val="54"/>
</p:tagLst>
</file>

<file path=ppt/tags/tag190.xml><?xml version="1.0" encoding="utf-8"?>
<p:tagLst xmlns:a="http://schemas.openxmlformats.org/drawingml/2006/main" xmlns:r="http://schemas.openxmlformats.org/officeDocument/2006/relationships" xmlns:p="http://schemas.openxmlformats.org/presentationml/2006/main">
  <p:tag name="AS_UNIQUEID" val="50"/>
</p:tagLst>
</file>

<file path=ppt/tags/tag191.xml><?xml version="1.0" encoding="utf-8"?>
<p:tagLst xmlns:a="http://schemas.openxmlformats.org/drawingml/2006/main" xmlns:r="http://schemas.openxmlformats.org/officeDocument/2006/relationships" xmlns:p="http://schemas.openxmlformats.org/presentationml/2006/main">
  <p:tag name="AS_UNIQUEID" val="51"/>
</p:tagLst>
</file>

<file path=ppt/tags/tag192.xml><?xml version="1.0" encoding="utf-8"?>
<p:tagLst xmlns:a="http://schemas.openxmlformats.org/drawingml/2006/main" xmlns:r="http://schemas.openxmlformats.org/officeDocument/2006/relationships" xmlns:p="http://schemas.openxmlformats.org/presentationml/2006/main">
  <p:tag name="AS_UNIQUEID" val="52"/>
</p:tagLst>
</file>

<file path=ppt/tags/tag193.xml><?xml version="1.0" encoding="utf-8"?>
<p:tagLst xmlns:a="http://schemas.openxmlformats.org/drawingml/2006/main" xmlns:r="http://schemas.openxmlformats.org/officeDocument/2006/relationships" xmlns:p="http://schemas.openxmlformats.org/presentationml/2006/main">
  <p:tag name="AS_UNIQUEID" val="53"/>
</p:tagLst>
</file>

<file path=ppt/tags/tag194.xml><?xml version="1.0" encoding="utf-8"?>
<p:tagLst xmlns:a="http://schemas.openxmlformats.org/drawingml/2006/main" xmlns:r="http://schemas.openxmlformats.org/officeDocument/2006/relationships" xmlns:p="http://schemas.openxmlformats.org/presentationml/2006/main">
  <p:tag name="AS_UNIQUEID" val="54"/>
</p:tagLst>
</file>

<file path=ppt/tags/tag195.xml><?xml version="1.0" encoding="utf-8"?>
<p:tagLst xmlns:a="http://schemas.openxmlformats.org/drawingml/2006/main" xmlns:r="http://schemas.openxmlformats.org/officeDocument/2006/relationships" xmlns:p="http://schemas.openxmlformats.org/presentationml/2006/main">
  <p:tag name="AS_UNIQUEID" val="58"/>
</p:tagLst>
</file>

<file path=ppt/tags/tag196.xml><?xml version="1.0" encoding="utf-8"?>
<p:tagLst xmlns:a="http://schemas.openxmlformats.org/drawingml/2006/main" xmlns:r="http://schemas.openxmlformats.org/officeDocument/2006/relationships" xmlns:p="http://schemas.openxmlformats.org/presentationml/2006/main">
  <p:tag name="AS_UNIQUEID" val="49"/>
</p:tagLst>
</file>

<file path=ppt/tags/tag197.xml><?xml version="1.0" encoding="utf-8"?>
<p:tagLst xmlns:a="http://schemas.openxmlformats.org/drawingml/2006/main" xmlns:r="http://schemas.openxmlformats.org/officeDocument/2006/relationships" xmlns:p="http://schemas.openxmlformats.org/presentationml/2006/main">
  <p:tag name="AS_UNIQUEID" val="50"/>
</p:tagLst>
</file>

<file path=ppt/tags/tag198.xml><?xml version="1.0" encoding="utf-8"?>
<p:tagLst xmlns:a="http://schemas.openxmlformats.org/drawingml/2006/main" xmlns:r="http://schemas.openxmlformats.org/officeDocument/2006/relationships" xmlns:p="http://schemas.openxmlformats.org/presentationml/2006/main">
  <p:tag name="AS_UNIQUEID" val="51"/>
</p:tagLst>
</file>

<file path=ppt/tags/tag19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8"/>
</p:tagLst>
</file>

<file path=ppt/tags/tag200.xml><?xml version="1.0" encoding="utf-8"?>
<p:tagLst xmlns:a="http://schemas.openxmlformats.org/drawingml/2006/main" xmlns:r="http://schemas.openxmlformats.org/officeDocument/2006/relationships" xmlns:p="http://schemas.openxmlformats.org/presentationml/2006/main">
  <p:tag name="AS_UNIQUEID" val="53"/>
</p:tagLst>
</file>

<file path=ppt/tags/tag201.xml><?xml version="1.0" encoding="utf-8"?>
<p:tagLst xmlns:a="http://schemas.openxmlformats.org/drawingml/2006/main" xmlns:r="http://schemas.openxmlformats.org/officeDocument/2006/relationships" xmlns:p="http://schemas.openxmlformats.org/presentationml/2006/main">
  <p:tag name="AS_UNIQUEID" val="54"/>
</p:tagLst>
</file>

<file path=ppt/tags/tag202.xml><?xml version="1.0" encoding="utf-8"?>
<p:tagLst xmlns:a="http://schemas.openxmlformats.org/drawingml/2006/main" xmlns:r="http://schemas.openxmlformats.org/officeDocument/2006/relationships" xmlns:p="http://schemas.openxmlformats.org/presentationml/2006/main">
  <p:tag name="AS_UNIQUEID" val="58"/>
</p:tagLst>
</file>

<file path=ppt/tags/tag203.xml><?xml version="1.0" encoding="utf-8"?>
<p:tagLst xmlns:a="http://schemas.openxmlformats.org/drawingml/2006/main" xmlns:r="http://schemas.openxmlformats.org/officeDocument/2006/relationships" xmlns:p="http://schemas.openxmlformats.org/presentationml/2006/main">
  <p:tag name="AS_UNIQUEID" val="49"/>
</p:tagLst>
</file>

<file path=ppt/tags/tag204.xml><?xml version="1.0" encoding="utf-8"?>
<p:tagLst xmlns:a="http://schemas.openxmlformats.org/drawingml/2006/main" xmlns:r="http://schemas.openxmlformats.org/officeDocument/2006/relationships" xmlns:p="http://schemas.openxmlformats.org/presentationml/2006/main">
  <p:tag name="AS_UNIQUEID" val="50"/>
</p:tagLst>
</file>

<file path=ppt/tags/tag205.xml><?xml version="1.0" encoding="utf-8"?>
<p:tagLst xmlns:a="http://schemas.openxmlformats.org/drawingml/2006/main" xmlns:r="http://schemas.openxmlformats.org/officeDocument/2006/relationships" xmlns:p="http://schemas.openxmlformats.org/presentationml/2006/main">
  <p:tag name="AS_UNIQUEID" val="51"/>
</p:tagLst>
</file>

<file path=ppt/tags/tag206.xml><?xml version="1.0" encoding="utf-8"?>
<p:tagLst xmlns:a="http://schemas.openxmlformats.org/drawingml/2006/main" xmlns:r="http://schemas.openxmlformats.org/officeDocument/2006/relationships" xmlns:p="http://schemas.openxmlformats.org/presentationml/2006/main">
  <p:tag name="AS_UNIQUEID" val="52"/>
</p:tagLst>
</file>

<file path=ppt/tags/tag207.xml><?xml version="1.0" encoding="utf-8"?>
<p:tagLst xmlns:a="http://schemas.openxmlformats.org/drawingml/2006/main" xmlns:r="http://schemas.openxmlformats.org/officeDocument/2006/relationships" xmlns:p="http://schemas.openxmlformats.org/presentationml/2006/main">
  <p:tag name="AS_UNIQUEID" val="53"/>
</p:tagLst>
</file>

<file path=ppt/tags/tag208.xml><?xml version="1.0" encoding="utf-8"?>
<p:tagLst xmlns:a="http://schemas.openxmlformats.org/drawingml/2006/main" xmlns:r="http://schemas.openxmlformats.org/officeDocument/2006/relationships" xmlns:p="http://schemas.openxmlformats.org/presentationml/2006/main">
  <p:tag name="AS_UNIQUEID" val="54"/>
</p:tagLst>
</file>

<file path=ppt/tags/tag209.xml><?xml version="1.0" encoding="utf-8"?>
<p:tagLst xmlns:a="http://schemas.openxmlformats.org/drawingml/2006/main" xmlns:r="http://schemas.openxmlformats.org/officeDocument/2006/relationships" xmlns:p="http://schemas.openxmlformats.org/presentationml/2006/main">
  <p:tag name="AS_UNIQUEID" val="58"/>
</p:tagLst>
</file>

<file path=ppt/tags/tag21.xml><?xml version="1.0" encoding="utf-8"?>
<p:tagLst xmlns:a="http://schemas.openxmlformats.org/drawingml/2006/main" xmlns:r="http://schemas.openxmlformats.org/officeDocument/2006/relationships" xmlns:p="http://schemas.openxmlformats.org/presentationml/2006/main">
  <p:tag name="AS_UNIQUEID" val="49"/>
</p:tagLst>
</file>

<file path=ppt/tags/tag210.xml><?xml version="1.0" encoding="utf-8"?>
<p:tagLst xmlns:a="http://schemas.openxmlformats.org/drawingml/2006/main" xmlns:r="http://schemas.openxmlformats.org/officeDocument/2006/relationships" xmlns:p="http://schemas.openxmlformats.org/presentationml/2006/main">
  <p:tag name="AS_UNIQUEID" val="49"/>
</p:tagLst>
</file>

<file path=ppt/tags/tag211.xml><?xml version="1.0" encoding="utf-8"?>
<p:tagLst xmlns:a="http://schemas.openxmlformats.org/drawingml/2006/main" xmlns:r="http://schemas.openxmlformats.org/officeDocument/2006/relationships" xmlns:p="http://schemas.openxmlformats.org/presentationml/2006/main">
  <p:tag name="AS_UNIQUEID" val="50"/>
</p:tagLst>
</file>

<file path=ppt/tags/tag212.xml><?xml version="1.0" encoding="utf-8"?>
<p:tagLst xmlns:a="http://schemas.openxmlformats.org/drawingml/2006/main" xmlns:r="http://schemas.openxmlformats.org/officeDocument/2006/relationships" xmlns:p="http://schemas.openxmlformats.org/presentationml/2006/main">
  <p:tag name="AS_UNIQUEID" val="51"/>
</p:tagLst>
</file>

<file path=ppt/tags/tag213.xml><?xml version="1.0" encoding="utf-8"?>
<p:tagLst xmlns:a="http://schemas.openxmlformats.org/drawingml/2006/main" xmlns:r="http://schemas.openxmlformats.org/officeDocument/2006/relationships" xmlns:p="http://schemas.openxmlformats.org/presentationml/2006/main">
  <p:tag name="AS_UNIQUEID" val="52"/>
</p:tagLst>
</file>

<file path=ppt/tags/tag214.xml><?xml version="1.0" encoding="utf-8"?>
<p:tagLst xmlns:a="http://schemas.openxmlformats.org/drawingml/2006/main" xmlns:r="http://schemas.openxmlformats.org/officeDocument/2006/relationships" xmlns:p="http://schemas.openxmlformats.org/presentationml/2006/main">
  <p:tag name="AS_UNIQUEID" val="53"/>
</p:tagLst>
</file>

<file path=ppt/tags/tag215.xml><?xml version="1.0" encoding="utf-8"?>
<p:tagLst xmlns:a="http://schemas.openxmlformats.org/drawingml/2006/main" xmlns:r="http://schemas.openxmlformats.org/officeDocument/2006/relationships" xmlns:p="http://schemas.openxmlformats.org/presentationml/2006/main">
  <p:tag name="AS_UNIQUEID" val="54"/>
</p:tagLst>
</file>

<file path=ppt/tags/tag216.xml><?xml version="1.0" encoding="utf-8"?>
<p:tagLst xmlns:a="http://schemas.openxmlformats.org/drawingml/2006/main" xmlns:r="http://schemas.openxmlformats.org/officeDocument/2006/relationships" xmlns:p="http://schemas.openxmlformats.org/presentationml/2006/main">
  <p:tag name="AS_UNIQUEID" val="58"/>
</p:tagLst>
</file>

<file path=ppt/tags/tag217.xml><?xml version="1.0" encoding="utf-8"?>
<p:tagLst xmlns:a="http://schemas.openxmlformats.org/drawingml/2006/main" xmlns:r="http://schemas.openxmlformats.org/officeDocument/2006/relationships" xmlns:p="http://schemas.openxmlformats.org/presentationml/2006/main">
  <p:tag name="AS_UNIQUEID" val="49"/>
</p:tagLst>
</file>

<file path=ppt/tags/tag218.xml><?xml version="1.0" encoding="utf-8"?>
<p:tagLst xmlns:a="http://schemas.openxmlformats.org/drawingml/2006/main" xmlns:r="http://schemas.openxmlformats.org/officeDocument/2006/relationships" xmlns:p="http://schemas.openxmlformats.org/presentationml/2006/main">
  <p:tag name="AS_UNIQUEID" val="50"/>
</p:tagLst>
</file>

<file path=ppt/tags/tag219.xml><?xml version="1.0" encoding="utf-8"?>
<p:tagLst xmlns:a="http://schemas.openxmlformats.org/drawingml/2006/main" xmlns:r="http://schemas.openxmlformats.org/officeDocument/2006/relationships" xmlns:p="http://schemas.openxmlformats.org/presentationml/2006/main">
  <p:tag name="AS_UNIQUEID" val="51"/>
</p:tagLst>
</file>

<file path=ppt/tags/tag22.xml><?xml version="1.0" encoding="utf-8"?>
<p:tagLst xmlns:a="http://schemas.openxmlformats.org/drawingml/2006/main" xmlns:r="http://schemas.openxmlformats.org/officeDocument/2006/relationships" xmlns:p="http://schemas.openxmlformats.org/presentationml/2006/main">
  <p:tag name="AS_UNIQUEID" val="50"/>
</p:tagLst>
</file>

<file path=ppt/tags/tag220.xml><?xml version="1.0" encoding="utf-8"?>
<p:tagLst xmlns:a="http://schemas.openxmlformats.org/drawingml/2006/main" xmlns:r="http://schemas.openxmlformats.org/officeDocument/2006/relationships" xmlns:p="http://schemas.openxmlformats.org/presentationml/2006/main">
  <p:tag name="AS_UNIQUEID" val="52"/>
</p:tagLst>
</file>

<file path=ppt/tags/tag221.xml><?xml version="1.0" encoding="utf-8"?>
<p:tagLst xmlns:a="http://schemas.openxmlformats.org/drawingml/2006/main" xmlns:r="http://schemas.openxmlformats.org/officeDocument/2006/relationships" xmlns:p="http://schemas.openxmlformats.org/presentationml/2006/main">
  <p:tag name="AS_UNIQUEID" val="53"/>
</p:tagLst>
</file>

<file path=ppt/tags/tag222.xml><?xml version="1.0" encoding="utf-8"?>
<p:tagLst xmlns:a="http://schemas.openxmlformats.org/drawingml/2006/main" xmlns:r="http://schemas.openxmlformats.org/officeDocument/2006/relationships" xmlns:p="http://schemas.openxmlformats.org/presentationml/2006/main">
  <p:tag name="AS_UNIQUEID" val="54"/>
</p:tagLst>
</file>

<file path=ppt/tags/tag223.xml><?xml version="1.0" encoding="utf-8"?>
<p:tagLst xmlns:a="http://schemas.openxmlformats.org/drawingml/2006/main" xmlns:r="http://schemas.openxmlformats.org/officeDocument/2006/relationships" xmlns:p="http://schemas.openxmlformats.org/presentationml/2006/main">
  <p:tag name="AS_UNIQUEID" val="58"/>
</p:tagLst>
</file>

<file path=ppt/tags/tag224.xml><?xml version="1.0" encoding="utf-8"?>
<p:tagLst xmlns:a="http://schemas.openxmlformats.org/drawingml/2006/main" xmlns:r="http://schemas.openxmlformats.org/officeDocument/2006/relationships" xmlns:p="http://schemas.openxmlformats.org/presentationml/2006/main">
  <p:tag name="AS_UNIQUEID" val="49"/>
</p:tagLst>
</file>

<file path=ppt/tags/tag225.xml><?xml version="1.0" encoding="utf-8"?>
<p:tagLst xmlns:a="http://schemas.openxmlformats.org/drawingml/2006/main" xmlns:r="http://schemas.openxmlformats.org/officeDocument/2006/relationships" xmlns:p="http://schemas.openxmlformats.org/presentationml/2006/main">
  <p:tag name="AS_UNIQUEID" val="50"/>
</p:tagLst>
</file>

<file path=ppt/tags/tag226.xml><?xml version="1.0" encoding="utf-8"?>
<p:tagLst xmlns:a="http://schemas.openxmlformats.org/drawingml/2006/main" xmlns:r="http://schemas.openxmlformats.org/officeDocument/2006/relationships" xmlns:p="http://schemas.openxmlformats.org/presentationml/2006/main">
  <p:tag name="AS_UNIQUEID" val="51"/>
</p:tagLst>
</file>

<file path=ppt/tags/tag227.xml><?xml version="1.0" encoding="utf-8"?>
<p:tagLst xmlns:a="http://schemas.openxmlformats.org/drawingml/2006/main" xmlns:r="http://schemas.openxmlformats.org/officeDocument/2006/relationships" xmlns:p="http://schemas.openxmlformats.org/presentationml/2006/main">
  <p:tag name="AS_UNIQUEID" val="52"/>
</p:tagLst>
</file>

<file path=ppt/tags/tag228.xml><?xml version="1.0" encoding="utf-8"?>
<p:tagLst xmlns:a="http://schemas.openxmlformats.org/drawingml/2006/main" xmlns:r="http://schemas.openxmlformats.org/officeDocument/2006/relationships" xmlns:p="http://schemas.openxmlformats.org/presentationml/2006/main">
  <p:tag name="AS_UNIQUEID" val="53"/>
</p:tagLst>
</file>

<file path=ppt/tags/tag229.xml><?xml version="1.0" encoding="utf-8"?>
<p:tagLst xmlns:a="http://schemas.openxmlformats.org/drawingml/2006/main" xmlns:r="http://schemas.openxmlformats.org/officeDocument/2006/relationships" xmlns:p="http://schemas.openxmlformats.org/presentationml/2006/main">
  <p:tag name="AS_UNIQUEID" val="54"/>
</p:tagLst>
</file>

<file path=ppt/tags/tag23.xml><?xml version="1.0" encoding="utf-8"?>
<p:tagLst xmlns:a="http://schemas.openxmlformats.org/drawingml/2006/main" xmlns:r="http://schemas.openxmlformats.org/officeDocument/2006/relationships" xmlns:p="http://schemas.openxmlformats.org/presentationml/2006/main">
  <p:tag name="AS_UNIQUEID" val="51"/>
</p:tagLst>
</file>

<file path=ppt/tags/tag230.xml><?xml version="1.0" encoding="utf-8"?>
<p:tagLst xmlns:a="http://schemas.openxmlformats.org/drawingml/2006/main" xmlns:r="http://schemas.openxmlformats.org/officeDocument/2006/relationships" xmlns:p="http://schemas.openxmlformats.org/presentationml/2006/main">
  <p:tag name="AS_UNIQUEID" val="58"/>
</p:tagLst>
</file>

<file path=ppt/tags/tag231.xml><?xml version="1.0" encoding="utf-8"?>
<p:tagLst xmlns:a="http://schemas.openxmlformats.org/drawingml/2006/main" xmlns:r="http://schemas.openxmlformats.org/officeDocument/2006/relationships" xmlns:p="http://schemas.openxmlformats.org/presentationml/2006/main">
  <p:tag name="AS_UNIQUEID" val="49"/>
</p:tagLst>
</file>

<file path=ppt/tags/tag232.xml><?xml version="1.0" encoding="utf-8"?>
<p:tagLst xmlns:a="http://schemas.openxmlformats.org/drawingml/2006/main" xmlns:r="http://schemas.openxmlformats.org/officeDocument/2006/relationships" xmlns:p="http://schemas.openxmlformats.org/presentationml/2006/main">
  <p:tag name="AS_UNIQUEID" val="50"/>
</p:tagLst>
</file>

<file path=ppt/tags/tag233.xml><?xml version="1.0" encoding="utf-8"?>
<p:tagLst xmlns:a="http://schemas.openxmlformats.org/drawingml/2006/main" xmlns:r="http://schemas.openxmlformats.org/officeDocument/2006/relationships" xmlns:p="http://schemas.openxmlformats.org/presentationml/2006/main">
  <p:tag name="AS_UNIQUEID" val="51"/>
</p:tagLst>
</file>

<file path=ppt/tags/tag234.xml><?xml version="1.0" encoding="utf-8"?>
<p:tagLst xmlns:a="http://schemas.openxmlformats.org/drawingml/2006/main" xmlns:r="http://schemas.openxmlformats.org/officeDocument/2006/relationships" xmlns:p="http://schemas.openxmlformats.org/presentationml/2006/main">
  <p:tag name="AS_UNIQUEID" val="52"/>
</p:tagLst>
</file>

<file path=ppt/tags/tag235.xml><?xml version="1.0" encoding="utf-8"?>
<p:tagLst xmlns:a="http://schemas.openxmlformats.org/drawingml/2006/main" xmlns:r="http://schemas.openxmlformats.org/officeDocument/2006/relationships" xmlns:p="http://schemas.openxmlformats.org/presentationml/2006/main">
  <p:tag name="AS_UNIQUEID" val="53"/>
</p:tagLst>
</file>

<file path=ppt/tags/tag236.xml><?xml version="1.0" encoding="utf-8"?>
<p:tagLst xmlns:a="http://schemas.openxmlformats.org/drawingml/2006/main" xmlns:r="http://schemas.openxmlformats.org/officeDocument/2006/relationships" xmlns:p="http://schemas.openxmlformats.org/presentationml/2006/main">
  <p:tag name="AS_UNIQUEID" val="54"/>
</p:tagLst>
</file>

<file path=ppt/tags/tag237.xml><?xml version="1.0" encoding="utf-8"?>
<p:tagLst xmlns:a="http://schemas.openxmlformats.org/drawingml/2006/main" xmlns:r="http://schemas.openxmlformats.org/officeDocument/2006/relationships" xmlns:p="http://schemas.openxmlformats.org/presentationml/2006/main">
  <p:tag name="AS_UNIQUEID" val="58"/>
</p:tagLst>
</file>

<file path=ppt/tags/tag238.xml><?xml version="1.0" encoding="utf-8"?>
<p:tagLst xmlns:a="http://schemas.openxmlformats.org/drawingml/2006/main" xmlns:r="http://schemas.openxmlformats.org/officeDocument/2006/relationships" xmlns:p="http://schemas.openxmlformats.org/presentationml/2006/main">
  <p:tag name="AS_UNIQUEID" val="49"/>
</p:tagLst>
</file>

<file path=ppt/tags/tag239.xml><?xml version="1.0" encoding="utf-8"?>
<p:tagLst xmlns:a="http://schemas.openxmlformats.org/drawingml/2006/main" xmlns:r="http://schemas.openxmlformats.org/officeDocument/2006/relationships" xmlns:p="http://schemas.openxmlformats.org/presentationml/2006/main">
  <p:tag name="AS_UNIQUEID" val="50"/>
</p:tagLst>
</file>

<file path=ppt/tags/tag24.xml><?xml version="1.0" encoding="utf-8"?>
<p:tagLst xmlns:a="http://schemas.openxmlformats.org/drawingml/2006/main" xmlns:r="http://schemas.openxmlformats.org/officeDocument/2006/relationships" xmlns:p="http://schemas.openxmlformats.org/presentationml/2006/main">
  <p:tag name="AS_UNIQUEID" val="52"/>
</p:tagLst>
</file>

<file path=ppt/tags/tag240.xml><?xml version="1.0" encoding="utf-8"?>
<p:tagLst xmlns:a="http://schemas.openxmlformats.org/drawingml/2006/main" xmlns:r="http://schemas.openxmlformats.org/officeDocument/2006/relationships" xmlns:p="http://schemas.openxmlformats.org/presentationml/2006/main">
  <p:tag name="AS_UNIQUEID" val="51"/>
</p:tagLst>
</file>

<file path=ppt/tags/tag241.xml><?xml version="1.0" encoding="utf-8"?>
<p:tagLst xmlns:a="http://schemas.openxmlformats.org/drawingml/2006/main" xmlns:r="http://schemas.openxmlformats.org/officeDocument/2006/relationships" xmlns:p="http://schemas.openxmlformats.org/presentationml/2006/main">
  <p:tag name="AS_UNIQUEID" val="52"/>
</p:tagLst>
</file>

<file path=ppt/tags/tag242.xml><?xml version="1.0" encoding="utf-8"?>
<p:tagLst xmlns:a="http://schemas.openxmlformats.org/drawingml/2006/main" xmlns:r="http://schemas.openxmlformats.org/officeDocument/2006/relationships" xmlns:p="http://schemas.openxmlformats.org/presentationml/2006/main">
  <p:tag name="AS_UNIQUEID" val="53"/>
</p:tagLst>
</file>

<file path=ppt/tags/tag243.xml><?xml version="1.0" encoding="utf-8"?>
<p:tagLst xmlns:a="http://schemas.openxmlformats.org/drawingml/2006/main" xmlns:r="http://schemas.openxmlformats.org/officeDocument/2006/relationships" xmlns:p="http://schemas.openxmlformats.org/presentationml/2006/main">
  <p:tag name="AS_UNIQUEID" val="54"/>
</p:tagLst>
</file>

<file path=ppt/tags/tag244.xml><?xml version="1.0" encoding="utf-8"?>
<p:tagLst xmlns:a="http://schemas.openxmlformats.org/drawingml/2006/main" xmlns:r="http://schemas.openxmlformats.org/officeDocument/2006/relationships" xmlns:p="http://schemas.openxmlformats.org/presentationml/2006/main">
  <p:tag name="AS_UNIQUEID" val="58"/>
</p:tagLst>
</file>

<file path=ppt/tags/tag245.xml><?xml version="1.0" encoding="utf-8"?>
<p:tagLst xmlns:a="http://schemas.openxmlformats.org/drawingml/2006/main" xmlns:r="http://schemas.openxmlformats.org/officeDocument/2006/relationships" xmlns:p="http://schemas.openxmlformats.org/presentationml/2006/main">
  <p:tag name="AS_UNIQUEID" val="49"/>
</p:tagLst>
</file>

<file path=ppt/tags/tag246.xml><?xml version="1.0" encoding="utf-8"?>
<p:tagLst xmlns:a="http://schemas.openxmlformats.org/drawingml/2006/main" xmlns:r="http://schemas.openxmlformats.org/officeDocument/2006/relationships" xmlns:p="http://schemas.openxmlformats.org/presentationml/2006/main">
  <p:tag name="AS_UNIQUEID" val="50"/>
</p:tagLst>
</file>

<file path=ppt/tags/tag247.xml><?xml version="1.0" encoding="utf-8"?>
<p:tagLst xmlns:a="http://schemas.openxmlformats.org/drawingml/2006/main" xmlns:r="http://schemas.openxmlformats.org/officeDocument/2006/relationships" xmlns:p="http://schemas.openxmlformats.org/presentationml/2006/main">
  <p:tag name="AS_UNIQUEID" val="51"/>
</p:tagLst>
</file>

<file path=ppt/tags/tag248.xml><?xml version="1.0" encoding="utf-8"?>
<p:tagLst xmlns:a="http://schemas.openxmlformats.org/drawingml/2006/main" xmlns:r="http://schemas.openxmlformats.org/officeDocument/2006/relationships" xmlns:p="http://schemas.openxmlformats.org/presentationml/2006/main">
  <p:tag name="AS_UNIQUEID" val="52"/>
</p:tagLst>
</file>

<file path=ppt/tags/tag249.xml><?xml version="1.0" encoding="utf-8"?>
<p:tagLst xmlns:a="http://schemas.openxmlformats.org/drawingml/2006/main" xmlns:r="http://schemas.openxmlformats.org/officeDocument/2006/relationships" xmlns:p="http://schemas.openxmlformats.org/presentationml/2006/main">
  <p:tag name="AS_UNIQUEID" val="53"/>
</p:tagLst>
</file>

<file path=ppt/tags/tag25.xml><?xml version="1.0" encoding="utf-8"?>
<p:tagLst xmlns:a="http://schemas.openxmlformats.org/drawingml/2006/main" xmlns:r="http://schemas.openxmlformats.org/officeDocument/2006/relationships" xmlns:p="http://schemas.openxmlformats.org/presentationml/2006/main">
  <p:tag name="AS_UNIQUEID" val="53"/>
</p:tagLst>
</file>

<file path=ppt/tags/tag250.xml><?xml version="1.0" encoding="utf-8"?>
<p:tagLst xmlns:a="http://schemas.openxmlformats.org/drawingml/2006/main" xmlns:r="http://schemas.openxmlformats.org/officeDocument/2006/relationships" xmlns:p="http://schemas.openxmlformats.org/presentationml/2006/main">
  <p:tag name="AS_UNIQUEID" val="54"/>
</p:tagLst>
</file>

<file path=ppt/tags/tag251.xml><?xml version="1.0" encoding="utf-8"?>
<p:tagLst xmlns:a="http://schemas.openxmlformats.org/drawingml/2006/main" xmlns:r="http://schemas.openxmlformats.org/officeDocument/2006/relationships" xmlns:p="http://schemas.openxmlformats.org/presentationml/2006/main">
  <p:tag name="AS_UNIQUEID" val="58"/>
</p:tagLst>
</file>

<file path=ppt/tags/tag252.xml><?xml version="1.0" encoding="utf-8"?>
<p:tagLst xmlns:a="http://schemas.openxmlformats.org/drawingml/2006/main" xmlns:r="http://schemas.openxmlformats.org/officeDocument/2006/relationships" xmlns:p="http://schemas.openxmlformats.org/presentationml/2006/main">
  <p:tag name="AS_UNIQUEID" val="49"/>
</p:tagLst>
</file>

<file path=ppt/tags/tag253.xml><?xml version="1.0" encoding="utf-8"?>
<p:tagLst xmlns:a="http://schemas.openxmlformats.org/drawingml/2006/main" xmlns:r="http://schemas.openxmlformats.org/officeDocument/2006/relationships" xmlns:p="http://schemas.openxmlformats.org/presentationml/2006/main">
  <p:tag name="AS_UNIQUEID" val="50"/>
</p:tagLst>
</file>

<file path=ppt/tags/tag254.xml><?xml version="1.0" encoding="utf-8"?>
<p:tagLst xmlns:a="http://schemas.openxmlformats.org/drawingml/2006/main" xmlns:r="http://schemas.openxmlformats.org/officeDocument/2006/relationships" xmlns:p="http://schemas.openxmlformats.org/presentationml/2006/main">
  <p:tag name="AS_UNIQUEID" val="51"/>
</p:tagLst>
</file>

<file path=ppt/tags/tag255.xml><?xml version="1.0" encoding="utf-8"?>
<p:tagLst xmlns:a="http://schemas.openxmlformats.org/drawingml/2006/main" xmlns:r="http://schemas.openxmlformats.org/officeDocument/2006/relationships" xmlns:p="http://schemas.openxmlformats.org/presentationml/2006/main">
  <p:tag name="AS_UNIQUEID" val="52"/>
</p:tagLst>
</file>

<file path=ppt/tags/tag256.xml><?xml version="1.0" encoding="utf-8"?>
<p:tagLst xmlns:a="http://schemas.openxmlformats.org/drawingml/2006/main" xmlns:r="http://schemas.openxmlformats.org/officeDocument/2006/relationships" xmlns:p="http://schemas.openxmlformats.org/presentationml/2006/main">
  <p:tag name="AS_UNIQUEID" val="53"/>
</p:tagLst>
</file>

<file path=ppt/tags/tag257.xml><?xml version="1.0" encoding="utf-8"?>
<p:tagLst xmlns:a="http://schemas.openxmlformats.org/drawingml/2006/main" xmlns:r="http://schemas.openxmlformats.org/officeDocument/2006/relationships" xmlns:p="http://schemas.openxmlformats.org/presentationml/2006/main">
  <p:tag name="AS_UNIQUEID" val="54"/>
</p:tagLst>
</file>

<file path=ppt/tags/tag258.xml><?xml version="1.0" encoding="utf-8"?>
<p:tagLst xmlns:a="http://schemas.openxmlformats.org/drawingml/2006/main" xmlns:r="http://schemas.openxmlformats.org/officeDocument/2006/relationships" xmlns:p="http://schemas.openxmlformats.org/presentationml/2006/main">
  <p:tag name="AS_UNIQUEID" val="58"/>
</p:tagLst>
</file>

<file path=ppt/tags/tag259.xml><?xml version="1.0" encoding="utf-8"?>
<p:tagLst xmlns:a="http://schemas.openxmlformats.org/drawingml/2006/main" xmlns:r="http://schemas.openxmlformats.org/officeDocument/2006/relationships" xmlns:p="http://schemas.openxmlformats.org/presentationml/2006/main">
  <p:tag name="AS_UNIQUEID" val="49"/>
</p:tagLst>
</file>

<file path=ppt/tags/tag26.xml><?xml version="1.0" encoding="utf-8"?>
<p:tagLst xmlns:a="http://schemas.openxmlformats.org/drawingml/2006/main" xmlns:r="http://schemas.openxmlformats.org/officeDocument/2006/relationships" xmlns:p="http://schemas.openxmlformats.org/presentationml/2006/main">
  <p:tag name="AS_UNIQUEID" val="54"/>
</p:tagLst>
</file>

<file path=ppt/tags/tag260.xml><?xml version="1.0" encoding="utf-8"?>
<p:tagLst xmlns:a="http://schemas.openxmlformats.org/drawingml/2006/main" xmlns:r="http://schemas.openxmlformats.org/officeDocument/2006/relationships" xmlns:p="http://schemas.openxmlformats.org/presentationml/2006/main">
  <p:tag name="AS_UNIQUEID" val="50"/>
</p:tagLst>
</file>

<file path=ppt/tags/tag261.xml><?xml version="1.0" encoding="utf-8"?>
<p:tagLst xmlns:a="http://schemas.openxmlformats.org/drawingml/2006/main" xmlns:r="http://schemas.openxmlformats.org/officeDocument/2006/relationships" xmlns:p="http://schemas.openxmlformats.org/presentationml/2006/main">
  <p:tag name="AS_UNIQUEID" val="51"/>
</p:tagLst>
</file>

<file path=ppt/tags/tag262.xml><?xml version="1.0" encoding="utf-8"?>
<p:tagLst xmlns:a="http://schemas.openxmlformats.org/drawingml/2006/main" xmlns:r="http://schemas.openxmlformats.org/officeDocument/2006/relationships" xmlns:p="http://schemas.openxmlformats.org/presentationml/2006/main">
  <p:tag name="AS_UNIQUEID" val="52"/>
</p:tagLst>
</file>

<file path=ppt/tags/tag263.xml><?xml version="1.0" encoding="utf-8"?>
<p:tagLst xmlns:a="http://schemas.openxmlformats.org/drawingml/2006/main" xmlns:r="http://schemas.openxmlformats.org/officeDocument/2006/relationships" xmlns:p="http://schemas.openxmlformats.org/presentationml/2006/main">
  <p:tag name="AS_UNIQUEID" val="53"/>
</p:tagLst>
</file>

<file path=ppt/tags/tag264.xml><?xml version="1.0" encoding="utf-8"?>
<p:tagLst xmlns:a="http://schemas.openxmlformats.org/drawingml/2006/main" xmlns:r="http://schemas.openxmlformats.org/officeDocument/2006/relationships" xmlns:p="http://schemas.openxmlformats.org/presentationml/2006/main">
  <p:tag name="AS_UNIQUEID" val="54"/>
</p:tagLst>
</file>

<file path=ppt/tags/tag265.xml><?xml version="1.0" encoding="utf-8"?>
<p:tagLst xmlns:a="http://schemas.openxmlformats.org/drawingml/2006/main" xmlns:r="http://schemas.openxmlformats.org/officeDocument/2006/relationships" xmlns:p="http://schemas.openxmlformats.org/presentationml/2006/main">
  <p:tag name="AS_UNIQUEID" val="58"/>
</p:tagLst>
</file>

<file path=ppt/tags/tag266.xml><?xml version="1.0" encoding="utf-8"?>
<p:tagLst xmlns:a="http://schemas.openxmlformats.org/drawingml/2006/main" xmlns:r="http://schemas.openxmlformats.org/officeDocument/2006/relationships" xmlns:p="http://schemas.openxmlformats.org/presentationml/2006/main">
  <p:tag name="AS_UNIQUEID" val="49"/>
</p:tagLst>
</file>

<file path=ppt/tags/tag267.xml><?xml version="1.0" encoding="utf-8"?>
<p:tagLst xmlns:a="http://schemas.openxmlformats.org/drawingml/2006/main" xmlns:r="http://schemas.openxmlformats.org/officeDocument/2006/relationships" xmlns:p="http://schemas.openxmlformats.org/presentationml/2006/main">
  <p:tag name="AS_UNIQUEID" val="50"/>
</p:tagLst>
</file>

<file path=ppt/tags/tag268.xml><?xml version="1.0" encoding="utf-8"?>
<p:tagLst xmlns:a="http://schemas.openxmlformats.org/drawingml/2006/main" xmlns:r="http://schemas.openxmlformats.org/officeDocument/2006/relationships" xmlns:p="http://schemas.openxmlformats.org/presentationml/2006/main">
  <p:tag name="AS_UNIQUEID" val="51"/>
</p:tagLst>
</file>

<file path=ppt/tags/tag269.xml><?xml version="1.0" encoding="utf-8"?>
<p:tagLst xmlns:a="http://schemas.openxmlformats.org/drawingml/2006/main" xmlns:r="http://schemas.openxmlformats.org/officeDocument/2006/relationships" xmlns:p="http://schemas.openxmlformats.org/presentationml/2006/main">
  <p:tag name="AS_UNIQUEID" val="52"/>
</p:tagLst>
</file>

<file path=ppt/tags/tag27.xml><?xml version="1.0" encoding="utf-8"?>
<p:tagLst xmlns:a="http://schemas.openxmlformats.org/drawingml/2006/main" xmlns:r="http://schemas.openxmlformats.org/officeDocument/2006/relationships" xmlns:p="http://schemas.openxmlformats.org/presentationml/2006/main">
  <p:tag name="AS_UNIQUEID" val="58"/>
</p:tagLst>
</file>

<file path=ppt/tags/tag270.xml><?xml version="1.0" encoding="utf-8"?>
<p:tagLst xmlns:a="http://schemas.openxmlformats.org/drawingml/2006/main" xmlns:r="http://schemas.openxmlformats.org/officeDocument/2006/relationships" xmlns:p="http://schemas.openxmlformats.org/presentationml/2006/main">
  <p:tag name="AS_UNIQUEID" val="53"/>
</p:tagLst>
</file>

<file path=ppt/tags/tag271.xml><?xml version="1.0" encoding="utf-8"?>
<p:tagLst xmlns:a="http://schemas.openxmlformats.org/drawingml/2006/main" xmlns:r="http://schemas.openxmlformats.org/officeDocument/2006/relationships" xmlns:p="http://schemas.openxmlformats.org/presentationml/2006/main">
  <p:tag name="AS_UNIQUEID" val="54"/>
</p:tagLst>
</file>

<file path=ppt/tags/tag272.xml><?xml version="1.0" encoding="utf-8"?>
<p:tagLst xmlns:a="http://schemas.openxmlformats.org/drawingml/2006/main" xmlns:r="http://schemas.openxmlformats.org/officeDocument/2006/relationships" xmlns:p="http://schemas.openxmlformats.org/presentationml/2006/main">
  <p:tag name="AS_UNIQUEID" val="58"/>
</p:tagLst>
</file>

<file path=ppt/tags/tag273.xml><?xml version="1.0" encoding="utf-8"?>
<p:tagLst xmlns:a="http://schemas.openxmlformats.org/drawingml/2006/main" xmlns:r="http://schemas.openxmlformats.org/officeDocument/2006/relationships" xmlns:p="http://schemas.openxmlformats.org/presentationml/2006/main">
  <p:tag name="AS_UNIQUEID" val="49"/>
</p:tagLst>
</file>

<file path=ppt/tags/tag274.xml><?xml version="1.0" encoding="utf-8"?>
<p:tagLst xmlns:a="http://schemas.openxmlformats.org/drawingml/2006/main" xmlns:r="http://schemas.openxmlformats.org/officeDocument/2006/relationships" xmlns:p="http://schemas.openxmlformats.org/presentationml/2006/main">
  <p:tag name="AS_UNIQUEID" val="50"/>
</p:tagLst>
</file>

<file path=ppt/tags/tag275.xml><?xml version="1.0" encoding="utf-8"?>
<p:tagLst xmlns:a="http://schemas.openxmlformats.org/drawingml/2006/main" xmlns:r="http://schemas.openxmlformats.org/officeDocument/2006/relationships" xmlns:p="http://schemas.openxmlformats.org/presentationml/2006/main">
  <p:tag name="AS_UNIQUEID" val="51"/>
</p:tagLst>
</file>

<file path=ppt/tags/tag276.xml><?xml version="1.0" encoding="utf-8"?>
<p:tagLst xmlns:a="http://schemas.openxmlformats.org/drawingml/2006/main" xmlns:r="http://schemas.openxmlformats.org/officeDocument/2006/relationships" xmlns:p="http://schemas.openxmlformats.org/presentationml/2006/main">
  <p:tag name="AS_UNIQUEID" val="52"/>
</p:tagLst>
</file>

<file path=ppt/tags/tag277.xml><?xml version="1.0" encoding="utf-8"?>
<p:tagLst xmlns:a="http://schemas.openxmlformats.org/drawingml/2006/main" xmlns:r="http://schemas.openxmlformats.org/officeDocument/2006/relationships" xmlns:p="http://schemas.openxmlformats.org/presentationml/2006/main">
  <p:tag name="AS_UNIQUEID" val="53"/>
</p:tagLst>
</file>

<file path=ppt/tags/tag278.xml><?xml version="1.0" encoding="utf-8"?>
<p:tagLst xmlns:a="http://schemas.openxmlformats.org/drawingml/2006/main" xmlns:r="http://schemas.openxmlformats.org/officeDocument/2006/relationships" xmlns:p="http://schemas.openxmlformats.org/presentationml/2006/main">
  <p:tag name="AS_UNIQUEID" val="54"/>
</p:tagLst>
</file>

<file path=ppt/tags/tag279.xml><?xml version="1.0" encoding="utf-8"?>
<p:tagLst xmlns:a="http://schemas.openxmlformats.org/drawingml/2006/main" xmlns:r="http://schemas.openxmlformats.org/officeDocument/2006/relationships" xmlns:p="http://schemas.openxmlformats.org/presentationml/2006/main">
  <p:tag name="AS_UNIQUEID" val="58"/>
</p:tagLst>
</file>

<file path=ppt/tags/tag28.xml><?xml version="1.0" encoding="utf-8"?>
<p:tagLst xmlns:a="http://schemas.openxmlformats.org/drawingml/2006/main" xmlns:r="http://schemas.openxmlformats.org/officeDocument/2006/relationships" xmlns:p="http://schemas.openxmlformats.org/presentationml/2006/main">
  <p:tag name="AS_UNIQUEID" val="49"/>
</p:tagLst>
</file>

<file path=ppt/tags/tag280.xml><?xml version="1.0" encoding="utf-8"?>
<p:tagLst xmlns:a="http://schemas.openxmlformats.org/drawingml/2006/main" xmlns:r="http://schemas.openxmlformats.org/officeDocument/2006/relationships" xmlns:p="http://schemas.openxmlformats.org/presentationml/2006/main">
  <p:tag name="AS_UNIQUEID" val="49"/>
</p:tagLst>
</file>

<file path=ppt/tags/tag281.xml><?xml version="1.0" encoding="utf-8"?>
<p:tagLst xmlns:a="http://schemas.openxmlformats.org/drawingml/2006/main" xmlns:r="http://schemas.openxmlformats.org/officeDocument/2006/relationships" xmlns:p="http://schemas.openxmlformats.org/presentationml/2006/main">
  <p:tag name="AS_UNIQUEID" val="50"/>
</p:tagLst>
</file>

<file path=ppt/tags/tag282.xml><?xml version="1.0" encoding="utf-8"?>
<p:tagLst xmlns:a="http://schemas.openxmlformats.org/drawingml/2006/main" xmlns:r="http://schemas.openxmlformats.org/officeDocument/2006/relationships" xmlns:p="http://schemas.openxmlformats.org/presentationml/2006/main">
  <p:tag name="AS_UNIQUEID" val="51"/>
</p:tagLst>
</file>

<file path=ppt/tags/tag283.xml><?xml version="1.0" encoding="utf-8"?>
<p:tagLst xmlns:a="http://schemas.openxmlformats.org/drawingml/2006/main" xmlns:r="http://schemas.openxmlformats.org/officeDocument/2006/relationships" xmlns:p="http://schemas.openxmlformats.org/presentationml/2006/main">
  <p:tag name="AS_UNIQUEID" val="52"/>
</p:tagLst>
</file>

<file path=ppt/tags/tag284.xml><?xml version="1.0" encoding="utf-8"?>
<p:tagLst xmlns:a="http://schemas.openxmlformats.org/drawingml/2006/main" xmlns:r="http://schemas.openxmlformats.org/officeDocument/2006/relationships" xmlns:p="http://schemas.openxmlformats.org/presentationml/2006/main">
  <p:tag name="AS_UNIQUEID" val="53"/>
</p:tagLst>
</file>

<file path=ppt/tags/tag285.xml><?xml version="1.0" encoding="utf-8"?>
<p:tagLst xmlns:a="http://schemas.openxmlformats.org/drawingml/2006/main" xmlns:r="http://schemas.openxmlformats.org/officeDocument/2006/relationships" xmlns:p="http://schemas.openxmlformats.org/presentationml/2006/main">
  <p:tag name="AS_UNIQUEID" val="54"/>
</p:tagLst>
</file>

<file path=ppt/tags/tag286.xml><?xml version="1.0" encoding="utf-8"?>
<p:tagLst xmlns:a="http://schemas.openxmlformats.org/drawingml/2006/main" xmlns:r="http://schemas.openxmlformats.org/officeDocument/2006/relationships" xmlns:p="http://schemas.openxmlformats.org/presentationml/2006/main">
  <p:tag name="AS_UNIQUEID" val="58"/>
</p:tagLst>
</file>

<file path=ppt/tags/tag287.xml><?xml version="1.0" encoding="utf-8"?>
<p:tagLst xmlns:a="http://schemas.openxmlformats.org/drawingml/2006/main" xmlns:r="http://schemas.openxmlformats.org/officeDocument/2006/relationships" xmlns:p="http://schemas.openxmlformats.org/presentationml/2006/main">
  <p:tag name="AS_UNIQUEID" val="49"/>
</p:tagLst>
</file>

<file path=ppt/tags/tag288.xml><?xml version="1.0" encoding="utf-8"?>
<p:tagLst xmlns:a="http://schemas.openxmlformats.org/drawingml/2006/main" xmlns:r="http://schemas.openxmlformats.org/officeDocument/2006/relationships" xmlns:p="http://schemas.openxmlformats.org/presentationml/2006/main">
  <p:tag name="AS_UNIQUEID" val="50"/>
</p:tagLst>
</file>

<file path=ppt/tags/tag289.xml><?xml version="1.0" encoding="utf-8"?>
<p:tagLst xmlns:a="http://schemas.openxmlformats.org/drawingml/2006/main" xmlns:r="http://schemas.openxmlformats.org/officeDocument/2006/relationships" xmlns:p="http://schemas.openxmlformats.org/presentationml/2006/main">
  <p:tag name="AS_UNIQUEID" val="51"/>
</p:tagLst>
</file>

<file path=ppt/tags/tag29.xml><?xml version="1.0" encoding="utf-8"?>
<p:tagLst xmlns:a="http://schemas.openxmlformats.org/drawingml/2006/main" xmlns:r="http://schemas.openxmlformats.org/officeDocument/2006/relationships" xmlns:p="http://schemas.openxmlformats.org/presentationml/2006/main">
  <p:tag name="AS_UNIQUEID" val="50"/>
</p:tagLst>
</file>

<file path=ppt/tags/tag290.xml><?xml version="1.0" encoding="utf-8"?>
<p:tagLst xmlns:a="http://schemas.openxmlformats.org/drawingml/2006/main" xmlns:r="http://schemas.openxmlformats.org/officeDocument/2006/relationships" xmlns:p="http://schemas.openxmlformats.org/presentationml/2006/main">
  <p:tag name="AS_UNIQUEID" val="52"/>
</p:tagLst>
</file>

<file path=ppt/tags/tag291.xml><?xml version="1.0" encoding="utf-8"?>
<p:tagLst xmlns:a="http://schemas.openxmlformats.org/drawingml/2006/main" xmlns:r="http://schemas.openxmlformats.org/officeDocument/2006/relationships" xmlns:p="http://schemas.openxmlformats.org/presentationml/2006/main">
  <p:tag name="AS_UNIQUEID" val="53"/>
</p:tagLst>
</file>

<file path=ppt/tags/tag292.xml><?xml version="1.0" encoding="utf-8"?>
<p:tagLst xmlns:a="http://schemas.openxmlformats.org/drawingml/2006/main" xmlns:r="http://schemas.openxmlformats.org/officeDocument/2006/relationships" xmlns:p="http://schemas.openxmlformats.org/presentationml/2006/main">
  <p:tag name="AS_UNIQUEID" val="54"/>
</p:tagLst>
</file>

<file path=ppt/tags/tag293.xml><?xml version="1.0" encoding="utf-8"?>
<p:tagLst xmlns:a="http://schemas.openxmlformats.org/drawingml/2006/main" xmlns:r="http://schemas.openxmlformats.org/officeDocument/2006/relationships" xmlns:p="http://schemas.openxmlformats.org/presentationml/2006/main">
  <p:tag name="AS_UNIQUEID" val="58"/>
</p:tagLst>
</file>

<file path=ppt/tags/tag294.xml><?xml version="1.0" encoding="utf-8"?>
<p:tagLst xmlns:a="http://schemas.openxmlformats.org/drawingml/2006/main" xmlns:r="http://schemas.openxmlformats.org/officeDocument/2006/relationships" xmlns:p="http://schemas.openxmlformats.org/presentationml/2006/main">
  <p:tag name="AS_UNIQUEID" val="92"/>
</p:tagLst>
</file>

<file path=ppt/tags/tag295.xml><?xml version="1.0" encoding="utf-8"?>
<p:tagLst xmlns:a="http://schemas.openxmlformats.org/drawingml/2006/main" xmlns:r="http://schemas.openxmlformats.org/officeDocument/2006/relationships" xmlns:p="http://schemas.openxmlformats.org/presentationml/2006/main">
  <p:tag name="AS_UNIQUEID" val="93"/>
</p:tagLst>
</file>

<file path=ppt/tags/tag296.xml><?xml version="1.0" encoding="utf-8"?>
<p:tagLst xmlns:a="http://schemas.openxmlformats.org/drawingml/2006/main" xmlns:r="http://schemas.openxmlformats.org/officeDocument/2006/relationships" xmlns:p="http://schemas.openxmlformats.org/presentationml/2006/main">
  <p:tag name="AS_UNIQUEID" val="94"/>
</p:tagLst>
</file>

<file path=ppt/tags/tag297.xml><?xml version="1.0" encoding="utf-8"?>
<p:tagLst xmlns:a="http://schemas.openxmlformats.org/drawingml/2006/main" xmlns:r="http://schemas.openxmlformats.org/officeDocument/2006/relationships" xmlns:p="http://schemas.openxmlformats.org/presentationml/2006/main">
  <p:tag name="AS_UNIQUEID" val="95"/>
</p:tagLst>
</file>

<file path=ppt/tags/tag298.xml><?xml version="1.0" encoding="utf-8"?>
<p:tagLst xmlns:a="http://schemas.openxmlformats.org/drawingml/2006/main" xmlns:r="http://schemas.openxmlformats.org/officeDocument/2006/relationships" xmlns:p="http://schemas.openxmlformats.org/presentationml/2006/main">
  <p:tag name="AS_UNIQUEID" val="96"/>
</p:tagLst>
</file>

<file path=ppt/tags/tag299.xml><?xml version="1.0" encoding="utf-8"?>
<p:tagLst xmlns:a="http://schemas.openxmlformats.org/drawingml/2006/main" xmlns:r="http://schemas.openxmlformats.org/officeDocument/2006/relationships" xmlns:p="http://schemas.openxmlformats.org/presentationml/2006/main">
  <p:tag name="AS_UNIQUEID" val="97"/>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1"/>
</p:tagLst>
</file>

<file path=ppt/tags/tag31.xml><?xml version="1.0" encoding="utf-8"?>
<p:tagLst xmlns:a="http://schemas.openxmlformats.org/drawingml/2006/main" xmlns:r="http://schemas.openxmlformats.org/officeDocument/2006/relationships" xmlns:p="http://schemas.openxmlformats.org/presentationml/2006/main">
  <p:tag name="AS_UNIQUEID" val="52"/>
</p:tagLst>
</file>

<file path=ppt/tags/tag32.xml><?xml version="1.0" encoding="utf-8"?>
<p:tagLst xmlns:a="http://schemas.openxmlformats.org/drawingml/2006/main" xmlns:r="http://schemas.openxmlformats.org/officeDocument/2006/relationships" xmlns:p="http://schemas.openxmlformats.org/presentationml/2006/main">
  <p:tag name="AS_UNIQUEID" val="53"/>
</p:tagLst>
</file>

<file path=ppt/tags/tag33.xml><?xml version="1.0" encoding="utf-8"?>
<p:tagLst xmlns:a="http://schemas.openxmlformats.org/drawingml/2006/main" xmlns:r="http://schemas.openxmlformats.org/officeDocument/2006/relationships" xmlns:p="http://schemas.openxmlformats.org/presentationml/2006/main">
  <p:tag name="AS_UNIQUEID" val="54"/>
</p:tagLst>
</file>

<file path=ppt/tags/tag34.xml><?xml version="1.0" encoding="utf-8"?>
<p:tagLst xmlns:a="http://schemas.openxmlformats.org/drawingml/2006/main" xmlns:r="http://schemas.openxmlformats.org/officeDocument/2006/relationships" xmlns:p="http://schemas.openxmlformats.org/presentationml/2006/main">
  <p:tag name="AS_UNIQUEID" val="58"/>
</p:tagLst>
</file>

<file path=ppt/tags/tag35.xml><?xml version="1.0" encoding="utf-8"?>
<p:tagLst xmlns:a="http://schemas.openxmlformats.org/drawingml/2006/main" xmlns:r="http://schemas.openxmlformats.org/officeDocument/2006/relationships" xmlns:p="http://schemas.openxmlformats.org/presentationml/2006/main">
  <p:tag name="AS_UNIQUEID" val="49"/>
</p:tagLst>
</file>

<file path=ppt/tags/tag36.xml><?xml version="1.0" encoding="utf-8"?>
<p:tagLst xmlns:a="http://schemas.openxmlformats.org/drawingml/2006/main" xmlns:r="http://schemas.openxmlformats.org/officeDocument/2006/relationships" xmlns:p="http://schemas.openxmlformats.org/presentationml/2006/main">
  <p:tag name="AS_UNIQUEID" val="50"/>
</p:tagLst>
</file>

<file path=ppt/tags/tag37.xml><?xml version="1.0" encoding="utf-8"?>
<p:tagLst xmlns:a="http://schemas.openxmlformats.org/drawingml/2006/main" xmlns:r="http://schemas.openxmlformats.org/officeDocument/2006/relationships" xmlns:p="http://schemas.openxmlformats.org/presentationml/2006/main">
  <p:tag name="AS_UNIQUEID" val="51"/>
</p:tagLst>
</file>

<file path=ppt/tags/tag38.xml><?xml version="1.0" encoding="utf-8"?>
<p:tagLst xmlns:a="http://schemas.openxmlformats.org/drawingml/2006/main" xmlns:r="http://schemas.openxmlformats.org/officeDocument/2006/relationships" xmlns:p="http://schemas.openxmlformats.org/presentationml/2006/main">
  <p:tag name="AS_UNIQUEID" val="52"/>
</p:tagLst>
</file>

<file path=ppt/tags/tag39.xml><?xml version="1.0" encoding="utf-8"?>
<p:tagLst xmlns:a="http://schemas.openxmlformats.org/drawingml/2006/main" xmlns:r="http://schemas.openxmlformats.org/officeDocument/2006/relationships" xmlns:p="http://schemas.openxmlformats.org/presentationml/2006/main">
  <p:tag name="AS_UNIQUEID" val="53"/>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4"/>
</p:tagLst>
</file>

<file path=ppt/tags/tag41.xml><?xml version="1.0" encoding="utf-8"?>
<p:tagLst xmlns:a="http://schemas.openxmlformats.org/drawingml/2006/main" xmlns:r="http://schemas.openxmlformats.org/officeDocument/2006/relationships" xmlns:p="http://schemas.openxmlformats.org/presentationml/2006/main">
  <p:tag name="AS_UNIQUEID" val="58"/>
</p:tagLst>
</file>

<file path=ppt/tags/tag42.xml><?xml version="1.0" encoding="utf-8"?>
<p:tagLst xmlns:a="http://schemas.openxmlformats.org/drawingml/2006/main" xmlns:r="http://schemas.openxmlformats.org/officeDocument/2006/relationships" xmlns:p="http://schemas.openxmlformats.org/presentationml/2006/main">
  <p:tag name="AS_UNIQUEID" val="49"/>
</p:tagLst>
</file>

<file path=ppt/tags/tag43.xml><?xml version="1.0" encoding="utf-8"?>
<p:tagLst xmlns:a="http://schemas.openxmlformats.org/drawingml/2006/main" xmlns:r="http://schemas.openxmlformats.org/officeDocument/2006/relationships" xmlns:p="http://schemas.openxmlformats.org/presentationml/2006/main">
  <p:tag name="AS_UNIQUEID" val="50"/>
</p:tagLst>
</file>

<file path=ppt/tags/tag44.xml><?xml version="1.0" encoding="utf-8"?>
<p:tagLst xmlns:a="http://schemas.openxmlformats.org/drawingml/2006/main" xmlns:r="http://schemas.openxmlformats.org/officeDocument/2006/relationships" xmlns:p="http://schemas.openxmlformats.org/presentationml/2006/main">
  <p:tag name="AS_UNIQUEID" val="51"/>
</p:tagLst>
</file>

<file path=ppt/tags/tag45.xml><?xml version="1.0" encoding="utf-8"?>
<p:tagLst xmlns:a="http://schemas.openxmlformats.org/drawingml/2006/main" xmlns:r="http://schemas.openxmlformats.org/officeDocument/2006/relationships" xmlns:p="http://schemas.openxmlformats.org/presentationml/2006/main">
  <p:tag name="AS_UNIQUEID" val="52"/>
</p:tagLst>
</file>

<file path=ppt/tags/tag46.xml><?xml version="1.0" encoding="utf-8"?>
<p:tagLst xmlns:a="http://schemas.openxmlformats.org/drawingml/2006/main" xmlns:r="http://schemas.openxmlformats.org/officeDocument/2006/relationships" xmlns:p="http://schemas.openxmlformats.org/presentationml/2006/main">
  <p:tag name="AS_UNIQUEID" val="53"/>
</p:tagLst>
</file>

<file path=ppt/tags/tag47.xml><?xml version="1.0" encoding="utf-8"?>
<p:tagLst xmlns:a="http://schemas.openxmlformats.org/drawingml/2006/main" xmlns:r="http://schemas.openxmlformats.org/officeDocument/2006/relationships" xmlns:p="http://schemas.openxmlformats.org/presentationml/2006/main">
  <p:tag name="AS_UNIQUEID" val="54"/>
</p:tagLst>
</file>

<file path=ppt/tags/tag48.xml><?xml version="1.0" encoding="utf-8"?>
<p:tagLst xmlns:a="http://schemas.openxmlformats.org/drawingml/2006/main" xmlns:r="http://schemas.openxmlformats.org/officeDocument/2006/relationships" xmlns:p="http://schemas.openxmlformats.org/presentationml/2006/main">
  <p:tag name="AS_UNIQUEID" val="58"/>
</p:tagLst>
</file>

<file path=ppt/tags/tag49.xml><?xml version="1.0" encoding="utf-8"?>
<p:tagLst xmlns:a="http://schemas.openxmlformats.org/drawingml/2006/main" xmlns:r="http://schemas.openxmlformats.org/officeDocument/2006/relationships" xmlns:p="http://schemas.openxmlformats.org/presentationml/2006/main">
  <p:tag name="AS_UNIQUEID" val="49"/>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50"/>
</p:tagLst>
</file>

<file path=ppt/tags/tag51.xml><?xml version="1.0" encoding="utf-8"?>
<p:tagLst xmlns:a="http://schemas.openxmlformats.org/drawingml/2006/main" xmlns:r="http://schemas.openxmlformats.org/officeDocument/2006/relationships" xmlns:p="http://schemas.openxmlformats.org/presentationml/2006/main">
  <p:tag name="AS_UNIQUEID" val="51"/>
</p:tagLst>
</file>

<file path=ppt/tags/tag52.xml><?xml version="1.0" encoding="utf-8"?>
<p:tagLst xmlns:a="http://schemas.openxmlformats.org/drawingml/2006/main" xmlns:r="http://schemas.openxmlformats.org/officeDocument/2006/relationships" xmlns:p="http://schemas.openxmlformats.org/presentationml/2006/main">
  <p:tag name="AS_UNIQUEID" val="52"/>
</p:tagLst>
</file>

<file path=ppt/tags/tag53.xml><?xml version="1.0" encoding="utf-8"?>
<p:tagLst xmlns:a="http://schemas.openxmlformats.org/drawingml/2006/main" xmlns:r="http://schemas.openxmlformats.org/officeDocument/2006/relationships" xmlns:p="http://schemas.openxmlformats.org/presentationml/2006/main">
  <p:tag name="AS_UNIQUEID" val="53"/>
</p:tagLst>
</file>

<file path=ppt/tags/tag54.xml><?xml version="1.0" encoding="utf-8"?>
<p:tagLst xmlns:a="http://schemas.openxmlformats.org/drawingml/2006/main" xmlns:r="http://schemas.openxmlformats.org/officeDocument/2006/relationships" xmlns:p="http://schemas.openxmlformats.org/presentationml/2006/main">
  <p:tag name="AS_UNIQUEID" val="54"/>
</p:tagLst>
</file>

<file path=ppt/tags/tag55.xml><?xml version="1.0" encoding="utf-8"?>
<p:tagLst xmlns:a="http://schemas.openxmlformats.org/drawingml/2006/main" xmlns:r="http://schemas.openxmlformats.org/officeDocument/2006/relationships" xmlns:p="http://schemas.openxmlformats.org/presentationml/2006/main">
  <p:tag name="AS_UNIQUEID" val="58"/>
</p:tagLst>
</file>

<file path=ppt/tags/tag56.xml><?xml version="1.0" encoding="utf-8"?>
<p:tagLst xmlns:a="http://schemas.openxmlformats.org/drawingml/2006/main" xmlns:r="http://schemas.openxmlformats.org/officeDocument/2006/relationships" xmlns:p="http://schemas.openxmlformats.org/presentationml/2006/main">
  <p:tag name="AS_UNIQUEID" val="49"/>
</p:tagLst>
</file>

<file path=ppt/tags/tag57.xml><?xml version="1.0" encoding="utf-8"?>
<p:tagLst xmlns:a="http://schemas.openxmlformats.org/drawingml/2006/main" xmlns:r="http://schemas.openxmlformats.org/officeDocument/2006/relationships" xmlns:p="http://schemas.openxmlformats.org/presentationml/2006/main">
  <p:tag name="AS_UNIQUEID" val="50"/>
</p:tagLst>
</file>

<file path=ppt/tags/tag58.xml><?xml version="1.0" encoding="utf-8"?>
<p:tagLst xmlns:a="http://schemas.openxmlformats.org/drawingml/2006/main" xmlns:r="http://schemas.openxmlformats.org/officeDocument/2006/relationships" xmlns:p="http://schemas.openxmlformats.org/presentationml/2006/main">
  <p:tag name="AS_UNIQUEID" val="51"/>
</p:tagLst>
</file>

<file path=ppt/tags/tag59.xml><?xml version="1.0" encoding="utf-8"?>
<p:tagLst xmlns:a="http://schemas.openxmlformats.org/drawingml/2006/main" xmlns:r="http://schemas.openxmlformats.org/officeDocument/2006/relationships" xmlns:p="http://schemas.openxmlformats.org/presentationml/2006/main">
  <p:tag name="AS_UNIQUEID" val="52"/>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3"/>
</p:tagLst>
</file>

<file path=ppt/tags/tag61.xml><?xml version="1.0" encoding="utf-8"?>
<p:tagLst xmlns:a="http://schemas.openxmlformats.org/drawingml/2006/main" xmlns:r="http://schemas.openxmlformats.org/officeDocument/2006/relationships" xmlns:p="http://schemas.openxmlformats.org/presentationml/2006/main">
  <p:tag name="AS_UNIQUEID" val="54"/>
</p:tagLst>
</file>

<file path=ppt/tags/tag62.xml><?xml version="1.0" encoding="utf-8"?>
<p:tagLst xmlns:a="http://schemas.openxmlformats.org/drawingml/2006/main" xmlns:r="http://schemas.openxmlformats.org/officeDocument/2006/relationships" xmlns:p="http://schemas.openxmlformats.org/presentationml/2006/main">
  <p:tag name="AS_UNIQUEID" val="58"/>
</p:tagLst>
</file>

<file path=ppt/tags/tag63.xml><?xml version="1.0" encoding="utf-8"?>
<p:tagLst xmlns:a="http://schemas.openxmlformats.org/drawingml/2006/main" xmlns:r="http://schemas.openxmlformats.org/officeDocument/2006/relationships" xmlns:p="http://schemas.openxmlformats.org/presentationml/2006/main">
  <p:tag name="AS_UNIQUEID" val="49"/>
</p:tagLst>
</file>

<file path=ppt/tags/tag64.xml><?xml version="1.0" encoding="utf-8"?>
<p:tagLst xmlns:a="http://schemas.openxmlformats.org/drawingml/2006/main" xmlns:r="http://schemas.openxmlformats.org/officeDocument/2006/relationships" xmlns:p="http://schemas.openxmlformats.org/presentationml/2006/main">
  <p:tag name="AS_UNIQUEID" val="50"/>
</p:tagLst>
</file>

<file path=ppt/tags/tag65.xml><?xml version="1.0" encoding="utf-8"?>
<p:tagLst xmlns:a="http://schemas.openxmlformats.org/drawingml/2006/main" xmlns:r="http://schemas.openxmlformats.org/officeDocument/2006/relationships" xmlns:p="http://schemas.openxmlformats.org/presentationml/2006/main">
  <p:tag name="AS_UNIQUEID" val="51"/>
</p:tagLst>
</file>

<file path=ppt/tags/tag66.xml><?xml version="1.0" encoding="utf-8"?>
<p:tagLst xmlns:a="http://schemas.openxmlformats.org/drawingml/2006/main" xmlns:r="http://schemas.openxmlformats.org/officeDocument/2006/relationships" xmlns:p="http://schemas.openxmlformats.org/presentationml/2006/main">
  <p:tag name="AS_UNIQUEID" val="52"/>
</p:tagLst>
</file>

<file path=ppt/tags/tag67.xml><?xml version="1.0" encoding="utf-8"?>
<p:tagLst xmlns:a="http://schemas.openxmlformats.org/drawingml/2006/main" xmlns:r="http://schemas.openxmlformats.org/officeDocument/2006/relationships" xmlns:p="http://schemas.openxmlformats.org/presentationml/2006/main">
  <p:tag name="AS_UNIQUEID" val="53"/>
</p:tagLst>
</file>

<file path=ppt/tags/tag68.xml><?xml version="1.0" encoding="utf-8"?>
<p:tagLst xmlns:a="http://schemas.openxmlformats.org/drawingml/2006/main" xmlns:r="http://schemas.openxmlformats.org/officeDocument/2006/relationships" xmlns:p="http://schemas.openxmlformats.org/presentationml/2006/main">
  <p:tag name="AS_UNIQUEID" val="54"/>
</p:tagLst>
</file>

<file path=ppt/tags/tag69.xml><?xml version="1.0" encoding="utf-8"?>
<p:tagLst xmlns:a="http://schemas.openxmlformats.org/drawingml/2006/main" xmlns:r="http://schemas.openxmlformats.org/officeDocument/2006/relationships" xmlns:p="http://schemas.openxmlformats.org/presentationml/2006/main">
  <p:tag name="AS_UNIQUEID" val="58"/>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49"/>
</p:tagLst>
</file>

<file path=ppt/tags/tag71.xml><?xml version="1.0" encoding="utf-8"?>
<p:tagLst xmlns:a="http://schemas.openxmlformats.org/drawingml/2006/main" xmlns:r="http://schemas.openxmlformats.org/officeDocument/2006/relationships" xmlns:p="http://schemas.openxmlformats.org/presentationml/2006/main">
  <p:tag name="AS_UNIQUEID" val="50"/>
</p:tagLst>
</file>

<file path=ppt/tags/tag72.xml><?xml version="1.0" encoding="utf-8"?>
<p:tagLst xmlns:a="http://schemas.openxmlformats.org/drawingml/2006/main" xmlns:r="http://schemas.openxmlformats.org/officeDocument/2006/relationships" xmlns:p="http://schemas.openxmlformats.org/presentationml/2006/main">
  <p:tag name="AS_UNIQUEID" val="51"/>
</p:tagLst>
</file>

<file path=ppt/tags/tag73.xml><?xml version="1.0" encoding="utf-8"?>
<p:tagLst xmlns:a="http://schemas.openxmlformats.org/drawingml/2006/main" xmlns:r="http://schemas.openxmlformats.org/officeDocument/2006/relationships" xmlns:p="http://schemas.openxmlformats.org/presentationml/2006/main">
  <p:tag name="AS_UNIQUEID" val="52"/>
</p:tagLst>
</file>

<file path=ppt/tags/tag74.xml><?xml version="1.0" encoding="utf-8"?>
<p:tagLst xmlns:a="http://schemas.openxmlformats.org/drawingml/2006/main" xmlns:r="http://schemas.openxmlformats.org/officeDocument/2006/relationships" xmlns:p="http://schemas.openxmlformats.org/presentationml/2006/main">
  <p:tag name="AS_UNIQUEID" val="53"/>
</p:tagLst>
</file>

<file path=ppt/tags/tag75.xml><?xml version="1.0" encoding="utf-8"?>
<p:tagLst xmlns:a="http://schemas.openxmlformats.org/drawingml/2006/main" xmlns:r="http://schemas.openxmlformats.org/officeDocument/2006/relationships" xmlns:p="http://schemas.openxmlformats.org/presentationml/2006/main">
  <p:tag name="AS_UNIQUEID" val="54"/>
</p:tagLst>
</file>

<file path=ppt/tags/tag76.xml><?xml version="1.0" encoding="utf-8"?>
<p:tagLst xmlns:a="http://schemas.openxmlformats.org/drawingml/2006/main" xmlns:r="http://schemas.openxmlformats.org/officeDocument/2006/relationships" xmlns:p="http://schemas.openxmlformats.org/presentationml/2006/main">
  <p:tag name="AS_UNIQUEID" val="58"/>
</p:tagLst>
</file>

<file path=ppt/tags/tag77.xml><?xml version="1.0" encoding="utf-8"?>
<p:tagLst xmlns:a="http://schemas.openxmlformats.org/drawingml/2006/main" xmlns:r="http://schemas.openxmlformats.org/officeDocument/2006/relationships" xmlns:p="http://schemas.openxmlformats.org/presentationml/2006/main">
  <p:tag name="AS_UNIQUEID" val="49"/>
</p:tagLst>
</file>

<file path=ppt/tags/tag78.xml><?xml version="1.0" encoding="utf-8"?>
<p:tagLst xmlns:a="http://schemas.openxmlformats.org/drawingml/2006/main" xmlns:r="http://schemas.openxmlformats.org/officeDocument/2006/relationships" xmlns:p="http://schemas.openxmlformats.org/presentationml/2006/main">
  <p:tag name="AS_UNIQUEID" val="50"/>
</p:tagLst>
</file>

<file path=ppt/tags/tag79.xml><?xml version="1.0" encoding="utf-8"?>
<p:tagLst xmlns:a="http://schemas.openxmlformats.org/drawingml/2006/main" xmlns:r="http://schemas.openxmlformats.org/officeDocument/2006/relationships" xmlns:p="http://schemas.openxmlformats.org/presentationml/2006/main">
  <p:tag name="AS_UNIQUEID" val="51"/>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52"/>
</p:tagLst>
</file>

<file path=ppt/tags/tag81.xml><?xml version="1.0" encoding="utf-8"?>
<p:tagLst xmlns:a="http://schemas.openxmlformats.org/drawingml/2006/main" xmlns:r="http://schemas.openxmlformats.org/officeDocument/2006/relationships" xmlns:p="http://schemas.openxmlformats.org/presentationml/2006/main">
  <p:tag name="AS_UNIQUEID" val="53"/>
</p:tagLst>
</file>

<file path=ppt/tags/tag82.xml><?xml version="1.0" encoding="utf-8"?>
<p:tagLst xmlns:a="http://schemas.openxmlformats.org/drawingml/2006/main" xmlns:r="http://schemas.openxmlformats.org/officeDocument/2006/relationships" xmlns:p="http://schemas.openxmlformats.org/presentationml/2006/main">
  <p:tag name="AS_UNIQUEID" val="54"/>
</p:tagLst>
</file>

<file path=ppt/tags/tag83.xml><?xml version="1.0" encoding="utf-8"?>
<p:tagLst xmlns:a="http://schemas.openxmlformats.org/drawingml/2006/main" xmlns:r="http://schemas.openxmlformats.org/officeDocument/2006/relationships" xmlns:p="http://schemas.openxmlformats.org/presentationml/2006/main">
  <p:tag name="AS_UNIQUEID" val="58"/>
</p:tagLst>
</file>

<file path=ppt/tags/tag84.xml><?xml version="1.0" encoding="utf-8"?>
<p:tagLst xmlns:a="http://schemas.openxmlformats.org/drawingml/2006/main" xmlns:r="http://schemas.openxmlformats.org/officeDocument/2006/relationships" xmlns:p="http://schemas.openxmlformats.org/presentationml/2006/main">
  <p:tag name="AS_UNIQUEID" val="49"/>
</p:tagLst>
</file>

<file path=ppt/tags/tag85.xml><?xml version="1.0" encoding="utf-8"?>
<p:tagLst xmlns:a="http://schemas.openxmlformats.org/drawingml/2006/main" xmlns:r="http://schemas.openxmlformats.org/officeDocument/2006/relationships" xmlns:p="http://schemas.openxmlformats.org/presentationml/2006/main">
  <p:tag name="AS_UNIQUEID" val="50"/>
</p:tagLst>
</file>

<file path=ppt/tags/tag86.xml><?xml version="1.0" encoding="utf-8"?>
<p:tagLst xmlns:a="http://schemas.openxmlformats.org/drawingml/2006/main" xmlns:r="http://schemas.openxmlformats.org/officeDocument/2006/relationships" xmlns:p="http://schemas.openxmlformats.org/presentationml/2006/main">
  <p:tag name="AS_UNIQUEID" val="51"/>
</p:tagLst>
</file>

<file path=ppt/tags/tag87.xml><?xml version="1.0" encoding="utf-8"?>
<p:tagLst xmlns:a="http://schemas.openxmlformats.org/drawingml/2006/main" xmlns:r="http://schemas.openxmlformats.org/officeDocument/2006/relationships" xmlns:p="http://schemas.openxmlformats.org/presentationml/2006/main">
  <p:tag name="AS_UNIQUEID" val="52"/>
</p:tagLst>
</file>

<file path=ppt/tags/tag88.xml><?xml version="1.0" encoding="utf-8"?>
<p:tagLst xmlns:a="http://schemas.openxmlformats.org/drawingml/2006/main" xmlns:r="http://schemas.openxmlformats.org/officeDocument/2006/relationships" xmlns:p="http://schemas.openxmlformats.org/presentationml/2006/main">
  <p:tag name="AS_UNIQUEID" val="53"/>
</p:tagLst>
</file>

<file path=ppt/tags/tag89.xml><?xml version="1.0" encoding="utf-8"?>
<p:tagLst xmlns:a="http://schemas.openxmlformats.org/drawingml/2006/main" xmlns:r="http://schemas.openxmlformats.org/officeDocument/2006/relationships" xmlns:p="http://schemas.openxmlformats.org/presentationml/2006/main">
  <p:tag name="AS_UNIQUEID" val="54"/>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58"/>
</p:tagLst>
</file>

<file path=ppt/tags/tag91.xml><?xml version="1.0" encoding="utf-8"?>
<p:tagLst xmlns:a="http://schemas.openxmlformats.org/drawingml/2006/main" xmlns:r="http://schemas.openxmlformats.org/officeDocument/2006/relationships" xmlns:p="http://schemas.openxmlformats.org/presentationml/2006/main">
  <p:tag name="AS_UNIQUEID" val="49"/>
</p:tagLst>
</file>

<file path=ppt/tags/tag92.xml><?xml version="1.0" encoding="utf-8"?>
<p:tagLst xmlns:a="http://schemas.openxmlformats.org/drawingml/2006/main" xmlns:r="http://schemas.openxmlformats.org/officeDocument/2006/relationships" xmlns:p="http://schemas.openxmlformats.org/presentationml/2006/main">
  <p:tag name="AS_UNIQUEID" val="50"/>
</p:tagLst>
</file>

<file path=ppt/tags/tag93.xml><?xml version="1.0" encoding="utf-8"?>
<p:tagLst xmlns:a="http://schemas.openxmlformats.org/drawingml/2006/main" xmlns:r="http://schemas.openxmlformats.org/officeDocument/2006/relationships" xmlns:p="http://schemas.openxmlformats.org/presentationml/2006/main">
  <p:tag name="AS_UNIQUEID" val="51"/>
</p:tagLst>
</file>

<file path=ppt/tags/tag94.xml><?xml version="1.0" encoding="utf-8"?>
<p:tagLst xmlns:a="http://schemas.openxmlformats.org/drawingml/2006/main" xmlns:r="http://schemas.openxmlformats.org/officeDocument/2006/relationships" xmlns:p="http://schemas.openxmlformats.org/presentationml/2006/main">
  <p:tag name="AS_UNIQUEID" val="52"/>
</p:tagLst>
</file>

<file path=ppt/tags/tag95.xml><?xml version="1.0" encoding="utf-8"?>
<p:tagLst xmlns:a="http://schemas.openxmlformats.org/drawingml/2006/main" xmlns:r="http://schemas.openxmlformats.org/officeDocument/2006/relationships" xmlns:p="http://schemas.openxmlformats.org/presentationml/2006/main">
  <p:tag name="AS_UNIQUEID" val="53"/>
</p:tagLst>
</file>

<file path=ppt/tags/tag96.xml><?xml version="1.0" encoding="utf-8"?>
<p:tagLst xmlns:a="http://schemas.openxmlformats.org/drawingml/2006/main" xmlns:r="http://schemas.openxmlformats.org/officeDocument/2006/relationships" xmlns:p="http://schemas.openxmlformats.org/presentationml/2006/main">
  <p:tag name="AS_UNIQUEID" val="54"/>
</p:tagLst>
</file>

<file path=ppt/tags/tag97.xml><?xml version="1.0" encoding="utf-8"?>
<p:tagLst xmlns:a="http://schemas.openxmlformats.org/drawingml/2006/main" xmlns:r="http://schemas.openxmlformats.org/officeDocument/2006/relationships" xmlns:p="http://schemas.openxmlformats.org/presentationml/2006/main">
  <p:tag name="AS_UNIQUEID" val="58"/>
</p:tagLst>
</file>

<file path=ppt/tags/tag98.xml><?xml version="1.0" encoding="utf-8"?>
<p:tagLst xmlns:a="http://schemas.openxmlformats.org/drawingml/2006/main" xmlns:r="http://schemas.openxmlformats.org/officeDocument/2006/relationships" xmlns:p="http://schemas.openxmlformats.org/presentationml/2006/main">
  <p:tag name="AS_UNIQUEID" val="49"/>
</p:tagLst>
</file>

<file path=ppt/tags/tag99.xml><?xml version="1.0" encoding="utf-8"?>
<p:tagLst xmlns:a="http://schemas.openxmlformats.org/drawingml/2006/main" xmlns:r="http://schemas.openxmlformats.org/officeDocument/2006/relationships" xmlns:p="http://schemas.openxmlformats.org/presentationml/2006/main">
  <p:tag name="AS_UNIQUEID" val="5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4029</TotalTime>
  <Words>2907</Words>
  <Application>Microsoft Office PowerPoint</Application>
  <PresentationFormat>On-screen Show (4:3)</PresentationFormat>
  <Paragraphs>629</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Monotype Sorts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HP</cp:lastModifiedBy>
  <cp:revision>805</cp:revision>
  <cp:lastPrinted>1601-01-01T00:00:00Z</cp:lastPrinted>
  <dcterms:created xsi:type="dcterms:W3CDTF">2020-05-18T10:32:41Z</dcterms:created>
  <dcterms:modified xsi:type="dcterms:W3CDTF">2020-12-14T13:35:20Z</dcterms:modified>
</cp:coreProperties>
</file>