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99" r:id="rId3"/>
    <p:sldId id="366" r:id="rId4"/>
    <p:sldId id="320" r:id="rId5"/>
    <p:sldId id="367" r:id="rId6"/>
    <p:sldId id="353"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6" r:id="rId20"/>
    <p:sldId id="318" r:id="rId21"/>
    <p:sldId id="315" r:id="rId22"/>
    <p:sldId id="317" r:id="rId23"/>
    <p:sldId id="319" r:id="rId24"/>
    <p:sldId id="355" r:id="rId25"/>
    <p:sldId id="356" r:id="rId26"/>
    <p:sldId id="357" r:id="rId27"/>
    <p:sldId id="360" r:id="rId28"/>
    <p:sldId id="361" r:id="rId29"/>
    <p:sldId id="358" r:id="rId30"/>
    <p:sldId id="359" r:id="rId31"/>
    <p:sldId id="362" r:id="rId32"/>
    <p:sldId id="363" r:id="rId33"/>
    <p:sldId id="364" r:id="rId34"/>
    <p:sldId id="365" r:id="rId35"/>
    <p:sldId id="321" r:id="rId36"/>
    <p:sldId id="323" r:id="rId37"/>
    <p:sldId id="322" r:id="rId38"/>
    <p:sldId id="337" r:id="rId39"/>
    <p:sldId id="350" r:id="rId40"/>
    <p:sldId id="338" r:id="rId41"/>
    <p:sldId id="339" r:id="rId42"/>
    <p:sldId id="340" r:id="rId43"/>
    <p:sldId id="348" r:id="rId44"/>
    <p:sldId id="349" r:id="rId45"/>
    <p:sldId id="341" r:id="rId46"/>
    <p:sldId id="342" r:id="rId47"/>
    <p:sldId id="343" r:id="rId48"/>
    <p:sldId id="345" r:id="rId49"/>
    <p:sldId id="333" r:id="rId50"/>
    <p:sldId id="347" r:id="rId51"/>
    <p:sldId id="346"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2C435-D96F-40A0-82A5-14B555D391D3}" v="26" dt="2024-05-25T17:15:48.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5131" autoAdjust="0"/>
  </p:normalViewPr>
  <p:slideViewPr>
    <p:cSldViewPr>
      <p:cViewPr varScale="1">
        <p:scale>
          <a:sx n="82" d="100"/>
          <a:sy n="82" d="100"/>
        </p:scale>
        <p:origin x="1613" y="72"/>
      </p:cViewPr>
      <p:guideLst>
        <p:guide orient="horz" pos="2173"/>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ati Mishra" userId="8ab074852c9bf198" providerId="LiveId" clId="{4D92C435-D96F-40A0-82A5-14B555D391D3}"/>
    <pc:docChg chg="undo redo custSel addSld delSld modSld sldOrd">
      <pc:chgData name="Pragati Mishra" userId="8ab074852c9bf198" providerId="LiveId" clId="{4D92C435-D96F-40A0-82A5-14B555D391D3}" dt="2024-05-25T17:34:24.467" v="866" actId="20577"/>
      <pc:docMkLst>
        <pc:docMk/>
      </pc:docMkLst>
      <pc:sldChg chg="modSp mod">
        <pc:chgData name="Pragati Mishra" userId="8ab074852c9bf198" providerId="LiveId" clId="{4D92C435-D96F-40A0-82A5-14B555D391D3}" dt="2024-05-25T17:34:24.467" v="866" actId="20577"/>
        <pc:sldMkLst>
          <pc:docMk/>
          <pc:sldMk cId="0" sldId="256"/>
        </pc:sldMkLst>
        <pc:spChg chg="mod">
          <ac:chgData name="Pragati Mishra" userId="8ab074852c9bf198" providerId="LiveId" clId="{4D92C435-D96F-40A0-82A5-14B555D391D3}" dt="2024-05-25T17:34:24.467" v="866" actId="20577"/>
          <ac:spMkLst>
            <pc:docMk/>
            <pc:sldMk cId="0" sldId="256"/>
            <ac:spMk id="2051" creationId="{00000000-0000-0000-0000-000000000000}"/>
          </ac:spMkLst>
        </pc:spChg>
      </pc:sldChg>
      <pc:sldChg chg="modSp mod">
        <pc:chgData name="Pragati Mishra" userId="8ab074852c9bf198" providerId="LiveId" clId="{4D92C435-D96F-40A0-82A5-14B555D391D3}" dt="2024-05-25T11:07:52.890" v="598" actId="20577"/>
        <pc:sldMkLst>
          <pc:docMk/>
          <pc:sldMk cId="0" sldId="299"/>
        </pc:sldMkLst>
        <pc:spChg chg="mod">
          <ac:chgData name="Pragati Mishra" userId="8ab074852c9bf198" providerId="LiveId" clId="{4D92C435-D96F-40A0-82A5-14B555D391D3}" dt="2024-05-25T11:07:52.890" v="598" actId="20577"/>
          <ac:spMkLst>
            <pc:docMk/>
            <pc:sldMk cId="0" sldId="299"/>
            <ac:spMk id="12" creationId="{00000000-0000-0000-0000-000000000000}"/>
          </ac:spMkLst>
        </pc:spChg>
      </pc:sldChg>
      <pc:sldChg chg="addSp modSp mod">
        <pc:chgData name="Pragati Mishra" userId="8ab074852c9bf198" providerId="LiveId" clId="{4D92C435-D96F-40A0-82A5-14B555D391D3}" dt="2024-05-25T17:08:43.185" v="771" actId="14100"/>
        <pc:sldMkLst>
          <pc:docMk/>
          <pc:sldMk cId="0" sldId="305"/>
        </pc:sldMkLst>
        <pc:spChg chg="add mod">
          <ac:chgData name="Pragati Mishra" userId="8ab074852c9bf198" providerId="LiveId" clId="{4D92C435-D96F-40A0-82A5-14B555D391D3}" dt="2024-05-25T17:08:32.944" v="770" actId="20577"/>
          <ac:spMkLst>
            <pc:docMk/>
            <pc:sldMk cId="0" sldId="305"/>
            <ac:spMk id="3" creationId="{4E834C42-647B-A1B8-2989-48F020F67A3A}"/>
          </ac:spMkLst>
        </pc:spChg>
        <pc:picChg chg="mod">
          <ac:chgData name="Pragati Mishra" userId="8ab074852c9bf198" providerId="LiveId" clId="{4D92C435-D96F-40A0-82A5-14B555D391D3}" dt="2024-05-25T17:08:43.185" v="771" actId="14100"/>
          <ac:picMkLst>
            <pc:docMk/>
            <pc:sldMk cId="0" sldId="305"/>
            <ac:picMk id="6" creationId="{22029C3A-CAF5-1B2C-3587-1ACD0D08C1D2}"/>
          </ac:picMkLst>
        </pc:picChg>
      </pc:sldChg>
      <pc:sldChg chg="addSp modSp mod">
        <pc:chgData name="Pragati Mishra" userId="8ab074852c9bf198" providerId="LiveId" clId="{4D92C435-D96F-40A0-82A5-14B555D391D3}" dt="2024-05-25T17:09:23.520" v="776" actId="1076"/>
        <pc:sldMkLst>
          <pc:docMk/>
          <pc:sldMk cId="0" sldId="307"/>
        </pc:sldMkLst>
        <pc:spChg chg="add mod">
          <ac:chgData name="Pragati Mishra" userId="8ab074852c9bf198" providerId="LiveId" clId="{4D92C435-D96F-40A0-82A5-14B555D391D3}" dt="2024-05-25T17:09:23.520" v="776" actId="1076"/>
          <ac:spMkLst>
            <pc:docMk/>
            <pc:sldMk cId="0" sldId="307"/>
            <ac:spMk id="3" creationId="{268F6A67-F4A6-FD6B-25C7-05ADCA595724}"/>
          </ac:spMkLst>
        </pc:spChg>
        <pc:picChg chg="mod">
          <ac:chgData name="Pragati Mishra" userId="8ab074852c9bf198" providerId="LiveId" clId="{4D92C435-D96F-40A0-82A5-14B555D391D3}" dt="2024-05-25T17:09:08.483" v="773" actId="14100"/>
          <ac:picMkLst>
            <pc:docMk/>
            <pc:sldMk cId="0" sldId="307"/>
            <ac:picMk id="6" creationId="{BA2FE017-884C-BEB0-7275-0FD40231B8C5}"/>
          </ac:picMkLst>
        </pc:picChg>
      </pc:sldChg>
      <pc:sldChg chg="addSp modSp mod">
        <pc:chgData name="Pragati Mishra" userId="8ab074852c9bf198" providerId="LiveId" clId="{4D92C435-D96F-40A0-82A5-14B555D391D3}" dt="2024-05-25T17:10:15.343" v="783" actId="14100"/>
        <pc:sldMkLst>
          <pc:docMk/>
          <pc:sldMk cId="0" sldId="309"/>
        </pc:sldMkLst>
        <pc:spChg chg="add mod">
          <ac:chgData name="Pragati Mishra" userId="8ab074852c9bf198" providerId="LiveId" clId="{4D92C435-D96F-40A0-82A5-14B555D391D3}" dt="2024-05-25T17:10:15.343" v="783" actId="14100"/>
          <ac:spMkLst>
            <pc:docMk/>
            <pc:sldMk cId="0" sldId="309"/>
            <ac:spMk id="4" creationId="{42A5CA55-B531-3B9E-685A-BBE1FA4ADB4D}"/>
          </ac:spMkLst>
        </pc:spChg>
        <pc:picChg chg="mod">
          <ac:chgData name="Pragati Mishra" userId="8ab074852c9bf198" providerId="LiveId" clId="{4D92C435-D96F-40A0-82A5-14B555D391D3}" dt="2024-05-25T17:09:41.541" v="777" actId="14100"/>
          <ac:picMkLst>
            <pc:docMk/>
            <pc:sldMk cId="0" sldId="309"/>
            <ac:picMk id="3" creationId="{7AB1F894-E00C-A473-FF5E-E20D8DD5A98F}"/>
          </ac:picMkLst>
        </pc:picChg>
      </pc:sldChg>
      <pc:sldChg chg="addSp modSp mod">
        <pc:chgData name="Pragati Mishra" userId="8ab074852c9bf198" providerId="LiveId" clId="{4D92C435-D96F-40A0-82A5-14B555D391D3}" dt="2024-05-25T17:10:58.400" v="788" actId="1076"/>
        <pc:sldMkLst>
          <pc:docMk/>
          <pc:sldMk cId="0" sldId="311"/>
        </pc:sldMkLst>
        <pc:spChg chg="add mod">
          <ac:chgData name="Pragati Mishra" userId="8ab074852c9bf198" providerId="LiveId" clId="{4D92C435-D96F-40A0-82A5-14B555D391D3}" dt="2024-05-25T17:10:58.400" v="788" actId="1076"/>
          <ac:spMkLst>
            <pc:docMk/>
            <pc:sldMk cId="0" sldId="311"/>
            <ac:spMk id="4" creationId="{AE6F8158-034F-1A22-EECA-19A7CBF46657}"/>
          </ac:spMkLst>
        </pc:spChg>
        <pc:picChg chg="mod">
          <ac:chgData name="Pragati Mishra" userId="8ab074852c9bf198" providerId="LiveId" clId="{4D92C435-D96F-40A0-82A5-14B555D391D3}" dt="2024-05-25T17:10:42.976" v="785" actId="1076"/>
          <ac:picMkLst>
            <pc:docMk/>
            <pc:sldMk cId="0" sldId="311"/>
            <ac:picMk id="3" creationId="{0DC76E25-F52B-4BEE-8AC9-2C8184C7042F}"/>
          </ac:picMkLst>
        </pc:picChg>
      </pc:sldChg>
      <pc:sldChg chg="modSp mod ord">
        <pc:chgData name="Pragati Mishra" userId="8ab074852c9bf198" providerId="LiveId" clId="{4D92C435-D96F-40A0-82A5-14B555D391D3}" dt="2024-05-25T17:12:31.070" v="813" actId="1076"/>
        <pc:sldMkLst>
          <pc:docMk/>
          <pc:sldMk cId="0" sldId="315"/>
        </pc:sldMkLst>
        <pc:spChg chg="mod">
          <ac:chgData name="Pragati Mishra" userId="8ab074852c9bf198" providerId="LiveId" clId="{4D92C435-D96F-40A0-82A5-14B555D391D3}" dt="2024-05-25T17:12:31.070" v="813" actId="1076"/>
          <ac:spMkLst>
            <pc:docMk/>
            <pc:sldMk cId="0" sldId="315"/>
            <ac:spMk id="3" creationId="{F952C8B3-DBFE-4431-8A31-6B0F352DDF1B}"/>
          </ac:spMkLst>
        </pc:spChg>
        <pc:spChg chg="mod">
          <ac:chgData name="Pragati Mishra" userId="8ab074852c9bf198" providerId="LiveId" clId="{4D92C435-D96F-40A0-82A5-14B555D391D3}" dt="2024-05-25T05:16:23.708" v="0" actId="1076"/>
          <ac:spMkLst>
            <pc:docMk/>
            <pc:sldMk cId="0" sldId="315"/>
            <ac:spMk id="19460" creationId="{00000000-0000-0000-0000-000000000000}"/>
          </ac:spMkLst>
        </pc:spChg>
      </pc:sldChg>
      <pc:sldChg chg="addSp delSp modSp mod">
        <pc:chgData name="Pragati Mishra" userId="8ab074852c9bf198" providerId="LiveId" clId="{4D92C435-D96F-40A0-82A5-14B555D391D3}" dt="2024-05-25T10:19:25.482" v="134" actId="20577"/>
        <pc:sldMkLst>
          <pc:docMk/>
          <pc:sldMk cId="0" sldId="317"/>
        </pc:sldMkLst>
        <pc:spChg chg="del mod">
          <ac:chgData name="Pragati Mishra" userId="8ab074852c9bf198" providerId="LiveId" clId="{4D92C435-D96F-40A0-82A5-14B555D391D3}" dt="2024-05-25T10:16:37.949" v="99"/>
          <ac:spMkLst>
            <pc:docMk/>
            <pc:sldMk cId="0" sldId="317"/>
            <ac:spMk id="3" creationId="{6A95429A-41C0-8E89-FE6E-B907B62F76DF}"/>
          </ac:spMkLst>
        </pc:spChg>
        <pc:spChg chg="add del">
          <ac:chgData name="Pragati Mishra" userId="8ab074852c9bf198" providerId="LiveId" clId="{4D92C435-D96F-40A0-82A5-14B555D391D3}" dt="2024-05-25T10:18:35.180" v="119" actId="22"/>
          <ac:spMkLst>
            <pc:docMk/>
            <pc:sldMk cId="0" sldId="317"/>
            <ac:spMk id="4" creationId="{9CE6F0F3-8C99-01CB-CA91-CA6E3B8C1DB1}"/>
          </ac:spMkLst>
        </pc:spChg>
        <pc:spChg chg="add mod">
          <ac:chgData name="Pragati Mishra" userId="8ab074852c9bf198" providerId="LiveId" clId="{4D92C435-D96F-40A0-82A5-14B555D391D3}" dt="2024-05-25T10:19:25.482" v="134" actId="20577"/>
          <ac:spMkLst>
            <pc:docMk/>
            <pc:sldMk cId="0" sldId="317"/>
            <ac:spMk id="6" creationId="{15320136-A4F0-0BE3-E69F-4DEA6EBCEE0D}"/>
          </ac:spMkLst>
        </pc:spChg>
        <pc:spChg chg="mod">
          <ac:chgData name="Pragati Mishra" userId="8ab074852c9bf198" providerId="LiveId" clId="{4D92C435-D96F-40A0-82A5-14B555D391D3}" dt="2024-05-25T10:18:51.131" v="124" actId="113"/>
          <ac:spMkLst>
            <pc:docMk/>
            <pc:sldMk cId="0" sldId="317"/>
            <ac:spMk id="19460" creationId="{00000000-0000-0000-0000-000000000000}"/>
          </ac:spMkLst>
        </pc:spChg>
      </pc:sldChg>
      <pc:sldChg chg="modSp mod ord">
        <pc:chgData name="Pragati Mishra" userId="8ab074852c9bf198" providerId="LiveId" clId="{4D92C435-D96F-40A0-82A5-14B555D391D3}" dt="2024-05-25T17:11:52.535" v="800" actId="20577"/>
        <pc:sldMkLst>
          <pc:docMk/>
          <pc:sldMk cId="0" sldId="318"/>
        </pc:sldMkLst>
        <pc:spChg chg="mod">
          <ac:chgData name="Pragati Mishra" userId="8ab074852c9bf198" providerId="LiveId" clId="{4D92C435-D96F-40A0-82A5-14B555D391D3}" dt="2024-05-25T17:11:52.535" v="800" actId="20577"/>
          <ac:spMkLst>
            <pc:docMk/>
            <pc:sldMk cId="0" sldId="318"/>
            <ac:spMk id="3" creationId="{EBD2B16F-C3D4-1F2D-6B28-82AA8508A992}"/>
          </ac:spMkLst>
        </pc:spChg>
        <pc:spChg chg="mod">
          <ac:chgData name="Pragati Mishra" userId="8ab074852c9bf198" providerId="LiveId" clId="{4D92C435-D96F-40A0-82A5-14B555D391D3}" dt="2024-05-25T10:49:24.204" v="431" actId="404"/>
          <ac:spMkLst>
            <pc:docMk/>
            <pc:sldMk cId="0" sldId="318"/>
            <ac:spMk id="19460" creationId="{00000000-0000-0000-0000-000000000000}"/>
          </ac:spMkLst>
        </pc:spChg>
      </pc:sldChg>
      <pc:sldChg chg="addSp modSp mod">
        <pc:chgData name="Pragati Mishra" userId="8ab074852c9bf198" providerId="LiveId" clId="{4D92C435-D96F-40A0-82A5-14B555D391D3}" dt="2024-05-25T10:22:36.059" v="170" actId="403"/>
        <pc:sldMkLst>
          <pc:docMk/>
          <pc:sldMk cId="0" sldId="319"/>
        </pc:sldMkLst>
        <pc:spChg chg="add mod">
          <ac:chgData name="Pragati Mishra" userId="8ab074852c9bf198" providerId="LiveId" clId="{4D92C435-D96F-40A0-82A5-14B555D391D3}" dt="2024-05-25T10:22:29.691" v="168" actId="1076"/>
          <ac:spMkLst>
            <pc:docMk/>
            <pc:sldMk cId="0" sldId="319"/>
            <ac:spMk id="3" creationId="{6ED5D299-52C5-C7B4-5A9B-73F4C13AF97C}"/>
          </ac:spMkLst>
        </pc:spChg>
        <pc:spChg chg="add mod">
          <ac:chgData name="Pragati Mishra" userId="8ab074852c9bf198" providerId="LiveId" clId="{4D92C435-D96F-40A0-82A5-14B555D391D3}" dt="2024-05-25T10:22:36.059" v="170" actId="403"/>
          <ac:spMkLst>
            <pc:docMk/>
            <pc:sldMk cId="0" sldId="319"/>
            <ac:spMk id="5" creationId="{CFB91EC2-8D73-F0DA-4554-CE9CD02CF014}"/>
          </ac:spMkLst>
        </pc:spChg>
        <pc:spChg chg="mod">
          <ac:chgData name="Pragati Mishra" userId="8ab074852c9bf198" providerId="LiveId" clId="{4D92C435-D96F-40A0-82A5-14B555D391D3}" dt="2024-05-25T10:20:44.526" v="148" actId="5793"/>
          <ac:spMkLst>
            <pc:docMk/>
            <pc:sldMk cId="0" sldId="319"/>
            <ac:spMk id="19460" creationId="{00000000-0000-0000-0000-000000000000}"/>
          </ac:spMkLst>
        </pc:spChg>
      </pc:sldChg>
      <pc:sldChg chg="addSp delSp modSp mod ord">
        <pc:chgData name="Pragati Mishra" userId="8ab074852c9bf198" providerId="LiveId" clId="{4D92C435-D96F-40A0-82A5-14B555D391D3}" dt="2024-05-25T17:05:09.154" v="725"/>
        <pc:sldMkLst>
          <pc:docMk/>
          <pc:sldMk cId="0" sldId="320"/>
        </pc:sldMkLst>
        <pc:spChg chg="add del">
          <ac:chgData name="Pragati Mishra" userId="8ab074852c9bf198" providerId="LiveId" clId="{4D92C435-D96F-40A0-82A5-14B555D391D3}" dt="2024-05-25T10:12:40.927" v="15" actId="22"/>
          <ac:spMkLst>
            <pc:docMk/>
            <pc:sldMk cId="0" sldId="320"/>
            <ac:spMk id="3" creationId="{96C0B3A1-7BBB-1135-F52D-3A28F1F18B60}"/>
          </ac:spMkLst>
        </pc:spChg>
        <pc:spChg chg="add mod">
          <ac:chgData name="Pragati Mishra" userId="8ab074852c9bf198" providerId="LiveId" clId="{4D92C435-D96F-40A0-82A5-14B555D391D3}" dt="2024-05-25T17:02:08.620" v="681" actId="20577"/>
          <ac:spMkLst>
            <pc:docMk/>
            <pc:sldMk cId="0" sldId="320"/>
            <ac:spMk id="5" creationId="{A3913620-FC24-C251-3D0B-58D58593BA87}"/>
          </ac:spMkLst>
        </pc:spChg>
        <pc:spChg chg="mod">
          <ac:chgData name="Pragati Mishra" userId="8ab074852c9bf198" providerId="LiveId" clId="{4D92C435-D96F-40A0-82A5-14B555D391D3}" dt="2024-05-25T10:13:24.154" v="26" actId="20577"/>
          <ac:spMkLst>
            <pc:docMk/>
            <pc:sldMk cId="0" sldId="320"/>
            <ac:spMk id="19460" creationId="{00000000-0000-0000-0000-000000000000}"/>
          </ac:spMkLst>
        </pc:spChg>
      </pc:sldChg>
      <pc:sldChg chg="addSp delSp modSp mod ord">
        <pc:chgData name="Pragati Mishra" userId="8ab074852c9bf198" providerId="LiveId" clId="{4D92C435-D96F-40A0-82A5-14B555D391D3}" dt="2024-05-25T10:49:09.605" v="428" actId="20577"/>
        <pc:sldMkLst>
          <pc:docMk/>
          <pc:sldMk cId="0" sldId="321"/>
        </pc:sldMkLst>
        <pc:spChg chg="add del">
          <ac:chgData name="Pragati Mishra" userId="8ab074852c9bf198" providerId="LiveId" clId="{4D92C435-D96F-40A0-82A5-14B555D391D3}" dt="2024-05-25T10:48:05.790" v="398" actId="22"/>
          <ac:spMkLst>
            <pc:docMk/>
            <pc:sldMk cId="0" sldId="321"/>
            <ac:spMk id="3" creationId="{A2EF74A1-FFBE-3677-8CB2-B2A9E1B4ABB0}"/>
          </ac:spMkLst>
        </pc:spChg>
        <pc:spChg chg="add del">
          <ac:chgData name="Pragati Mishra" userId="8ab074852c9bf198" providerId="LiveId" clId="{4D92C435-D96F-40A0-82A5-14B555D391D3}" dt="2024-05-25T10:48:10.293" v="402" actId="22"/>
          <ac:spMkLst>
            <pc:docMk/>
            <pc:sldMk cId="0" sldId="321"/>
            <ac:spMk id="5" creationId="{6913FB1A-4ACC-A113-B0D6-CA4949440493}"/>
          </ac:spMkLst>
        </pc:spChg>
        <pc:spChg chg="add mod">
          <ac:chgData name="Pragati Mishra" userId="8ab074852c9bf198" providerId="LiveId" clId="{4D92C435-D96F-40A0-82A5-14B555D391D3}" dt="2024-05-25T10:48:56.674" v="415" actId="1076"/>
          <ac:spMkLst>
            <pc:docMk/>
            <pc:sldMk cId="0" sldId="321"/>
            <ac:spMk id="7" creationId="{C997E73C-F6CE-C5C5-7E2E-53ED4A19FBA3}"/>
          </ac:spMkLst>
        </pc:spChg>
        <pc:spChg chg="mod">
          <ac:chgData name="Pragati Mishra" userId="8ab074852c9bf198" providerId="LiveId" clId="{4D92C435-D96F-40A0-82A5-14B555D391D3}" dt="2024-05-25T10:49:09.605" v="428" actId="20577"/>
          <ac:spMkLst>
            <pc:docMk/>
            <pc:sldMk cId="0" sldId="321"/>
            <ac:spMk id="19460" creationId="{00000000-0000-0000-0000-000000000000}"/>
          </ac:spMkLst>
        </pc:spChg>
        <pc:picChg chg="mod">
          <ac:chgData name="Pragati Mishra" userId="8ab074852c9bf198" providerId="LiveId" clId="{4D92C435-D96F-40A0-82A5-14B555D391D3}" dt="2024-05-25T10:48:17.780" v="405" actId="1076"/>
          <ac:picMkLst>
            <pc:docMk/>
            <pc:sldMk cId="0" sldId="321"/>
            <ac:picMk id="4101" creationId="{00000000-0000-0000-0000-000000000000}"/>
          </ac:picMkLst>
        </pc:picChg>
      </pc:sldChg>
      <pc:sldChg chg="addSp delSp modSp mod">
        <pc:chgData name="Pragati Mishra" userId="8ab074852c9bf198" providerId="LiveId" clId="{4D92C435-D96F-40A0-82A5-14B555D391D3}" dt="2024-05-25T10:55:03.826" v="480" actId="14100"/>
        <pc:sldMkLst>
          <pc:docMk/>
          <pc:sldMk cId="0" sldId="322"/>
        </pc:sldMkLst>
        <pc:spChg chg="add del">
          <ac:chgData name="Pragati Mishra" userId="8ab074852c9bf198" providerId="LiveId" clId="{4D92C435-D96F-40A0-82A5-14B555D391D3}" dt="2024-05-25T10:53:55.637" v="469" actId="22"/>
          <ac:spMkLst>
            <pc:docMk/>
            <pc:sldMk cId="0" sldId="322"/>
            <ac:spMk id="3" creationId="{6F11C861-3725-219E-F96A-26CDEE9B2E1B}"/>
          </ac:spMkLst>
        </pc:spChg>
        <pc:spChg chg="add mod">
          <ac:chgData name="Pragati Mishra" userId="8ab074852c9bf198" providerId="LiveId" clId="{4D92C435-D96F-40A0-82A5-14B555D391D3}" dt="2024-05-25T10:54:05.242" v="473" actId="403"/>
          <ac:spMkLst>
            <pc:docMk/>
            <pc:sldMk cId="0" sldId="322"/>
            <ac:spMk id="5" creationId="{70D30EA8-E2C9-2DC9-6EF0-95B40253DBC0}"/>
          </ac:spMkLst>
        </pc:spChg>
        <pc:picChg chg="add mod">
          <ac:chgData name="Pragati Mishra" userId="8ab074852c9bf198" providerId="LiveId" clId="{4D92C435-D96F-40A0-82A5-14B555D391D3}" dt="2024-05-25T10:55:03.826" v="480" actId="14100"/>
          <ac:picMkLst>
            <pc:docMk/>
            <pc:sldMk cId="0" sldId="322"/>
            <ac:picMk id="7" creationId="{7A0A2475-B84E-6DC5-ABC8-C8EFDBE9C180}"/>
          </ac:picMkLst>
        </pc:picChg>
      </pc:sldChg>
      <pc:sldChg chg="addSp delSp modSp mod">
        <pc:chgData name="Pragati Mishra" userId="8ab074852c9bf198" providerId="LiveId" clId="{4D92C435-D96F-40A0-82A5-14B555D391D3}" dt="2024-05-25T10:53:28.666" v="465" actId="20577"/>
        <pc:sldMkLst>
          <pc:docMk/>
          <pc:sldMk cId="0" sldId="323"/>
        </pc:sldMkLst>
        <pc:spChg chg="add del">
          <ac:chgData name="Pragati Mishra" userId="8ab074852c9bf198" providerId="LiveId" clId="{4D92C435-D96F-40A0-82A5-14B555D391D3}" dt="2024-05-25T10:51:49.581" v="439" actId="22"/>
          <ac:spMkLst>
            <pc:docMk/>
            <pc:sldMk cId="0" sldId="323"/>
            <ac:spMk id="3" creationId="{E3FE3D27-A63E-DBD5-2E5F-0833078C91DD}"/>
          </ac:spMkLst>
        </pc:spChg>
        <pc:spChg chg="add del">
          <ac:chgData name="Pragati Mishra" userId="8ab074852c9bf198" providerId="LiveId" clId="{4D92C435-D96F-40A0-82A5-14B555D391D3}" dt="2024-05-25T10:52:28.556" v="448" actId="22"/>
          <ac:spMkLst>
            <pc:docMk/>
            <pc:sldMk cId="0" sldId="323"/>
            <ac:spMk id="5" creationId="{FCD59D95-781D-BB7D-9F30-9C13EB51104B}"/>
          </ac:spMkLst>
        </pc:spChg>
        <pc:spChg chg="add del">
          <ac:chgData name="Pragati Mishra" userId="8ab074852c9bf198" providerId="LiveId" clId="{4D92C435-D96F-40A0-82A5-14B555D391D3}" dt="2024-05-25T10:52:48.393" v="452" actId="22"/>
          <ac:spMkLst>
            <pc:docMk/>
            <pc:sldMk cId="0" sldId="323"/>
            <ac:spMk id="7" creationId="{6D8AC3C3-AD18-C613-305D-B00FE5A3D905}"/>
          </ac:spMkLst>
        </pc:spChg>
        <pc:spChg chg="add mod">
          <ac:chgData name="Pragati Mishra" userId="8ab074852c9bf198" providerId="LiveId" clId="{4D92C435-D96F-40A0-82A5-14B555D391D3}" dt="2024-05-25T10:53:28.666" v="465" actId="20577"/>
          <ac:spMkLst>
            <pc:docMk/>
            <pc:sldMk cId="0" sldId="323"/>
            <ac:spMk id="9" creationId="{70058D19-06F8-0B65-26C5-90C0A885AC46}"/>
          </ac:spMkLst>
        </pc:spChg>
        <pc:spChg chg="mod">
          <ac:chgData name="Pragati Mishra" userId="8ab074852c9bf198" providerId="LiveId" clId="{4D92C435-D96F-40A0-82A5-14B555D391D3}" dt="2024-05-25T10:52:13.500" v="446" actId="113"/>
          <ac:spMkLst>
            <pc:docMk/>
            <pc:sldMk cId="0" sldId="323"/>
            <ac:spMk id="19460" creationId="{00000000-0000-0000-0000-000000000000}"/>
          </ac:spMkLst>
        </pc:spChg>
      </pc:sldChg>
      <pc:sldChg chg="addSp modSp mod">
        <pc:chgData name="Pragati Mishra" userId="8ab074852c9bf198" providerId="LiveId" clId="{4D92C435-D96F-40A0-82A5-14B555D391D3}" dt="2024-05-25T11:14:16.461" v="673" actId="20577"/>
        <pc:sldMkLst>
          <pc:docMk/>
          <pc:sldMk cId="0" sldId="333"/>
        </pc:sldMkLst>
        <pc:spChg chg="add mod">
          <ac:chgData name="Pragati Mishra" userId="8ab074852c9bf198" providerId="LiveId" clId="{4D92C435-D96F-40A0-82A5-14B555D391D3}" dt="2024-05-25T11:14:04.685" v="660" actId="20577"/>
          <ac:spMkLst>
            <pc:docMk/>
            <pc:sldMk cId="0" sldId="333"/>
            <ac:spMk id="3" creationId="{E6C98074-F92A-E67C-58D0-598623915A8E}"/>
          </ac:spMkLst>
        </pc:spChg>
        <pc:spChg chg="mod">
          <ac:chgData name="Pragati Mishra" userId="8ab074852c9bf198" providerId="LiveId" clId="{4D92C435-D96F-40A0-82A5-14B555D391D3}" dt="2024-05-25T11:14:16.461" v="673" actId="20577"/>
          <ac:spMkLst>
            <pc:docMk/>
            <pc:sldMk cId="0" sldId="333"/>
            <ac:spMk id="19460" creationId="{00000000-0000-0000-0000-000000000000}"/>
          </ac:spMkLst>
        </pc:spChg>
      </pc:sldChg>
      <pc:sldChg chg="del">
        <pc:chgData name="Pragati Mishra" userId="8ab074852c9bf198" providerId="LiveId" clId="{4D92C435-D96F-40A0-82A5-14B555D391D3}" dt="2024-05-25T11:14:23.118" v="674" actId="47"/>
        <pc:sldMkLst>
          <pc:docMk/>
          <pc:sldMk cId="0" sldId="334"/>
        </pc:sldMkLst>
      </pc:sldChg>
      <pc:sldChg chg="del">
        <pc:chgData name="Pragati Mishra" userId="8ab074852c9bf198" providerId="LiveId" clId="{4D92C435-D96F-40A0-82A5-14B555D391D3}" dt="2024-05-25T11:14:25.703" v="675" actId="47"/>
        <pc:sldMkLst>
          <pc:docMk/>
          <pc:sldMk cId="0" sldId="335"/>
        </pc:sldMkLst>
      </pc:sldChg>
      <pc:sldChg chg="addSp modSp mod">
        <pc:chgData name="Pragati Mishra" userId="8ab074852c9bf198" providerId="LiveId" clId="{4D92C435-D96F-40A0-82A5-14B555D391D3}" dt="2024-05-25T10:57:24.091" v="495" actId="113"/>
        <pc:sldMkLst>
          <pc:docMk/>
          <pc:sldMk cId="0" sldId="337"/>
        </pc:sldMkLst>
        <pc:spChg chg="add mod">
          <ac:chgData name="Pragati Mishra" userId="8ab074852c9bf198" providerId="LiveId" clId="{4D92C435-D96F-40A0-82A5-14B555D391D3}" dt="2024-05-25T10:56:51.660" v="488" actId="123"/>
          <ac:spMkLst>
            <pc:docMk/>
            <pc:sldMk cId="0" sldId="337"/>
            <ac:spMk id="3" creationId="{525A27C2-A88E-2AD2-4011-34FE70BCBFD0}"/>
          </ac:spMkLst>
        </pc:spChg>
        <pc:spChg chg="mod">
          <ac:chgData name="Pragati Mishra" userId="8ab074852c9bf198" providerId="LiveId" clId="{4D92C435-D96F-40A0-82A5-14B555D391D3}" dt="2024-05-25T10:57:24.091" v="495" actId="113"/>
          <ac:spMkLst>
            <pc:docMk/>
            <pc:sldMk cId="0" sldId="337"/>
            <ac:spMk id="19460" creationId="{00000000-0000-0000-0000-000000000000}"/>
          </ac:spMkLst>
        </pc:spChg>
      </pc:sldChg>
      <pc:sldChg chg="addSp modSp mod">
        <pc:chgData name="Pragati Mishra" userId="8ab074852c9bf198" providerId="LiveId" clId="{4D92C435-D96F-40A0-82A5-14B555D391D3}" dt="2024-05-25T11:02:34.243" v="547" actId="14100"/>
        <pc:sldMkLst>
          <pc:docMk/>
          <pc:sldMk cId="0" sldId="338"/>
        </pc:sldMkLst>
        <pc:spChg chg="add mod">
          <ac:chgData name="Pragati Mishra" userId="8ab074852c9bf198" providerId="LiveId" clId="{4D92C435-D96F-40A0-82A5-14B555D391D3}" dt="2024-05-25T11:02:34.243" v="547" actId="14100"/>
          <ac:spMkLst>
            <pc:docMk/>
            <pc:sldMk cId="0" sldId="338"/>
            <ac:spMk id="3" creationId="{05A754BF-17DB-8FEF-84FA-DF82BB776040}"/>
          </ac:spMkLst>
        </pc:spChg>
        <pc:spChg chg="mod">
          <ac:chgData name="Pragati Mishra" userId="8ab074852c9bf198" providerId="LiveId" clId="{4D92C435-D96F-40A0-82A5-14B555D391D3}" dt="2024-05-25T11:00:13.661" v="530" actId="207"/>
          <ac:spMkLst>
            <pc:docMk/>
            <pc:sldMk cId="0" sldId="338"/>
            <ac:spMk id="19460" creationId="{00000000-0000-0000-0000-000000000000}"/>
          </ac:spMkLst>
        </pc:spChg>
      </pc:sldChg>
      <pc:sldChg chg="addSp modSp mod">
        <pc:chgData name="Pragati Mishra" userId="8ab074852c9bf198" providerId="LiveId" clId="{4D92C435-D96F-40A0-82A5-14B555D391D3}" dt="2024-05-25T11:02:09.837" v="539" actId="403"/>
        <pc:sldMkLst>
          <pc:docMk/>
          <pc:sldMk cId="0" sldId="339"/>
        </pc:sldMkLst>
        <pc:spChg chg="add mod">
          <ac:chgData name="Pragati Mishra" userId="8ab074852c9bf198" providerId="LiveId" clId="{4D92C435-D96F-40A0-82A5-14B555D391D3}" dt="2024-05-25T11:02:09.837" v="539" actId="403"/>
          <ac:spMkLst>
            <pc:docMk/>
            <pc:sldMk cId="0" sldId="339"/>
            <ac:spMk id="3" creationId="{BB013F1D-D488-0499-5AA6-47AF3F332699}"/>
          </ac:spMkLst>
        </pc:spChg>
      </pc:sldChg>
      <pc:sldChg chg="addSp modSp mod">
        <pc:chgData name="Pragati Mishra" userId="8ab074852c9bf198" providerId="LiveId" clId="{4D92C435-D96F-40A0-82A5-14B555D391D3}" dt="2024-05-25T11:07:31.161" v="596" actId="20577"/>
        <pc:sldMkLst>
          <pc:docMk/>
          <pc:sldMk cId="0" sldId="340"/>
        </pc:sldMkLst>
        <pc:spChg chg="add mod">
          <ac:chgData name="Pragati Mishra" userId="8ab074852c9bf198" providerId="LiveId" clId="{4D92C435-D96F-40A0-82A5-14B555D391D3}" dt="2024-05-25T11:07:31.161" v="596" actId="20577"/>
          <ac:spMkLst>
            <pc:docMk/>
            <pc:sldMk cId="0" sldId="340"/>
            <ac:spMk id="3" creationId="{3B042ABF-6279-0525-0B6C-DE8DF508420F}"/>
          </ac:spMkLst>
        </pc:spChg>
        <pc:spChg chg="mod">
          <ac:chgData name="Pragati Mishra" userId="8ab074852c9bf198" providerId="LiveId" clId="{4D92C435-D96F-40A0-82A5-14B555D391D3}" dt="2024-05-25T11:07:08.357" v="590" actId="207"/>
          <ac:spMkLst>
            <pc:docMk/>
            <pc:sldMk cId="0" sldId="340"/>
            <ac:spMk id="19460" creationId="{00000000-0000-0000-0000-000000000000}"/>
          </ac:spMkLst>
        </pc:spChg>
      </pc:sldChg>
      <pc:sldChg chg="addSp delSp modSp mod">
        <pc:chgData name="Pragati Mishra" userId="8ab074852c9bf198" providerId="LiveId" clId="{4D92C435-D96F-40A0-82A5-14B555D391D3}" dt="2024-05-25T11:10:30.528" v="623" actId="20577"/>
        <pc:sldMkLst>
          <pc:docMk/>
          <pc:sldMk cId="0" sldId="341"/>
        </pc:sldMkLst>
        <pc:spChg chg="add del">
          <ac:chgData name="Pragati Mishra" userId="8ab074852c9bf198" providerId="LiveId" clId="{4D92C435-D96F-40A0-82A5-14B555D391D3}" dt="2024-05-25T11:09:33.588" v="606" actId="22"/>
          <ac:spMkLst>
            <pc:docMk/>
            <pc:sldMk cId="0" sldId="341"/>
            <ac:spMk id="3" creationId="{45D5A1B9-2255-0740-A4D0-09E36C3C3A25}"/>
          </ac:spMkLst>
        </pc:spChg>
        <pc:spChg chg="add mod">
          <ac:chgData name="Pragati Mishra" userId="8ab074852c9bf198" providerId="LiveId" clId="{4D92C435-D96F-40A0-82A5-14B555D391D3}" dt="2024-05-25T11:10:30.528" v="623" actId="20577"/>
          <ac:spMkLst>
            <pc:docMk/>
            <pc:sldMk cId="0" sldId="341"/>
            <ac:spMk id="5" creationId="{C027806C-1122-198B-3E49-FB7C8B12BC01}"/>
          </ac:spMkLst>
        </pc:spChg>
        <pc:spChg chg="mod">
          <ac:chgData name="Pragati Mishra" userId="8ab074852c9bf198" providerId="LiveId" clId="{4D92C435-D96F-40A0-82A5-14B555D391D3}" dt="2024-05-25T11:08:14.196" v="602" actId="113"/>
          <ac:spMkLst>
            <pc:docMk/>
            <pc:sldMk cId="0" sldId="341"/>
            <ac:spMk id="19460" creationId="{00000000-0000-0000-0000-000000000000}"/>
          </ac:spMkLst>
        </pc:spChg>
      </pc:sldChg>
      <pc:sldChg chg="addSp delSp modSp mod">
        <pc:chgData name="Pragati Mishra" userId="8ab074852c9bf198" providerId="LiveId" clId="{4D92C435-D96F-40A0-82A5-14B555D391D3}" dt="2024-05-25T11:12:05.843" v="640" actId="20577"/>
        <pc:sldMkLst>
          <pc:docMk/>
          <pc:sldMk cId="0" sldId="342"/>
        </pc:sldMkLst>
        <pc:spChg chg="add del">
          <ac:chgData name="Pragati Mishra" userId="8ab074852c9bf198" providerId="LiveId" clId="{4D92C435-D96F-40A0-82A5-14B555D391D3}" dt="2024-05-25T11:11:05.893" v="627" actId="22"/>
          <ac:spMkLst>
            <pc:docMk/>
            <pc:sldMk cId="0" sldId="342"/>
            <ac:spMk id="3" creationId="{1A81A335-768B-DBDC-1984-11C5651FBB99}"/>
          </ac:spMkLst>
        </pc:spChg>
        <pc:spChg chg="add mod">
          <ac:chgData name="Pragati Mishra" userId="8ab074852c9bf198" providerId="LiveId" clId="{4D92C435-D96F-40A0-82A5-14B555D391D3}" dt="2024-05-25T11:11:19.695" v="632" actId="403"/>
          <ac:spMkLst>
            <pc:docMk/>
            <pc:sldMk cId="0" sldId="342"/>
            <ac:spMk id="5" creationId="{6AE373D4-DF58-09A4-8B94-0FDDAA561537}"/>
          </ac:spMkLst>
        </pc:spChg>
        <pc:spChg chg="add mod">
          <ac:chgData name="Pragati Mishra" userId="8ab074852c9bf198" providerId="LiveId" clId="{4D92C435-D96F-40A0-82A5-14B555D391D3}" dt="2024-05-25T11:12:05.843" v="640" actId="20577"/>
          <ac:spMkLst>
            <pc:docMk/>
            <pc:sldMk cId="0" sldId="342"/>
            <ac:spMk id="7" creationId="{8D2EFAFA-A019-5E2F-CC0D-089BB898422C}"/>
          </ac:spMkLst>
        </pc:spChg>
      </pc:sldChg>
      <pc:sldChg chg="addSp modSp mod">
        <pc:chgData name="Pragati Mishra" userId="8ab074852c9bf198" providerId="LiveId" clId="{4D92C435-D96F-40A0-82A5-14B555D391D3}" dt="2024-05-25T11:13:30.674" v="654" actId="20577"/>
        <pc:sldMkLst>
          <pc:docMk/>
          <pc:sldMk cId="0" sldId="343"/>
        </pc:sldMkLst>
        <pc:spChg chg="add mod">
          <ac:chgData name="Pragati Mishra" userId="8ab074852c9bf198" providerId="LiveId" clId="{4D92C435-D96F-40A0-82A5-14B555D391D3}" dt="2024-05-25T11:13:30.674" v="654" actId="20577"/>
          <ac:spMkLst>
            <pc:docMk/>
            <pc:sldMk cId="0" sldId="343"/>
            <ac:spMk id="3" creationId="{1BA73E53-CA48-486C-F5F0-9C65DEEBB18D}"/>
          </ac:spMkLst>
        </pc:spChg>
      </pc:sldChg>
      <pc:sldChg chg="addSp modSp mod">
        <pc:chgData name="Pragati Mishra" userId="8ab074852c9bf198" providerId="LiveId" clId="{4D92C435-D96F-40A0-82A5-14B555D391D3}" dt="2024-05-25T11:13:10.040" v="649" actId="403"/>
        <pc:sldMkLst>
          <pc:docMk/>
          <pc:sldMk cId="0" sldId="345"/>
        </pc:sldMkLst>
        <pc:spChg chg="add mod">
          <ac:chgData name="Pragati Mishra" userId="8ab074852c9bf198" providerId="LiveId" clId="{4D92C435-D96F-40A0-82A5-14B555D391D3}" dt="2024-05-25T11:13:10.040" v="649" actId="403"/>
          <ac:spMkLst>
            <pc:docMk/>
            <pc:sldMk cId="0" sldId="345"/>
            <ac:spMk id="3" creationId="{DB0D20C9-38E5-997E-EF1D-928055F1EB22}"/>
          </ac:spMkLst>
        </pc:spChg>
      </pc:sldChg>
      <pc:sldChg chg="addSp modSp mod">
        <pc:chgData name="Pragati Mishra" userId="8ab074852c9bf198" providerId="LiveId" clId="{4D92C435-D96F-40A0-82A5-14B555D391D3}" dt="2024-05-25T11:06:16.735" v="584" actId="20577"/>
        <pc:sldMkLst>
          <pc:docMk/>
          <pc:sldMk cId="0" sldId="348"/>
        </pc:sldMkLst>
        <pc:spChg chg="add mod">
          <ac:chgData name="Pragati Mishra" userId="8ab074852c9bf198" providerId="LiveId" clId="{4D92C435-D96F-40A0-82A5-14B555D391D3}" dt="2024-05-25T11:06:16.735" v="584" actId="20577"/>
          <ac:spMkLst>
            <pc:docMk/>
            <pc:sldMk cId="0" sldId="348"/>
            <ac:spMk id="3" creationId="{082F40FE-FB46-E70C-2F08-EE063A0653BA}"/>
          </ac:spMkLst>
        </pc:spChg>
        <pc:spChg chg="mod">
          <ac:chgData name="Pragati Mishra" userId="8ab074852c9bf198" providerId="LiveId" clId="{4D92C435-D96F-40A0-82A5-14B555D391D3}" dt="2024-05-25T11:05:55.059" v="579" actId="207"/>
          <ac:spMkLst>
            <pc:docMk/>
            <pc:sldMk cId="0" sldId="348"/>
            <ac:spMk id="19460" creationId="{00000000-0000-0000-0000-000000000000}"/>
          </ac:spMkLst>
        </pc:spChg>
      </pc:sldChg>
      <pc:sldChg chg="addSp modSp mod">
        <pc:chgData name="Pragati Mishra" userId="8ab074852c9bf198" providerId="LiveId" clId="{4D92C435-D96F-40A0-82A5-14B555D391D3}" dt="2024-05-25T11:04:29.157" v="565" actId="403"/>
        <pc:sldMkLst>
          <pc:docMk/>
          <pc:sldMk cId="0" sldId="349"/>
        </pc:sldMkLst>
        <pc:spChg chg="add mod">
          <ac:chgData name="Pragati Mishra" userId="8ab074852c9bf198" providerId="LiveId" clId="{4D92C435-D96F-40A0-82A5-14B555D391D3}" dt="2024-05-25T11:04:29.157" v="565" actId="403"/>
          <ac:spMkLst>
            <pc:docMk/>
            <pc:sldMk cId="0" sldId="349"/>
            <ac:spMk id="3" creationId="{0BEBD2A1-8953-5151-1926-4502C10E7583}"/>
          </ac:spMkLst>
        </pc:spChg>
        <pc:spChg chg="mod">
          <ac:chgData name="Pragati Mishra" userId="8ab074852c9bf198" providerId="LiveId" clId="{4D92C435-D96F-40A0-82A5-14B555D391D3}" dt="2024-05-25T11:03:53.185" v="558" actId="207"/>
          <ac:spMkLst>
            <pc:docMk/>
            <pc:sldMk cId="0" sldId="349"/>
            <ac:spMk id="19460" creationId="{00000000-0000-0000-0000-000000000000}"/>
          </ac:spMkLst>
        </pc:spChg>
      </pc:sldChg>
      <pc:sldChg chg="delSp modSp mod">
        <pc:chgData name="Pragati Mishra" userId="8ab074852c9bf198" providerId="LiveId" clId="{4D92C435-D96F-40A0-82A5-14B555D391D3}" dt="2024-05-25T10:59:12.345" v="521" actId="1076"/>
        <pc:sldMkLst>
          <pc:docMk/>
          <pc:sldMk cId="3161628205" sldId="350"/>
        </pc:sldMkLst>
        <pc:spChg chg="del">
          <ac:chgData name="Pragati Mishra" userId="8ab074852c9bf198" providerId="LiveId" clId="{4D92C435-D96F-40A0-82A5-14B555D391D3}" dt="2024-05-25T10:59:09.020" v="520" actId="478"/>
          <ac:spMkLst>
            <pc:docMk/>
            <pc:sldMk cId="3161628205" sldId="350"/>
            <ac:spMk id="2" creationId="{D98C2238-898E-20FD-04EB-13138E965F4E}"/>
          </ac:spMkLst>
        </pc:spChg>
        <pc:spChg chg="mod">
          <ac:chgData name="Pragati Mishra" userId="8ab074852c9bf198" providerId="LiveId" clId="{4D92C435-D96F-40A0-82A5-14B555D391D3}" dt="2024-05-25T10:58:54.976" v="519" actId="404"/>
          <ac:spMkLst>
            <pc:docMk/>
            <pc:sldMk cId="3161628205" sldId="350"/>
            <ac:spMk id="3" creationId="{7AD74927-DB6A-B70C-6E6F-408FE74B9B15}"/>
          </ac:spMkLst>
        </pc:spChg>
        <pc:spChg chg="mod">
          <ac:chgData name="Pragati Mishra" userId="8ab074852c9bf198" providerId="LiveId" clId="{4D92C435-D96F-40A0-82A5-14B555D391D3}" dt="2024-05-25T10:58:33.543" v="509" actId="207"/>
          <ac:spMkLst>
            <pc:docMk/>
            <pc:sldMk cId="3161628205" sldId="350"/>
            <ac:spMk id="5" creationId="{BAFA71FF-647C-9D7A-DE5C-06918FBD2CD3}"/>
          </ac:spMkLst>
        </pc:spChg>
        <pc:picChg chg="mod">
          <ac:chgData name="Pragati Mishra" userId="8ab074852c9bf198" providerId="LiveId" clId="{4D92C435-D96F-40A0-82A5-14B555D391D3}" dt="2024-05-25T10:59:12.345" v="521" actId="1076"/>
          <ac:picMkLst>
            <pc:docMk/>
            <pc:sldMk cId="3161628205" sldId="350"/>
            <ac:picMk id="9" creationId="{A276BC43-622D-30EB-205C-E59F9F666EC5}"/>
          </ac:picMkLst>
        </pc:picChg>
      </pc:sldChg>
      <pc:sldChg chg="addSp modSp add del mod">
        <pc:chgData name="Pragati Mishra" userId="8ab074852c9bf198" providerId="LiveId" clId="{4D92C435-D96F-40A0-82A5-14B555D391D3}" dt="2024-05-25T17:05:11.956" v="726" actId="47"/>
        <pc:sldMkLst>
          <pc:docMk/>
          <pc:sldMk cId="3581917622" sldId="354"/>
        </pc:sldMkLst>
        <pc:picChg chg="add mod">
          <ac:chgData name="Pragati Mishra" userId="8ab074852c9bf198" providerId="LiveId" clId="{4D92C435-D96F-40A0-82A5-14B555D391D3}" dt="2024-05-25T10:11:43.586" v="9" actId="1076"/>
          <ac:picMkLst>
            <pc:docMk/>
            <pc:sldMk cId="3581917622" sldId="354"/>
            <ac:picMk id="3" creationId="{519AFA7B-A3E4-2F6F-0549-BA776FD6D97C}"/>
          </ac:picMkLst>
        </pc:picChg>
      </pc:sldChg>
      <pc:sldChg chg="addSp modSp add mod">
        <pc:chgData name="Pragati Mishra" userId="8ab074852c9bf198" providerId="LiveId" clId="{4D92C435-D96F-40A0-82A5-14B555D391D3}" dt="2024-05-25T10:23:27.449" v="179" actId="403"/>
        <pc:sldMkLst>
          <pc:docMk/>
          <pc:sldMk cId="293530106" sldId="355"/>
        </pc:sldMkLst>
        <pc:spChg chg="add mod">
          <ac:chgData name="Pragati Mishra" userId="8ab074852c9bf198" providerId="LiveId" clId="{4D92C435-D96F-40A0-82A5-14B555D391D3}" dt="2024-05-25T10:23:27.449" v="179" actId="403"/>
          <ac:spMkLst>
            <pc:docMk/>
            <pc:sldMk cId="293530106" sldId="355"/>
            <ac:spMk id="3" creationId="{549A8DB4-01C8-26AD-3C5D-FE652E1B663B}"/>
          </ac:spMkLst>
        </pc:spChg>
        <pc:spChg chg="mod">
          <ac:chgData name="Pragati Mishra" userId="8ab074852c9bf198" providerId="LiveId" clId="{4D92C435-D96F-40A0-82A5-14B555D391D3}" dt="2024-05-25T10:23:04.137" v="173" actId="1076"/>
          <ac:spMkLst>
            <pc:docMk/>
            <pc:sldMk cId="293530106" sldId="355"/>
            <ac:spMk id="19460" creationId="{00000000-0000-0000-0000-000000000000}"/>
          </ac:spMkLst>
        </pc:spChg>
        <pc:picChg chg="mod">
          <ac:chgData name="Pragati Mishra" userId="8ab074852c9bf198" providerId="LiveId" clId="{4D92C435-D96F-40A0-82A5-14B555D391D3}" dt="2024-05-25T10:23:12.230" v="175" actId="1076"/>
          <ac:picMkLst>
            <pc:docMk/>
            <pc:sldMk cId="293530106" sldId="355"/>
            <ac:picMk id="4101" creationId="{00000000-0000-0000-0000-000000000000}"/>
          </ac:picMkLst>
        </pc:picChg>
      </pc:sldChg>
      <pc:sldChg chg="addSp modSp add mod">
        <pc:chgData name="Pragati Mishra" userId="8ab074852c9bf198" providerId="LiveId" clId="{4D92C435-D96F-40A0-82A5-14B555D391D3}" dt="2024-05-25T10:24:46.396" v="190" actId="14100"/>
        <pc:sldMkLst>
          <pc:docMk/>
          <pc:sldMk cId="2240928885" sldId="356"/>
        </pc:sldMkLst>
        <pc:spChg chg="add mod">
          <ac:chgData name="Pragati Mishra" userId="8ab074852c9bf198" providerId="LiveId" clId="{4D92C435-D96F-40A0-82A5-14B555D391D3}" dt="2024-05-25T10:24:46.396" v="190" actId="14100"/>
          <ac:spMkLst>
            <pc:docMk/>
            <pc:sldMk cId="2240928885" sldId="356"/>
            <ac:spMk id="3" creationId="{ED4314B3-6CE2-AE29-1F42-0CF0945E522F}"/>
          </ac:spMkLst>
        </pc:spChg>
        <pc:spChg chg="mod">
          <ac:chgData name="Pragati Mishra" userId="8ab074852c9bf198" providerId="LiveId" clId="{4D92C435-D96F-40A0-82A5-14B555D391D3}" dt="2024-05-25T10:20:21.624" v="142" actId="5793"/>
          <ac:spMkLst>
            <pc:docMk/>
            <pc:sldMk cId="2240928885" sldId="356"/>
            <ac:spMk id="19460" creationId="{00000000-0000-0000-0000-000000000000}"/>
          </ac:spMkLst>
        </pc:spChg>
      </pc:sldChg>
      <pc:sldChg chg="addSp modSp add mod">
        <pc:chgData name="Pragati Mishra" userId="8ab074852c9bf198" providerId="LiveId" clId="{4D92C435-D96F-40A0-82A5-14B555D391D3}" dt="2024-05-25T10:27:59.691" v="211" actId="1076"/>
        <pc:sldMkLst>
          <pc:docMk/>
          <pc:sldMk cId="1291367173" sldId="357"/>
        </pc:sldMkLst>
        <pc:spChg chg="add mod">
          <ac:chgData name="Pragati Mishra" userId="8ab074852c9bf198" providerId="LiveId" clId="{4D92C435-D96F-40A0-82A5-14B555D391D3}" dt="2024-05-25T10:27:59.691" v="211" actId="1076"/>
          <ac:spMkLst>
            <pc:docMk/>
            <pc:sldMk cId="1291367173" sldId="357"/>
            <ac:spMk id="3" creationId="{AA162549-3FFC-D7E0-C014-0CF27D28A5B1}"/>
          </ac:spMkLst>
        </pc:spChg>
        <pc:spChg chg="mod">
          <ac:chgData name="Pragati Mishra" userId="8ab074852c9bf198" providerId="LiveId" clId="{4D92C435-D96F-40A0-82A5-14B555D391D3}" dt="2024-05-25T10:27:42.292" v="208" actId="1076"/>
          <ac:spMkLst>
            <pc:docMk/>
            <pc:sldMk cId="1291367173" sldId="357"/>
            <ac:spMk id="19460" creationId="{00000000-0000-0000-0000-000000000000}"/>
          </ac:spMkLst>
        </pc:spChg>
        <pc:picChg chg="add">
          <ac:chgData name="Pragati Mishra" userId="8ab074852c9bf198" providerId="LiveId" clId="{4D92C435-D96F-40A0-82A5-14B555D391D3}" dt="2024-05-25T10:26:07.414" v="202"/>
          <ac:picMkLst>
            <pc:docMk/>
            <pc:sldMk cId="1291367173" sldId="357"/>
            <ac:picMk id="4" creationId="{7DB7BF48-9626-A39B-C913-5DFC0D35B0FB}"/>
          </ac:picMkLst>
        </pc:picChg>
        <pc:picChg chg="add mod">
          <ac:chgData name="Pragati Mishra" userId="8ab074852c9bf198" providerId="LiveId" clId="{4D92C435-D96F-40A0-82A5-14B555D391D3}" dt="2024-05-25T10:27:21.850" v="207" actId="14100"/>
          <ac:picMkLst>
            <pc:docMk/>
            <pc:sldMk cId="1291367173" sldId="357"/>
            <ac:picMk id="6" creationId="{A617EFF9-AEA8-46F2-E9C5-F2A0616C354E}"/>
          </ac:picMkLst>
        </pc:picChg>
      </pc:sldChg>
      <pc:sldChg chg="modSp add mod">
        <pc:chgData name="Pragati Mishra" userId="8ab074852c9bf198" providerId="LiveId" clId="{4D92C435-D96F-40A0-82A5-14B555D391D3}" dt="2024-05-25T17:15:52.371" v="827" actId="1076"/>
        <pc:sldMkLst>
          <pc:docMk/>
          <pc:sldMk cId="1686402786" sldId="358"/>
        </pc:sldMkLst>
        <pc:spChg chg="mod">
          <ac:chgData name="Pragati Mishra" userId="8ab074852c9bf198" providerId="LiveId" clId="{4D92C435-D96F-40A0-82A5-14B555D391D3}" dt="2024-05-25T17:15:52.371" v="827" actId="1076"/>
          <ac:spMkLst>
            <pc:docMk/>
            <pc:sldMk cId="1686402786" sldId="358"/>
            <ac:spMk id="3" creationId="{AA162549-3FFC-D7E0-C014-0CF27D28A5B1}"/>
          </ac:spMkLst>
        </pc:spChg>
        <pc:spChg chg="mod">
          <ac:chgData name="Pragati Mishra" userId="8ab074852c9bf198" providerId="LiveId" clId="{4D92C435-D96F-40A0-82A5-14B555D391D3}" dt="2024-05-25T17:15:29.040" v="822" actId="403"/>
          <ac:spMkLst>
            <pc:docMk/>
            <pc:sldMk cId="1686402786" sldId="358"/>
            <ac:spMk id="19460" creationId="{00000000-0000-0000-0000-000000000000}"/>
          </ac:spMkLst>
        </pc:spChg>
      </pc:sldChg>
      <pc:sldChg chg="modSp add mod">
        <pc:chgData name="Pragati Mishra" userId="8ab074852c9bf198" providerId="LiveId" clId="{4D92C435-D96F-40A0-82A5-14B555D391D3}" dt="2024-05-25T10:35:55.310" v="275" actId="403"/>
        <pc:sldMkLst>
          <pc:docMk/>
          <pc:sldMk cId="319098141" sldId="359"/>
        </pc:sldMkLst>
        <pc:spChg chg="mod">
          <ac:chgData name="Pragati Mishra" userId="8ab074852c9bf198" providerId="LiveId" clId="{4D92C435-D96F-40A0-82A5-14B555D391D3}" dt="2024-05-25T10:35:55.310" v="275" actId="403"/>
          <ac:spMkLst>
            <pc:docMk/>
            <pc:sldMk cId="319098141" sldId="359"/>
            <ac:spMk id="3" creationId="{AA162549-3FFC-D7E0-C014-0CF27D28A5B1}"/>
          </ac:spMkLst>
        </pc:spChg>
      </pc:sldChg>
      <pc:sldChg chg="modSp add mod">
        <pc:chgData name="Pragati Mishra" userId="8ab074852c9bf198" providerId="LiveId" clId="{4D92C435-D96F-40A0-82A5-14B555D391D3}" dt="2024-05-25T10:32:46.006" v="237" actId="20577"/>
        <pc:sldMkLst>
          <pc:docMk/>
          <pc:sldMk cId="3742577741" sldId="360"/>
        </pc:sldMkLst>
        <pc:spChg chg="mod">
          <ac:chgData name="Pragati Mishra" userId="8ab074852c9bf198" providerId="LiveId" clId="{4D92C435-D96F-40A0-82A5-14B555D391D3}" dt="2024-05-25T10:32:24.316" v="220" actId="404"/>
          <ac:spMkLst>
            <pc:docMk/>
            <pc:sldMk cId="3742577741" sldId="360"/>
            <ac:spMk id="3" creationId="{AA162549-3FFC-D7E0-C014-0CF27D28A5B1}"/>
          </ac:spMkLst>
        </pc:spChg>
        <pc:spChg chg="mod">
          <ac:chgData name="Pragati Mishra" userId="8ab074852c9bf198" providerId="LiveId" clId="{4D92C435-D96F-40A0-82A5-14B555D391D3}" dt="2024-05-25T10:32:46.006" v="237" actId="20577"/>
          <ac:spMkLst>
            <pc:docMk/>
            <pc:sldMk cId="3742577741" sldId="360"/>
            <ac:spMk id="19460" creationId="{00000000-0000-0000-0000-000000000000}"/>
          </ac:spMkLst>
        </pc:spChg>
        <pc:spChg chg="mod">
          <ac:chgData name="Pragati Mishra" userId="8ab074852c9bf198" providerId="LiveId" clId="{4D92C435-D96F-40A0-82A5-14B555D391D3}" dt="2024-05-25T10:32:08.756" v="216" actId="403"/>
          <ac:spMkLst>
            <pc:docMk/>
            <pc:sldMk cId="3742577741" sldId="360"/>
            <ac:spMk id="19461" creationId="{00000000-0000-0000-0000-000000000000}"/>
          </ac:spMkLst>
        </pc:spChg>
      </pc:sldChg>
      <pc:sldChg chg="modSp add mod">
        <pc:chgData name="Pragati Mishra" userId="8ab074852c9bf198" providerId="LiveId" clId="{4D92C435-D96F-40A0-82A5-14B555D391D3}" dt="2024-05-25T10:36:00.468" v="276" actId="403"/>
        <pc:sldMkLst>
          <pc:docMk/>
          <pc:sldMk cId="1644961480" sldId="361"/>
        </pc:sldMkLst>
        <pc:spChg chg="mod">
          <ac:chgData name="Pragati Mishra" userId="8ab074852c9bf198" providerId="LiveId" clId="{4D92C435-D96F-40A0-82A5-14B555D391D3}" dt="2024-05-25T10:36:00.468" v="276" actId="403"/>
          <ac:spMkLst>
            <pc:docMk/>
            <pc:sldMk cId="1644961480" sldId="361"/>
            <ac:spMk id="3" creationId="{AA162549-3FFC-D7E0-C014-0CF27D28A5B1}"/>
          </ac:spMkLst>
        </pc:spChg>
        <pc:spChg chg="mod">
          <ac:chgData name="Pragati Mishra" userId="8ab074852c9bf198" providerId="LiveId" clId="{4D92C435-D96F-40A0-82A5-14B555D391D3}" dt="2024-05-25T10:33:38.027" v="251" actId="20577"/>
          <ac:spMkLst>
            <pc:docMk/>
            <pc:sldMk cId="1644961480" sldId="361"/>
            <ac:spMk id="19460" creationId="{00000000-0000-0000-0000-000000000000}"/>
          </ac:spMkLst>
        </pc:spChg>
      </pc:sldChg>
      <pc:sldChg chg="addSp modSp add mod">
        <pc:chgData name="Pragati Mishra" userId="8ab074852c9bf198" providerId="LiveId" clId="{4D92C435-D96F-40A0-82A5-14B555D391D3}" dt="2024-05-25T10:44:45.709" v="353" actId="14100"/>
        <pc:sldMkLst>
          <pc:docMk/>
          <pc:sldMk cId="3555795430" sldId="362"/>
        </pc:sldMkLst>
        <pc:spChg chg="add mod">
          <ac:chgData name="Pragati Mishra" userId="8ab074852c9bf198" providerId="LiveId" clId="{4D92C435-D96F-40A0-82A5-14B555D391D3}" dt="2024-05-25T10:44:38.179" v="352" actId="14100"/>
          <ac:spMkLst>
            <pc:docMk/>
            <pc:sldMk cId="3555795430" sldId="362"/>
            <ac:spMk id="3" creationId="{39D598D7-ECD9-806D-DC52-4D4B10C031E1}"/>
          </ac:spMkLst>
        </pc:spChg>
        <pc:spChg chg="mod">
          <ac:chgData name="Pragati Mishra" userId="8ab074852c9bf198" providerId="LiveId" clId="{4D92C435-D96F-40A0-82A5-14B555D391D3}" dt="2024-05-25T10:40:03.299" v="317" actId="207"/>
          <ac:spMkLst>
            <pc:docMk/>
            <pc:sldMk cId="3555795430" sldId="362"/>
            <ac:spMk id="19460" creationId="{00000000-0000-0000-0000-000000000000}"/>
          </ac:spMkLst>
        </pc:spChg>
        <pc:picChg chg="add mod">
          <ac:chgData name="Pragati Mishra" userId="8ab074852c9bf198" providerId="LiveId" clId="{4D92C435-D96F-40A0-82A5-14B555D391D3}" dt="2024-05-25T10:44:45.709" v="353" actId="14100"/>
          <ac:picMkLst>
            <pc:docMk/>
            <pc:sldMk cId="3555795430" sldId="362"/>
            <ac:picMk id="5" creationId="{16367709-F03A-E742-5E12-31A149676C48}"/>
          </ac:picMkLst>
        </pc:picChg>
      </pc:sldChg>
      <pc:sldChg chg="addSp delSp modSp add mod">
        <pc:chgData name="Pragati Mishra" userId="8ab074852c9bf198" providerId="LiveId" clId="{4D92C435-D96F-40A0-82A5-14B555D391D3}" dt="2024-05-25T10:43:19.905" v="343" actId="14100"/>
        <pc:sldMkLst>
          <pc:docMk/>
          <pc:sldMk cId="1811846254" sldId="363"/>
        </pc:sldMkLst>
        <pc:spChg chg="add del">
          <ac:chgData name="Pragati Mishra" userId="8ab074852c9bf198" providerId="LiveId" clId="{4D92C435-D96F-40A0-82A5-14B555D391D3}" dt="2024-05-25T10:38:09.401" v="296" actId="22"/>
          <ac:spMkLst>
            <pc:docMk/>
            <pc:sldMk cId="1811846254" sldId="363"/>
            <ac:spMk id="3" creationId="{E09D915B-3EBA-ECB0-EFB1-A7D5E174EC40}"/>
          </ac:spMkLst>
        </pc:spChg>
        <pc:spChg chg="add mod">
          <ac:chgData name="Pragati Mishra" userId="8ab074852c9bf198" providerId="LiveId" clId="{4D92C435-D96F-40A0-82A5-14B555D391D3}" dt="2024-05-25T10:43:08.668" v="341" actId="20577"/>
          <ac:spMkLst>
            <pc:docMk/>
            <pc:sldMk cId="1811846254" sldId="363"/>
            <ac:spMk id="5" creationId="{07D9255D-AA63-7B94-CCFF-7150C9526A89}"/>
          </ac:spMkLst>
        </pc:spChg>
        <pc:spChg chg="mod">
          <ac:chgData name="Pragati Mishra" userId="8ab074852c9bf198" providerId="LiveId" clId="{4D92C435-D96F-40A0-82A5-14B555D391D3}" dt="2024-05-25T10:38:59.414" v="307" actId="20577"/>
          <ac:spMkLst>
            <pc:docMk/>
            <pc:sldMk cId="1811846254" sldId="363"/>
            <ac:spMk id="19460" creationId="{00000000-0000-0000-0000-000000000000}"/>
          </ac:spMkLst>
        </pc:spChg>
        <pc:picChg chg="add mod">
          <ac:chgData name="Pragati Mishra" userId="8ab074852c9bf198" providerId="LiveId" clId="{4D92C435-D96F-40A0-82A5-14B555D391D3}" dt="2024-05-25T10:43:19.905" v="343" actId="14100"/>
          <ac:picMkLst>
            <pc:docMk/>
            <pc:sldMk cId="1811846254" sldId="363"/>
            <ac:picMk id="7" creationId="{AB26D446-F440-C95C-F2E9-16CC786EC6DE}"/>
          </ac:picMkLst>
        </pc:picChg>
      </pc:sldChg>
      <pc:sldChg chg="addSp delSp modSp add mod">
        <pc:chgData name="Pragati Mishra" userId="8ab074852c9bf198" providerId="LiveId" clId="{4D92C435-D96F-40A0-82A5-14B555D391D3}" dt="2024-05-25T10:47:18.215" v="391" actId="14100"/>
        <pc:sldMkLst>
          <pc:docMk/>
          <pc:sldMk cId="2628833629" sldId="364"/>
        </pc:sldMkLst>
        <pc:spChg chg="add del">
          <ac:chgData name="Pragati Mishra" userId="8ab074852c9bf198" providerId="LiveId" clId="{4D92C435-D96F-40A0-82A5-14B555D391D3}" dt="2024-05-25T10:45:26.796" v="357" actId="22"/>
          <ac:spMkLst>
            <pc:docMk/>
            <pc:sldMk cId="2628833629" sldId="364"/>
            <ac:spMk id="3" creationId="{F06E545E-324C-501A-FAB9-7F99A5C7E9C7}"/>
          </ac:spMkLst>
        </pc:spChg>
        <pc:spChg chg="add del">
          <ac:chgData name="Pragati Mishra" userId="8ab074852c9bf198" providerId="LiveId" clId="{4D92C435-D96F-40A0-82A5-14B555D391D3}" dt="2024-05-25T10:45:30.244" v="359" actId="22"/>
          <ac:spMkLst>
            <pc:docMk/>
            <pc:sldMk cId="2628833629" sldId="364"/>
            <ac:spMk id="5" creationId="{5027790A-70E6-619F-17F2-F55591A5986F}"/>
          </ac:spMkLst>
        </pc:spChg>
        <pc:spChg chg="add mod">
          <ac:chgData name="Pragati Mishra" userId="8ab074852c9bf198" providerId="LiveId" clId="{4D92C435-D96F-40A0-82A5-14B555D391D3}" dt="2024-05-25T10:47:18.215" v="391" actId="14100"/>
          <ac:spMkLst>
            <pc:docMk/>
            <pc:sldMk cId="2628833629" sldId="364"/>
            <ac:spMk id="7" creationId="{EC0A87DA-2FD6-B1B4-7641-EA40B6FE02BA}"/>
          </ac:spMkLst>
        </pc:spChg>
        <pc:spChg chg="mod">
          <ac:chgData name="Pragati Mishra" userId="8ab074852c9bf198" providerId="LiveId" clId="{4D92C435-D96F-40A0-82A5-14B555D391D3}" dt="2024-05-25T10:47:11.343" v="390" actId="207"/>
          <ac:spMkLst>
            <pc:docMk/>
            <pc:sldMk cId="2628833629" sldId="364"/>
            <ac:spMk id="19460" creationId="{00000000-0000-0000-0000-000000000000}"/>
          </ac:spMkLst>
        </pc:spChg>
      </pc:sldChg>
      <pc:sldChg chg="addSp modSp add mod">
        <pc:chgData name="Pragati Mishra" userId="8ab074852c9bf198" providerId="LiveId" clId="{4D92C435-D96F-40A0-82A5-14B555D391D3}" dt="2024-05-25T10:47:28.687" v="392" actId="20577"/>
        <pc:sldMkLst>
          <pc:docMk/>
          <pc:sldMk cId="212172028" sldId="365"/>
        </pc:sldMkLst>
        <pc:spChg chg="add mod">
          <ac:chgData name="Pragati Mishra" userId="8ab074852c9bf198" providerId="LiveId" clId="{4D92C435-D96F-40A0-82A5-14B555D391D3}" dt="2024-05-25T10:47:28.687" v="392" actId="20577"/>
          <ac:spMkLst>
            <pc:docMk/>
            <pc:sldMk cId="212172028" sldId="365"/>
            <ac:spMk id="3" creationId="{F1E5B553-A3DB-F576-164B-DD5EB4CA3441}"/>
          </ac:spMkLst>
        </pc:spChg>
      </pc:sldChg>
      <pc:sldChg chg="addSp delSp add del mod">
        <pc:chgData name="Pragati Mishra" userId="8ab074852c9bf198" providerId="LiveId" clId="{4D92C435-D96F-40A0-82A5-14B555D391D3}" dt="2024-05-25T10:37:26.057" v="292"/>
        <pc:sldMkLst>
          <pc:docMk/>
          <pc:sldMk cId="72140800" sldId="366"/>
        </pc:sldMkLst>
        <pc:spChg chg="add del">
          <ac:chgData name="Pragati Mishra" userId="8ab074852c9bf198" providerId="LiveId" clId="{4D92C435-D96F-40A0-82A5-14B555D391D3}" dt="2024-05-25T10:37:21.801" v="289" actId="22"/>
          <ac:spMkLst>
            <pc:docMk/>
            <pc:sldMk cId="72140800" sldId="366"/>
            <ac:spMk id="3" creationId="{3342A3CE-108D-D318-754F-7AC9CF6768C7}"/>
          </ac:spMkLst>
        </pc:spChg>
        <pc:spChg chg="add del">
          <ac:chgData name="Pragati Mishra" userId="8ab074852c9bf198" providerId="LiveId" clId="{4D92C435-D96F-40A0-82A5-14B555D391D3}" dt="2024-05-25T10:37:24.482" v="291" actId="22"/>
          <ac:spMkLst>
            <pc:docMk/>
            <pc:sldMk cId="72140800" sldId="366"/>
            <ac:spMk id="5" creationId="{825EBB5A-250E-5B93-F126-4A693F4BF841}"/>
          </ac:spMkLst>
        </pc:spChg>
      </pc:sldChg>
      <pc:sldChg chg="addSp delSp modSp add mod">
        <pc:chgData name="Pragati Mishra" userId="8ab074852c9bf198" providerId="LiveId" clId="{4D92C435-D96F-40A0-82A5-14B555D391D3}" dt="2024-05-25T17:05:42.915" v="728" actId="113"/>
        <pc:sldMkLst>
          <pc:docMk/>
          <pc:sldMk cId="4056442429" sldId="366"/>
        </pc:sldMkLst>
        <pc:spChg chg="add mod">
          <ac:chgData name="Pragati Mishra" userId="8ab074852c9bf198" providerId="LiveId" clId="{4D92C435-D96F-40A0-82A5-14B555D391D3}" dt="2024-05-25T17:05:42.915" v="728" actId="113"/>
          <ac:spMkLst>
            <pc:docMk/>
            <pc:sldMk cId="4056442429" sldId="366"/>
            <ac:spMk id="4" creationId="{372CF149-D3B1-4EE5-304B-EE5F0F466410}"/>
          </ac:spMkLst>
        </pc:spChg>
        <pc:spChg chg="mod">
          <ac:chgData name="Pragati Mishra" userId="8ab074852c9bf198" providerId="LiveId" clId="{4D92C435-D96F-40A0-82A5-14B555D391D3}" dt="2024-05-25T17:03:05.960" v="715" actId="20577"/>
          <ac:spMkLst>
            <pc:docMk/>
            <pc:sldMk cId="4056442429" sldId="366"/>
            <ac:spMk id="19460" creationId="{00000000-0000-0000-0000-000000000000}"/>
          </ac:spMkLst>
        </pc:spChg>
        <pc:picChg chg="del">
          <ac:chgData name="Pragati Mishra" userId="8ab074852c9bf198" providerId="LiveId" clId="{4D92C435-D96F-40A0-82A5-14B555D391D3}" dt="2024-05-25T17:02:02.274" v="680" actId="478"/>
          <ac:picMkLst>
            <pc:docMk/>
            <pc:sldMk cId="4056442429" sldId="366"/>
            <ac:picMk id="3" creationId="{519AFA7B-A3E4-2F6F-0549-BA776FD6D97C}"/>
          </ac:picMkLst>
        </pc:picChg>
        <pc:picChg chg="add mod">
          <ac:chgData name="Pragati Mishra" userId="8ab074852c9bf198" providerId="LiveId" clId="{4D92C435-D96F-40A0-82A5-14B555D391D3}" dt="2024-05-25T17:04:55.308" v="723" actId="14100"/>
          <ac:picMkLst>
            <pc:docMk/>
            <pc:sldMk cId="4056442429" sldId="366"/>
            <ac:picMk id="6" creationId="{4EC31566-A932-4B3D-EB86-6D819AE36DD4}"/>
          </ac:picMkLst>
        </pc:picChg>
      </pc:sldChg>
      <pc:sldChg chg="add">
        <pc:chgData name="Pragati Mishra" userId="8ab074852c9bf198" providerId="LiveId" clId="{4D92C435-D96F-40A0-82A5-14B555D391D3}" dt="2024-05-25T17:01:58.778" v="679"/>
        <pc:sldMkLst>
          <pc:docMk/>
          <pc:sldMk cId="1259544955" sldId="3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99D8C-6E9D-4103-9A5D-A9D42E3366D1}" type="datetimeFigureOut">
              <a:rPr lang="en-US" smtClean="0"/>
              <a:pPr/>
              <a:t>5/25/2024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30761-B0E7-43CB-B3E0-FA438D1260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F338D9-5663-4301-9569-BD1318C8E1F7}" type="datetime1">
              <a:rPr lang="en-US" altLang="en-US"/>
              <a:pPr>
                <a:defRPr/>
              </a:pPr>
              <a:t>5/25/2024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66B348D-CAB7-4663-BB5D-4AC4DC87AEAA}" type="slidenum">
              <a:rPr lang="en-US" altLang="en-US"/>
              <a:pPr>
                <a:defRPr/>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DC2CC182-6341-45C8-8888-21A6EDA5A782}" type="datetime1">
              <a:rPr lang="en-US" altLang="en-US"/>
              <a:pPr>
                <a:defRPr/>
              </a:pPr>
              <a:t>5/25/2024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9B5E9F9-E4BE-44A2-AC70-BD33BDD09549}"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C47048BA-3233-47E7-8588-174880649D38}" type="datetime1">
              <a:rPr lang="en-US" altLang="en-US"/>
              <a:pPr>
                <a:defRPr/>
              </a:pPr>
              <a:t>5/25/2024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B566299-6726-4F15-BDD3-17E9643D81C3}"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B2BAF666-ACB1-4C2F-A3C1-14EA32E51A88}" type="datetime1">
              <a:rPr lang="en-US" altLang="en-US"/>
              <a:pPr>
                <a:defRPr/>
              </a:pPr>
              <a:t>5/25/2024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753AC78-0D0F-4783-9B77-322143940B9A}" type="slidenum">
              <a:rPr lang="en-US" altLang="en-US"/>
              <a:pPr>
                <a:defRPr/>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87929EE3-5A66-4388-A8BD-38094036C8E7}" type="datetime1">
              <a:rPr lang="en-US" altLang="en-US"/>
              <a:pPr>
                <a:defRPr/>
              </a:pPr>
              <a:t>5/25/2024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2847CD8-50D2-459C-9D98-52F57BC23FBE}" type="slidenum">
              <a:rPr lang="en-US" altLang="en-US"/>
              <a:pPr>
                <a:defRPr/>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42E7140D-0438-4906-9925-C03AB696C945}" type="datetime1">
              <a:rPr lang="en-US" altLang="en-US"/>
              <a:pPr>
                <a:defRPr/>
              </a:pPr>
              <a:t>5/25/2024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829D5C0F-F154-4781-A6E5-8528FF2655C3}"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EA478EE1-E2D1-45E8-99A6-6F161A5601E4}" type="datetime1">
              <a:rPr lang="en-US" altLang="en-US"/>
              <a:pPr>
                <a:defRPr/>
              </a:pPr>
              <a:t>5/25/2024</a:t>
            </a:fld>
            <a:endParaRPr lang="en-US" altLang="en-US" dirty="0"/>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D07EEC5A-691B-4F39-BAE0-9FBA85C78452}"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86B533D6-ADA0-46D5-B070-DC8C0E8730B8}" type="datetime1">
              <a:rPr lang="en-US" altLang="en-US"/>
              <a:pPr>
                <a:defRPr/>
              </a:pPr>
              <a:t>5/25/2024</a:t>
            </a:fld>
            <a:endParaRPr lang="en-US" altLang="en-US" dirty="0"/>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3EBD1E5-3082-47B0-A3C7-CA02B3B3374A}" type="slidenum">
              <a:rPr lang="en-US" altLang="en-US"/>
              <a:pPr>
                <a:defRPr/>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423AEC7-7B03-4071-BF16-AE4EC40A7C8A}" type="datetime1">
              <a:rPr lang="en-US" altLang="en-US"/>
              <a:pPr>
                <a:defRPr/>
              </a:pPr>
              <a:t>5/25/2024</a:t>
            </a:fld>
            <a:endParaRPr lang="en-US" altLang="en-US" dirty="0"/>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DF28076B-C2A5-432A-BE1B-843C95629D3A}" type="slidenum">
              <a:rPr lang="en-US" altLang="en-US"/>
              <a:pPr>
                <a:defRPr/>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0241B1AF-172F-4E9F-96AC-A73278F877A3}" type="datetime1">
              <a:rPr lang="en-US" altLang="en-US"/>
              <a:pPr>
                <a:defRPr/>
              </a:pPr>
              <a:t>5/25/2024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0359753-D710-435B-9EDD-102863A92B8A}"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12C2EBF2-4144-476B-9D79-7AAC38A3AD88}" type="datetime1">
              <a:rPr lang="en-US" altLang="en-US"/>
              <a:pPr>
                <a:defRPr/>
              </a:pPr>
              <a:t>5/25/2024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8ED2E14-32AE-4289-AF23-0A878B33EA26}"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eaLnBrk="0" hangingPunct="0">
              <a:defRPr sz="1200">
                <a:latin typeface="Calibri" panose="020F0502020204030204" pitchFamily="34" charset="0"/>
              </a:defRPr>
            </a:lvl1pPr>
          </a:lstStyle>
          <a:p>
            <a:pPr>
              <a:defRPr/>
            </a:pPr>
            <a:fld id="{1DE82976-98FE-4D89-AFAA-6414CBE03064}" type="datetime1">
              <a:rPr lang="en-US" altLang="en-US"/>
              <a:pPr>
                <a:defRPr/>
              </a:pPr>
              <a:t>5/25/2024</a:t>
            </a:fld>
            <a:endParaRPr lang="en-US" altLang="en-US" dirty="0"/>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lstStyle>
            <a:lvl1pPr algn="r" eaLnBrk="0" hangingPunct="0">
              <a:defRPr sz="1200">
                <a:latin typeface="Calibri" panose="020F0502020204030204"/>
                <a:cs typeface="+mn-cs"/>
              </a:defRPr>
            </a:lvl1pPr>
          </a:lstStyle>
          <a:p>
            <a:pPr>
              <a:defRPr/>
            </a:pPr>
            <a:fld id="{EF222336-0AAB-4F40-BCD2-BA8D6F88BF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8.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9.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0.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11.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12.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3.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14.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15.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7.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52.xml"/><Relationship Id="rId7" Type="http://schemas.openxmlformats.org/officeDocument/2006/relationships/image" Target="../media/image16.png"/><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Layout" Target="../slideLayouts/slideLayout2.xml"/><Relationship Id="rId5" Type="http://schemas.openxmlformats.org/officeDocument/2006/relationships/tags" Target="../tags/tag154.xml"/><Relationship Id="rId4" Type="http://schemas.openxmlformats.org/officeDocument/2006/relationships/tags" Target="../tags/tag153.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C:\Users\parul\Desktop\temp.png"/>
          <p:cNvPicPr>
            <a:picLocks noChangeAspect="1"/>
          </p:cNvPicPr>
          <p:nvPr>
            <p:custDataLst>
              <p:tags r:id="rId1"/>
            </p:custDataLst>
          </p:nvPr>
        </p:nvPicPr>
        <p:blipFill>
          <a:blip r:embed="rId4"/>
          <a:srcRect/>
          <a:stretch>
            <a:fillRect/>
          </a:stretch>
        </p:blipFill>
        <p:spPr bwMode="auto">
          <a:xfrm>
            <a:off x="0" y="-22225"/>
            <a:ext cx="9144000" cy="6900863"/>
          </a:xfrm>
          <a:prstGeom prst="rect">
            <a:avLst/>
          </a:prstGeom>
          <a:noFill/>
          <a:ln w="9525">
            <a:noFill/>
            <a:miter lim="800000"/>
            <a:headEnd/>
            <a:tailEnd/>
          </a:ln>
        </p:spPr>
      </p:pic>
      <p:sp>
        <p:nvSpPr>
          <p:cNvPr id="2051" name="TextBox 4"/>
          <p:cNvSpPr>
            <a:spLocks noChangeArrowheads="1"/>
          </p:cNvSpPr>
          <p:nvPr>
            <p:custDataLst>
              <p:tags r:id="rId2"/>
            </p:custDataLst>
          </p:nvPr>
        </p:nvSpPr>
        <p:spPr bwMode="auto">
          <a:xfrm>
            <a:off x="304800" y="1143000"/>
            <a:ext cx="8153400" cy="2590800"/>
          </a:xfrm>
          <a:prstGeom prst="rect">
            <a:avLst/>
          </a:prstGeom>
          <a:noFill/>
          <a:ln w="9525">
            <a:noFill/>
            <a:miter lim="800000"/>
            <a:headEnd/>
            <a:tailEnd/>
          </a:ln>
        </p:spPr>
        <p:txBody>
          <a:bodyPr/>
          <a:lstStyle/>
          <a:p>
            <a:r>
              <a:rPr lang="en-US" sz="3600"/>
              <a:t>                   </a:t>
            </a:r>
            <a:r>
              <a:rPr lang="en-US" sz="3600" b="1"/>
              <a:t>B</a:t>
            </a:r>
            <a:r>
              <a:rPr lang="en-US" sz="3600" b="1" dirty="0" err="1"/>
              <a:t>.Tech</a:t>
            </a:r>
            <a:r>
              <a:rPr lang="en-US" sz="3600" b="1" dirty="0"/>
              <a:t>, Sem -7th</a:t>
            </a:r>
            <a:endParaRPr lang="en-US" sz="3600" dirty="0"/>
          </a:p>
          <a:p>
            <a:pPr algn="ctr"/>
            <a:r>
              <a:rPr lang="en-US" sz="3600" dirty="0"/>
              <a:t> </a:t>
            </a:r>
            <a:r>
              <a:rPr lang="en-US" sz="3200" b="1" dirty="0"/>
              <a:t>Subject : Machine Learning</a:t>
            </a:r>
            <a:endParaRPr lang="en-US" altLang="en-US" sz="2400" b="1" dirty="0">
              <a:solidFill>
                <a:srgbClr val="000000"/>
              </a:solidFill>
              <a:latin typeface="Calibri" pitchFamily="34" charset="0"/>
              <a:cs typeface="Times New Roman" pitchFamily="18" charset="0"/>
            </a:endParaRPr>
          </a:p>
          <a:p>
            <a:pPr algn="ctr"/>
            <a:r>
              <a:rPr lang="en-US" altLang="en-US" sz="2400" b="1" dirty="0">
                <a:solidFill>
                  <a:srgbClr val="000000"/>
                </a:solidFill>
                <a:latin typeface="Calibri" pitchFamily="34" charset="0"/>
                <a:cs typeface="Times New Roman" pitchFamily="18" charset="0"/>
              </a:rPr>
              <a:t>Unit 4 :  </a:t>
            </a:r>
            <a:r>
              <a:rPr lang="en-IN" sz="2000" b="1" dirty="0"/>
              <a:t>Unsupervised Learning</a:t>
            </a:r>
            <a:endParaRPr lang="en-US" sz="3600" b="1" dirty="0"/>
          </a:p>
          <a:p>
            <a:pPr algn="ctr" eaLnBrk="0" hangingPunct="0">
              <a:spcBef>
                <a:spcPct val="20000"/>
              </a:spcBef>
              <a:buFont typeface="Arial" pitchFamily="34" charset="0"/>
              <a:buNone/>
            </a:pPr>
            <a:r>
              <a:rPr lang="en-US" altLang="en-US" sz="2800" dirty="0">
                <a:solidFill>
                  <a:srgbClr val="000000"/>
                </a:solidFill>
                <a:latin typeface="Calibri" pitchFamily="34" charset="0"/>
                <a:cs typeface="Times New Roman" pitchFamily="18" charset="0"/>
              </a:rPr>
              <a:t>Computer Science &amp; Engineering</a:t>
            </a:r>
          </a:p>
          <a:p>
            <a:pPr algn="r" eaLnBrk="0" hangingPunct="0">
              <a:spcBef>
                <a:spcPct val="20000"/>
              </a:spcBef>
              <a:buFont typeface="Arial" pitchFamily="34" charset="0"/>
              <a:buNone/>
            </a:pPr>
            <a:r>
              <a:rPr lang="en-US" altLang="en-US" sz="2000" dirty="0">
                <a:solidFill>
                  <a:srgbClr val="000000"/>
                </a:solidFill>
                <a:latin typeface="Calibri" pitchFamily="34" charset="0"/>
                <a:cs typeface="Times New Roman" pitchFamily="18" charset="0"/>
              </a:rPr>
              <a:t>Pragati Mishra(Assistant Prof. PIET-CSE)</a:t>
            </a:r>
            <a:endParaRPr lang="en-IN" altLang="en-US" sz="2000" dirty="0">
              <a:solidFill>
                <a:srgbClr val="000000"/>
              </a:solidFill>
              <a:latin typeface="Calibri" pitchFamily="34" charset="0"/>
              <a:cs typeface="Times New Roman" pitchFamily="18" charset="0"/>
            </a:endParaRPr>
          </a:p>
          <a:p>
            <a:pPr algn="ctr" eaLnBrk="0" hangingPunct="0">
              <a:buFont typeface="Arial" pitchFamily="34" charset="0"/>
              <a:buNone/>
            </a:pPr>
            <a:endParaRPr lang="en-IN" altLang="en-US" sz="3500" b="1" dirty="0">
              <a:solidFill>
                <a:srgbClr val="000000"/>
              </a:solidFill>
              <a:latin typeface="Calibri" pitchFamily="34" charset="0"/>
              <a:cs typeface="Times New Roman" pitchFamily="18" charset="0"/>
            </a:endParaRPr>
          </a:p>
        </p:txBody>
      </p:sp>
      <p:pic>
        <p:nvPicPr>
          <p:cNvPr id="2052" name="Audio 2">
            <a:hlinkClick r:id="" action="ppaction://media"/>
          </p:cNvPr>
          <p:cNvPicPr>
            <a:picLocks noChangeAspect="1"/>
          </p:cNvPicPr>
          <p:nvPr/>
        </p:nvPicPr>
        <p:blipFill>
          <a:blip r:embed="rId5"/>
          <a:srcRect/>
          <a:stretch>
            <a:fillRect/>
          </a:stretch>
        </p:blipFill>
        <p:spPr bwMode="auto">
          <a:xfrm>
            <a:off x="8318500" y="6032500"/>
            <a:ext cx="609600" cy="609600"/>
          </a:xfrm>
          <a:prstGeom prst="rect">
            <a:avLst/>
          </a:prstGeom>
          <a:noFill/>
          <a:ln w="9525">
            <a:noFill/>
            <a:miter lim="800000"/>
            <a:headEnd/>
            <a:tailEnd/>
          </a:ln>
        </p:spPr>
      </p:pic>
      <p:pic>
        <p:nvPicPr>
          <p:cNvPr id="7" name="Picture 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152400"/>
            <a:ext cx="3276600" cy="1143000"/>
          </a:xfrm>
          <a:prstGeom prst="rect">
            <a:avLst/>
          </a:prstGeom>
          <a:noFill/>
          <a:ln>
            <a:noFill/>
          </a:ln>
        </p:spPr>
      </p:pic>
      <p:sp>
        <p:nvSpPr>
          <p:cNvPr id="8" name="TextBox 7"/>
          <p:cNvSpPr txBox="1"/>
          <p:nvPr/>
        </p:nvSpPr>
        <p:spPr>
          <a:xfrm>
            <a:off x="3505200" y="228600"/>
            <a:ext cx="5334000" cy="1354217"/>
          </a:xfrm>
          <a:prstGeom prst="rect">
            <a:avLst/>
          </a:prstGeom>
          <a:noFill/>
        </p:spPr>
        <p:txBody>
          <a:bodyPr wrap="square" rtlCol="0">
            <a:spAutoFit/>
          </a:bodyPr>
          <a:lstStyle/>
          <a:p>
            <a:r>
              <a:rPr lang="en-US" sz="1600" b="1" dirty="0"/>
              <a:t>PARUL INSTITUTE OF ENGINEERING &amp; TECHNOLOGY</a:t>
            </a:r>
            <a:endParaRPr lang="en-US" sz="1600" dirty="0"/>
          </a:p>
          <a:p>
            <a:r>
              <a:rPr lang="en-US" sz="1600" b="1" dirty="0"/>
              <a:t>FACULTY OF ENGINEERING &amp; TECHNOLOGY</a:t>
            </a:r>
            <a:endParaRPr lang="en-US" sz="1600" dirty="0"/>
          </a:p>
          <a:p>
            <a:r>
              <a:rPr lang="en-US" sz="1600" b="1" dirty="0"/>
              <a:t>PARUL UNIVERSITY</a:t>
            </a:r>
            <a:endParaRPr lang="en-US" dirty="0"/>
          </a:p>
          <a:p>
            <a:endParaRPr lang="en-US" dirty="0"/>
          </a:p>
        </p:txBody>
      </p:sp>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36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D14CF031-D1DD-61E7-0624-BF310B7B97CD}"/>
              </a:ext>
            </a:extLst>
          </p:cNvPr>
          <p:cNvSpPr>
            <a:spLocks noGrp="1"/>
          </p:cNvSpPr>
          <p:nvPr>
            <p:ph idx="1"/>
          </p:nvPr>
        </p:nvSpPr>
        <p:spPr>
          <a:xfrm>
            <a:off x="304800" y="2330451"/>
            <a:ext cx="8115300" cy="4146550"/>
          </a:xfrm>
        </p:spPr>
        <p:txBody>
          <a:bodyPr/>
          <a:lstStyle/>
          <a:p>
            <a:pPr algn="just">
              <a:buFont typeface="+mj-lt"/>
              <a:buAutoNum type="arabicPeriod"/>
            </a:pPr>
            <a:r>
              <a:rPr lang="en-US" b="1" i="0" dirty="0">
                <a:solidFill>
                  <a:srgbClr val="000000"/>
                </a:solidFill>
                <a:effectLst/>
                <a:highlight>
                  <a:srgbClr val="FFFFFF"/>
                </a:highlight>
                <a:latin typeface="inter-bold"/>
              </a:rPr>
              <a:t>Partitioning Clustering</a:t>
            </a:r>
            <a:endParaRPr lang="en-US" b="0" i="0" dirty="0">
              <a:solidFill>
                <a:srgbClr val="000000"/>
              </a:solidFill>
              <a:effectLst/>
              <a:highlight>
                <a:srgbClr val="FFFFFF"/>
              </a:highlight>
              <a:latin typeface="inter-regular"/>
            </a:endParaRPr>
          </a:p>
          <a:p>
            <a:pPr algn="just">
              <a:buFont typeface="+mj-lt"/>
              <a:buAutoNum type="arabicPeriod"/>
            </a:pPr>
            <a:r>
              <a:rPr lang="en-US" b="1" i="0" dirty="0">
                <a:solidFill>
                  <a:srgbClr val="000000"/>
                </a:solidFill>
                <a:effectLst/>
                <a:highlight>
                  <a:srgbClr val="FFFFFF"/>
                </a:highlight>
                <a:latin typeface="inter-bold"/>
              </a:rPr>
              <a:t>Density-Based Clustering</a:t>
            </a:r>
            <a:endParaRPr lang="en-US" b="0" i="0" dirty="0">
              <a:solidFill>
                <a:srgbClr val="000000"/>
              </a:solidFill>
              <a:effectLst/>
              <a:highlight>
                <a:srgbClr val="FFFFFF"/>
              </a:highlight>
              <a:latin typeface="inter-regular"/>
            </a:endParaRPr>
          </a:p>
          <a:p>
            <a:pPr algn="just">
              <a:buFont typeface="+mj-lt"/>
              <a:buAutoNum type="arabicPeriod"/>
            </a:pPr>
            <a:r>
              <a:rPr lang="en-US" b="1" i="0" dirty="0">
                <a:solidFill>
                  <a:srgbClr val="000000"/>
                </a:solidFill>
                <a:effectLst/>
                <a:highlight>
                  <a:srgbClr val="FFFFFF"/>
                </a:highlight>
                <a:latin typeface="inter-bold"/>
              </a:rPr>
              <a:t>Distribution Model-Based Clustering</a:t>
            </a:r>
            <a:endParaRPr lang="en-US" b="0" i="0" dirty="0">
              <a:solidFill>
                <a:srgbClr val="000000"/>
              </a:solidFill>
              <a:effectLst/>
              <a:highlight>
                <a:srgbClr val="FFFFFF"/>
              </a:highlight>
              <a:latin typeface="inter-regular"/>
            </a:endParaRPr>
          </a:p>
          <a:p>
            <a:pPr algn="just">
              <a:buFont typeface="+mj-lt"/>
              <a:buAutoNum type="arabicPeriod"/>
            </a:pPr>
            <a:r>
              <a:rPr lang="en-US" b="1" i="0" dirty="0">
                <a:solidFill>
                  <a:srgbClr val="000000"/>
                </a:solidFill>
                <a:effectLst/>
                <a:highlight>
                  <a:srgbClr val="FFFFFF"/>
                </a:highlight>
                <a:latin typeface="inter-bold"/>
              </a:rPr>
              <a:t>Hierarchical Clustering</a:t>
            </a:r>
            <a:endParaRPr lang="en-US" b="0" i="0" dirty="0">
              <a:solidFill>
                <a:srgbClr val="000000"/>
              </a:solidFill>
              <a:effectLst/>
              <a:highlight>
                <a:srgbClr val="FFFFFF"/>
              </a:highlight>
              <a:latin typeface="inter-regular"/>
            </a:endParaRPr>
          </a:p>
          <a:p>
            <a:pPr algn="just">
              <a:buFont typeface="+mj-lt"/>
              <a:buAutoNum type="arabicPeriod"/>
            </a:pPr>
            <a:r>
              <a:rPr lang="en-US" b="1" i="0" dirty="0">
                <a:solidFill>
                  <a:srgbClr val="000000"/>
                </a:solidFill>
                <a:effectLst/>
                <a:highlight>
                  <a:srgbClr val="FFFFFF"/>
                </a:highlight>
                <a:latin typeface="inter-bold"/>
              </a:rPr>
              <a:t>Fuzzy Clustering</a:t>
            </a:r>
            <a:endParaRPr lang="en-US" b="0" i="0" dirty="0">
              <a:solidFill>
                <a:srgbClr val="000000"/>
              </a:solidFill>
              <a:effectLst/>
              <a:highlight>
                <a:srgbClr val="FFFFFF"/>
              </a:highlight>
              <a:latin typeface="inter-regular"/>
            </a:endParaRPr>
          </a:p>
          <a:p>
            <a:endParaRPr lang="en-IN" dirty="0"/>
          </a:p>
        </p:txBody>
      </p:sp>
    </p:spTree>
  </p:cSld>
  <p:clrMapOvr>
    <a:masterClrMapping/>
  </p:clrMapOvr>
  <p:transition advTm="7742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US" b="1" i="0" dirty="0">
                <a:solidFill>
                  <a:schemeClr val="bg1"/>
                </a:solidFill>
                <a:effectLst/>
                <a:latin typeface="erdana"/>
              </a:rPr>
              <a:t> Partitioning Clustering</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A7BFF23B-C6F1-0A49-AD46-12D09096915C}"/>
              </a:ext>
            </a:extLst>
          </p:cNvPr>
          <p:cNvSpPr>
            <a:spLocks noGrp="1"/>
          </p:cNvSpPr>
          <p:nvPr>
            <p:ph idx="1"/>
          </p:nvPr>
        </p:nvSpPr>
        <p:spPr>
          <a:xfrm>
            <a:off x="228600" y="2398843"/>
            <a:ext cx="8191500" cy="3925757"/>
          </a:xfrm>
        </p:spPr>
        <p:txBody>
          <a:bodyPr/>
          <a:lstStyle/>
          <a:p>
            <a:pPr algn="just"/>
            <a:r>
              <a:rPr lang="en-US" sz="2400" b="0" i="0" dirty="0">
                <a:solidFill>
                  <a:srgbClr val="333333"/>
                </a:solidFill>
                <a:effectLst/>
                <a:highlight>
                  <a:srgbClr val="FFFFFF"/>
                </a:highlight>
                <a:latin typeface="inter-regular"/>
              </a:rPr>
              <a:t>It is a type of clustering that divides the data into non-hierarchical groups. It is also known as the </a:t>
            </a:r>
            <a:r>
              <a:rPr lang="en-US" sz="2400" b="1" i="0" dirty="0">
                <a:solidFill>
                  <a:srgbClr val="333333"/>
                </a:solidFill>
                <a:effectLst/>
                <a:highlight>
                  <a:srgbClr val="FFFFFF"/>
                </a:highlight>
                <a:latin typeface="inter-bold"/>
              </a:rPr>
              <a:t>centroid-based method</a:t>
            </a:r>
            <a:r>
              <a:rPr lang="en-US" sz="2400" b="0" i="0" dirty="0">
                <a:solidFill>
                  <a:srgbClr val="333333"/>
                </a:solidFill>
                <a:effectLst/>
                <a:highlight>
                  <a:srgbClr val="FFFFFF"/>
                </a:highlight>
                <a:latin typeface="inter-regular"/>
              </a:rPr>
              <a:t>. The most common example of partitioning clustering is the </a:t>
            </a:r>
            <a:r>
              <a:rPr lang="en-US" sz="2400" b="1" dirty="0">
                <a:highlight>
                  <a:srgbClr val="FFFFFF"/>
                </a:highlight>
                <a:latin typeface="inter-bold"/>
              </a:rPr>
              <a:t>K-Means Clustering algorithm.</a:t>
            </a:r>
            <a:endParaRPr lang="en-US" sz="2400" b="0" i="0" dirty="0">
              <a:effectLst/>
              <a:highlight>
                <a:srgbClr val="FFFFFF"/>
              </a:highlight>
              <a:latin typeface="inter-regular"/>
            </a:endParaRPr>
          </a:p>
          <a:p>
            <a:pPr algn="just"/>
            <a:r>
              <a:rPr lang="en-US" sz="2400" b="0" i="0" dirty="0">
                <a:solidFill>
                  <a:srgbClr val="333333"/>
                </a:solidFill>
                <a:effectLst/>
                <a:highlight>
                  <a:srgbClr val="FFFFFF"/>
                </a:highlight>
                <a:latin typeface="inter-regular"/>
              </a:rPr>
              <a:t>In this type, the dataset is divided into a set of k groups, where K is used to define the number of pre-defined groups. The cluster center is created in such a way that the distance between the data points of one cluster is minimum as compared to another cluster centroid.</a:t>
            </a:r>
          </a:p>
          <a:p>
            <a:endParaRPr lang="en-IN" sz="2400" dirty="0"/>
          </a:p>
        </p:txBody>
      </p:sp>
    </p:spTree>
  </p:cSld>
  <p:clrMapOvr>
    <a:masterClrMapping/>
  </p:clrMapOvr>
  <p:transition advTm="7742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482726"/>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44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pic>
        <p:nvPicPr>
          <p:cNvPr id="6" name="Content Placeholder 5">
            <a:extLst>
              <a:ext uri="{FF2B5EF4-FFF2-40B4-BE49-F238E27FC236}">
                <a16:creationId xmlns:a16="http://schemas.microsoft.com/office/drawing/2014/main" id="{22029C3A-CAF5-1B2C-3587-1ACD0D08C1D2}"/>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914400" y="2173446"/>
            <a:ext cx="6934200" cy="4074954"/>
          </a:xfrm>
        </p:spPr>
      </p:pic>
      <p:sp>
        <p:nvSpPr>
          <p:cNvPr id="3" name="TextBox 2">
            <a:extLst>
              <a:ext uri="{FF2B5EF4-FFF2-40B4-BE49-F238E27FC236}">
                <a16:creationId xmlns:a16="http://schemas.microsoft.com/office/drawing/2014/main" id="{4E834C42-647B-A1B8-2989-48F020F67A3A}"/>
              </a:ext>
            </a:extLst>
          </p:cNvPr>
          <p:cNvSpPr txBox="1"/>
          <p:nvPr/>
        </p:nvSpPr>
        <p:spPr>
          <a:xfrm>
            <a:off x="1981200" y="5982256"/>
            <a:ext cx="4572000" cy="646331"/>
          </a:xfrm>
          <a:prstGeom prst="rect">
            <a:avLst/>
          </a:prstGeom>
          <a:noFill/>
        </p:spPr>
        <p:txBody>
          <a:bodyPr wrap="square">
            <a:spAutoFit/>
          </a:bodyPr>
          <a:lstStyle/>
          <a:p>
            <a:r>
              <a:rPr lang="en-US" b="1" i="0" dirty="0">
                <a:effectLst/>
                <a:latin typeface="erdana"/>
              </a:rPr>
              <a:t>                   </a:t>
            </a:r>
          </a:p>
          <a:p>
            <a:r>
              <a:rPr lang="en-US" b="1" dirty="0">
                <a:latin typeface="erdana"/>
              </a:rPr>
              <a:t>                  </a:t>
            </a:r>
            <a:r>
              <a:rPr lang="en-US" b="1" i="0" dirty="0">
                <a:effectLst/>
                <a:latin typeface="erdana"/>
              </a:rPr>
              <a:t>Partitioning Clustering</a:t>
            </a:r>
            <a:endParaRPr lang="en-IN" dirty="0"/>
          </a:p>
        </p:txBody>
      </p:sp>
    </p:spTree>
  </p:cSld>
  <p:clrMapOvr>
    <a:masterClrMapping/>
  </p:clrMapOvr>
  <p:transition advTm="7742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IN" sz="2800" b="1" i="0" dirty="0">
                <a:solidFill>
                  <a:schemeClr val="bg1"/>
                </a:solidFill>
                <a:effectLst/>
                <a:latin typeface="erdana"/>
              </a:rPr>
              <a:t>Density-Based Clustering</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FD59799E-E81E-8A1A-366E-7AD9E046861C}"/>
              </a:ext>
            </a:extLst>
          </p:cNvPr>
          <p:cNvSpPr>
            <a:spLocks noGrp="1"/>
          </p:cNvSpPr>
          <p:nvPr>
            <p:ph idx="1"/>
          </p:nvPr>
        </p:nvSpPr>
        <p:spPr>
          <a:xfrm>
            <a:off x="381000" y="2341984"/>
            <a:ext cx="8116855" cy="4212739"/>
          </a:xfrm>
        </p:spPr>
        <p:txBody>
          <a:bodyPr/>
          <a:lstStyle/>
          <a:p>
            <a:pPr algn="just"/>
            <a:r>
              <a:rPr lang="en-US" sz="2400" b="0" i="0" dirty="0">
                <a:solidFill>
                  <a:srgbClr val="333333"/>
                </a:solidFill>
                <a:effectLst/>
                <a:highlight>
                  <a:srgbClr val="FFFFFF"/>
                </a:highlight>
                <a:latin typeface="inter-regular"/>
              </a:rPr>
              <a:t>The density-based clustering method connects the highly-dense areas into clusters, and the arbitrarily shaped distributions are formed as long as the dense region can be connected. This algorithm does it by identifying different clusters in the dataset and connects the areas of high densities into clusters. The dense areas in data space are divided from each other by sparser areas.</a:t>
            </a:r>
          </a:p>
          <a:p>
            <a:pPr algn="just"/>
            <a:r>
              <a:rPr lang="en-US" sz="2400" b="0" i="0" dirty="0">
                <a:solidFill>
                  <a:srgbClr val="333333"/>
                </a:solidFill>
                <a:effectLst/>
                <a:highlight>
                  <a:srgbClr val="FFFFFF"/>
                </a:highlight>
                <a:latin typeface="inter-regular"/>
              </a:rPr>
              <a:t>These algorithms can face difficulty in clustering the data points if the dataset has varying densities and high dimensions.</a:t>
            </a:r>
          </a:p>
          <a:p>
            <a:endParaRPr lang="en-IN" sz="2400" dirty="0"/>
          </a:p>
        </p:txBody>
      </p:sp>
    </p:spTree>
  </p:cSld>
  <p:clrMapOvr>
    <a:masterClrMapping/>
  </p:clrMapOvr>
  <p:transition advTm="7742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4169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44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pic>
        <p:nvPicPr>
          <p:cNvPr id="6" name="Content Placeholder 5">
            <a:extLst>
              <a:ext uri="{FF2B5EF4-FFF2-40B4-BE49-F238E27FC236}">
                <a16:creationId xmlns:a16="http://schemas.microsoft.com/office/drawing/2014/main" id="{BA2FE017-884C-BEB0-7275-0FD40231B8C5}"/>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787401" y="2241550"/>
            <a:ext cx="6767512" cy="3930650"/>
          </a:xfrm>
        </p:spPr>
      </p:pic>
      <p:sp>
        <p:nvSpPr>
          <p:cNvPr id="3" name="TextBox 2">
            <a:extLst>
              <a:ext uri="{FF2B5EF4-FFF2-40B4-BE49-F238E27FC236}">
                <a16:creationId xmlns:a16="http://schemas.microsoft.com/office/drawing/2014/main" id="{268F6A67-F4A6-FD6B-25C7-05ADCA595724}"/>
              </a:ext>
            </a:extLst>
          </p:cNvPr>
          <p:cNvSpPr txBox="1"/>
          <p:nvPr/>
        </p:nvSpPr>
        <p:spPr>
          <a:xfrm>
            <a:off x="2553494" y="6166922"/>
            <a:ext cx="4572000" cy="369332"/>
          </a:xfrm>
          <a:prstGeom prst="rect">
            <a:avLst/>
          </a:prstGeom>
          <a:noFill/>
        </p:spPr>
        <p:txBody>
          <a:bodyPr wrap="square">
            <a:spAutoFit/>
          </a:bodyPr>
          <a:lstStyle/>
          <a:p>
            <a:pPr marL="0" indent="0" algn="just">
              <a:buNone/>
            </a:pPr>
            <a:r>
              <a:rPr lang="en-IN" sz="1800" b="1" i="0" dirty="0">
                <a:effectLst/>
                <a:latin typeface="erdana"/>
              </a:rPr>
              <a:t>Density-Based Clustering</a:t>
            </a:r>
          </a:p>
        </p:txBody>
      </p:sp>
    </p:spTree>
  </p:cSld>
  <p:clrMapOvr>
    <a:masterClrMapping/>
  </p:clrMapOvr>
  <p:transition advTm="7742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IN" sz="2800" b="1" i="0" dirty="0">
              <a:solidFill>
                <a:schemeClr val="bg1"/>
              </a:solidFill>
              <a:effectLst/>
              <a:highlight>
                <a:srgbClr val="FFFFFF"/>
              </a:highlight>
              <a:latin typeface="erdana"/>
            </a:endParaRPr>
          </a:p>
          <a:p>
            <a:pPr>
              <a:buNone/>
            </a:pPr>
            <a:endParaRPr lang="en-IN" sz="2800" b="1" dirty="0">
              <a:solidFill>
                <a:schemeClr val="bg1"/>
              </a:solidFill>
              <a:highlight>
                <a:srgbClr val="FFFFFF"/>
              </a:highlight>
              <a:latin typeface="erdana"/>
            </a:endParaRPr>
          </a:p>
          <a:p>
            <a:pPr>
              <a:buNone/>
            </a:pPr>
            <a:r>
              <a:rPr lang="en-IN" sz="2800" b="1" i="0" dirty="0">
                <a:solidFill>
                  <a:schemeClr val="bg1"/>
                </a:solidFill>
                <a:effectLst/>
                <a:latin typeface="erdana"/>
              </a:rPr>
              <a:t>Distribution Model-Based Clustering</a:t>
            </a:r>
          </a:p>
          <a:p>
            <a:pPr>
              <a:buNone/>
            </a:pPr>
            <a:endParaRPr lang="en-US" sz="66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441058"/>
            <a:ext cx="8877300" cy="1631216"/>
          </a:xfrm>
          <a:prstGeom prst="rect">
            <a:avLst/>
          </a:prstGeom>
          <a:noFill/>
        </p:spPr>
        <p:txBody>
          <a:bodyPr wrap="square">
            <a:spAutoFit/>
          </a:bodyPr>
          <a:lstStyle/>
          <a:p>
            <a:pPr algn="just"/>
            <a:r>
              <a:rPr lang="en-US" sz="2000" b="0" i="0" dirty="0">
                <a:solidFill>
                  <a:srgbClr val="333333"/>
                </a:solidFill>
                <a:effectLst/>
                <a:highlight>
                  <a:srgbClr val="FFFFFF"/>
                </a:highlight>
                <a:latin typeface="inter-regular"/>
              </a:rPr>
              <a:t>In the distribution model-based clustering method, the data is divided based on the probability of how a dataset belongs to a particular distribution. The grouping is done by assuming some distributions commonly </a:t>
            </a:r>
            <a:r>
              <a:rPr lang="en-US" sz="2000" b="1" i="0" dirty="0">
                <a:solidFill>
                  <a:srgbClr val="333333"/>
                </a:solidFill>
                <a:effectLst/>
                <a:highlight>
                  <a:srgbClr val="FFFFFF"/>
                </a:highlight>
                <a:latin typeface="inter-bold"/>
              </a:rPr>
              <a:t>Gaussian Distribution</a:t>
            </a:r>
            <a:r>
              <a:rPr lang="en-US" sz="2000" b="0" i="0" dirty="0">
                <a:solidFill>
                  <a:srgbClr val="333333"/>
                </a:solidFill>
                <a:effectLst/>
                <a:highlight>
                  <a:srgbClr val="FFFFFF"/>
                </a:highlight>
                <a:latin typeface="inter-regular"/>
              </a:rPr>
              <a:t>.</a:t>
            </a:r>
          </a:p>
          <a:p>
            <a:pPr algn="just"/>
            <a:r>
              <a:rPr lang="en-US" sz="2000" b="0" i="0" dirty="0">
                <a:solidFill>
                  <a:srgbClr val="333333"/>
                </a:solidFill>
                <a:effectLst/>
                <a:highlight>
                  <a:srgbClr val="FFFFFF"/>
                </a:highlight>
                <a:latin typeface="inter-regular"/>
              </a:rPr>
              <a:t>The example of this type is the </a:t>
            </a:r>
            <a:r>
              <a:rPr lang="en-US" sz="2000" b="1" i="0" dirty="0">
                <a:solidFill>
                  <a:srgbClr val="333333"/>
                </a:solidFill>
                <a:effectLst/>
                <a:highlight>
                  <a:srgbClr val="FFFFFF"/>
                </a:highlight>
                <a:latin typeface="inter-bold"/>
              </a:rPr>
              <a:t>Expectation-Maximization Clustering algorithm</a:t>
            </a:r>
            <a:r>
              <a:rPr lang="en-US" sz="2000" b="0" i="0" dirty="0">
                <a:solidFill>
                  <a:srgbClr val="333333"/>
                </a:solidFill>
                <a:effectLst/>
                <a:highlight>
                  <a:srgbClr val="FFFFFF"/>
                </a:highlight>
                <a:latin typeface="inter-regular"/>
              </a:rPr>
              <a:t> that uses Gaussian Mixture Models (GMM).</a:t>
            </a:r>
          </a:p>
        </p:txBody>
      </p:sp>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pic>
        <p:nvPicPr>
          <p:cNvPr id="3" name="Picture 2">
            <a:extLst>
              <a:ext uri="{FF2B5EF4-FFF2-40B4-BE49-F238E27FC236}">
                <a16:creationId xmlns:a16="http://schemas.microsoft.com/office/drawing/2014/main" id="{7AB1F894-E00C-A473-FF5E-E20D8DD5A9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 y="2332535"/>
            <a:ext cx="7848600" cy="4144465"/>
          </a:xfrm>
          <a:prstGeom prst="rect">
            <a:avLst/>
          </a:prstGeom>
        </p:spPr>
      </p:pic>
      <p:sp>
        <p:nvSpPr>
          <p:cNvPr id="4" name="TextBox 3">
            <a:extLst>
              <a:ext uri="{FF2B5EF4-FFF2-40B4-BE49-F238E27FC236}">
                <a16:creationId xmlns:a16="http://schemas.microsoft.com/office/drawing/2014/main" id="{42A5CA55-B531-3B9E-685A-BBE1FA4ADB4D}"/>
              </a:ext>
            </a:extLst>
          </p:cNvPr>
          <p:cNvSpPr txBox="1"/>
          <p:nvPr/>
        </p:nvSpPr>
        <p:spPr>
          <a:xfrm>
            <a:off x="2514600" y="6019800"/>
            <a:ext cx="4610894" cy="646331"/>
          </a:xfrm>
          <a:prstGeom prst="rect">
            <a:avLst/>
          </a:prstGeom>
          <a:noFill/>
        </p:spPr>
        <p:txBody>
          <a:bodyPr wrap="square">
            <a:spAutoFit/>
          </a:bodyPr>
          <a:lstStyle/>
          <a:p>
            <a:pPr>
              <a:buNone/>
            </a:pPr>
            <a:endParaRPr lang="en-IN" sz="1800" b="1" dirty="0">
              <a:highlight>
                <a:srgbClr val="FFFFFF"/>
              </a:highlight>
              <a:latin typeface="erdana"/>
            </a:endParaRPr>
          </a:p>
          <a:p>
            <a:pPr>
              <a:buNone/>
            </a:pPr>
            <a:r>
              <a:rPr lang="en-IN" sz="1800" b="1" i="0" dirty="0">
                <a:effectLst/>
                <a:latin typeface="erdana"/>
              </a:rPr>
              <a:t>Distribution Model-Based Clustering</a:t>
            </a:r>
          </a:p>
        </p:txBody>
      </p:sp>
    </p:spTree>
  </p:cSld>
  <p:clrMapOvr>
    <a:masterClrMapping/>
  </p:clrMapOvr>
  <p:transition advTm="7742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IN" b="1" i="0" dirty="0">
                <a:solidFill>
                  <a:schemeClr val="bg1"/>
                </a:solidFill>
                <a:effectLst/>
                <a:latin typeface="erdana"/>
              </a:rPr>
              <a:t>Hierarchical Clustering</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5CE62412-22B2-AB10-7E8A-0E5E05927896}"/>
              </a:ext>
            </a:extLst>
          </p:cNvPr>
          <p:cNvSpPr txBox="1"/>
          <p:nvPr/>
        </p:nvSpPr>
        <p:spPr>
          <a:xfrm>
            <a:off x="533400" y="2667000"/>
            <a:ext cx="8153400" cy="3046988"/>
          </a:xfrm>
          <a:prstGeom prst="rect">
            <a:avLst/>
          </a:prstGeom>
          <a:noFill/>
        </p:spPr>
        <p:txBody>
          <a:bodyPr wrap="square">
            <a:spAutoFit/>
          </a:bodyPr>
          <a:lstStyle/>
          <a:p>
            <a:r>
              <a:rPr lang="en-US" sz="2400" b="0" i="0" dirty="0">
                <a:solidFill>
                  <a:srgbClr val="333333"/>
                </a:solidFill>
                <a:effectLst/>
                <a:highlight>
                  <a:srgbClr val="FFFFFF"/>
                </a:highlight>
                <a:latin typeface="inter-regular"/>
              </a:rPr>
              <a:t>Hierarchical clustering can be used as an alternative for the partitioned clustering as there is no requirement of pre-specifying the number of clusters to be created. In this technique, the dataset is divided into clusters to create a tree-like structure, which is also called a </a:t>
            </a:r>
            <a:r>
              <a:rPr lang="en-US" sz="2400" b="1" i="0" dirty="0">
                <a:solidFill>
                  <a:srgbClr val="333333"/>
                </a:solidFill>
                <a:effectLst/>
                <a:highlight>
                  <a:srgbClr val="FFFFFF"/>
                </a:highlight>
                <a:latin typeface="inter-bold"/>
              </a:rPr>
              <a:t>dendrogram</a:t>
            </a:r>
            <a:r>
              <a:rPr lang="en-US" sz="2400" b="0" i="0" dirty="0">
                <a:solidFill>
                  <a:srgbClr val="333333"/>
                </a:solidFill>
                <a:effectLst/>
                <a:highlight>
                  <a:srgbClr val="FFFFFF"/>
                </a:highlight>
                <a:latin typeface="inter-regular"/>
              </a:rPr>
              <a:t>. The observations or any number of clusters can be selected by cutting the tree at the correct level. The most common example of this method is the </a:t>
            </a:r>
            <a:r>
              <a:rPr lang="en-US" sz="2400" b="1" i="0" dirty="0">
                <a:solidFill>
                  <a:srgbClr val="333333"/>
                </a:solidFill>
                <a:effectLst/>
                <a:highlight>
                  <a:srgbClr val="FFFFFF"/>
                </a:highlight>
                <a:latin typeface="inter-bold"/>
              </a:rPr>
              <a:t>Agglomerative Hierarchical algorithm</a:t>
            </a:r>
            <a:r>
              <a:rPr lang="en-US" sz="2400" b="0" i="0" dirty="0">
                <a:solidFill>
                  <a:srgbClr val="333333"/>
                </a:solidFill>
                <a:effectLst/>
                <a:highlight>
                  <a:srgbClr val="FFFFFF"/>
                </a:highlight>
                <a:latin typeface="inter-regular"/>
              </a:rPr>
              <a:t>.</a:t>
            </a:r>
            <a:endParaRPr lang="en-IN" sz="2400" dirty="0"/>
          </a:p>
        </p:txBody>
      </p:sp>
    </p:spTree>
  </p:cSld>
  <p:clrMapOvr>
    <a:masterClrMapping/>
  </p:clrMapOvr>
  <p:transition advTm="7742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66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pic>
        <p:nvPicPr>
          <p:cNvPr id="3" name="Picture 2">
            <a:extLst>
              <a:ext uri="{FF2B5EF4-FFF2-40B4-BE49-F238E27FC236}">
                <a16:creationId xmlns:a16="http://schemas.microsoft.com/office/drawing/2014/main" id="{0DC76E25-F52B-4BEE-8AC9-2C8184C704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 y="2300903"/>
            <a:ext cx="7623641" cy="4038600"/>
          </a:xfrm>
          <a:prstGeom prst="rect">
            <a:avLst/>
          </a:prstGeom>
        </p:spPr>
      </p:pic>
      <p:sp>
        <p:nvSpPr>
          <p:cNvPr id="4" name="TextBox 3">
            <a:extLst>
              <a:ext uri="{FF2B5EF4-FFF2-40B4-BE49-F238E27FC236}">
                <a16:creationId xmlns:a16="http://schemas.microsoft.com/office/drawing/2014/main" id="{AE6F8158-034F-1A22-EECA-19A7CBF46657}"/>
              </a:ext>
            </a:extLst>
          </p:cNvPr>
          <p:cNvSpPr txBox="1"/>
          <p:nvPr/>
        </p:nvSpPr>
        <p:spPr>
          <a:xfrm>
            <a:off x="2895600" y="6339503"/>
            <a:ext cx="4572000" cy="369332"/>
          </a:xfrm>
          <a:prstGeom prst="rect">
            <a:avLst/>
          </a:prstGeom>
          <a:noFill/>
        </p:spPr>
        <p:txBody>
          <a:bodyPr wrap="square">
            <a:spAutoFit/>
          </a:bodyPr>
          <a:lstStyle/>
          <a:p>
            <a:pPr>
              <a:buNone/>
            </a:pPr>
            <a:r>
              <a:rPr lang="en-IN" b="1" i="0" dirty="0">
                <a:effectLst/>
                <a:latin typeface="erdana"/>
              </a:rPr>
              <a:t>Hierarchical Clustering</a:t>
            </a:r>
          </a:p>
        </p:txBody>
      </p:sp>
    </p:spTree>
  </p:cSld>
  <p:clrMapOvr>
    <a:masterClrMapping/>
  </p:clrMapOvr>
  <p:transition advTm="7742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US" b="1" i="0" dirty="0">
                <a:solidFill>
                  <a:schemeClr val="bg1"/>
                </a:solidFill>
                <a:effectLst/>
                <a:latin typeface="erdana"/>
              </a:rPr>
              <a:t> Fuzzy Clustering</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E1DD177B-A7C5-AAA0-B85E-024602337DD9}"/>
              </a:ext>
            </a:extLst>
          </p:cNvPr>
          <p:cNvSpPr txBox="1"/>
          <p:nvPr/>
        </p:nvSpPr>
        <p:spPr>
          <a:xfrm>
            <a:off x="304800" y="2590800"/>
            <a:ext cx="8648700" cy="4154984"/>
          </a:xfrm>
          <a:prstGeom prst="rect">
            <a:avLst/>
          </a:prstGeom>
          <a:noFill/>
        </p:spPr>
        <p:txBody>
          <a:bodyPr wrap="square">
            <a:spAutoFit/>
          </a:bodyPr>
          <a:lstStyle/>
          <a:p>
            <a:pPr algn="just"/>
            <a:r>
              <a:rPr lang="en-US" sz="2400" dirty="0">
                <a:highlight>
                  <a:srgbClr val="FFFFFF"/>
                </a:highlight>
                <a:latin typeface="inter-regular"/>
              </a:rPr>
              <a:t>Fuzzy </a:t>
            </a:r>
            <a:r>
              <a:rPr lang="en-US" sz="2400" b="0" i="0" dirty="0">
                <a:solidFill>
                  <a:srgbClr val="333333"/>
                </a:solidFill>
                <a:effectLst/>
                <a:highlight>
                  <a:srgbClr val="FFFFFF"/>
                </a:highlight>
                <a:latin typeface="inter-regular"/>
              </a:rPr>
              <a:t>clustering is a type of soft method in which a data object may belong to more than one group or cluster. Each dataset has a set of membership coefficients, which depend on the degree of membership to be in a cluster. </a:t>
            </a:r>
            <a:r>
              <a:rPr lang="en-US" sz="2400" b="1" i="0" dirty="0">
                <a:solidFill>
                  <a:srgbClr val="333333"/>
                </a:solidFill>
                <a:effectLst/>
                <a:highlight>
                  <a:srgbClr val="FFFFFF"/>
                </a:highlight>
                <a:latin typeface="inter-bold"/>
              </a:rPr>
              <a:t>Fuzzy C-means algorithm</a:t>
            </a:r>
            <a:r>
              <a:rPr lang="en-US" sz="2400" b="0" i="0" dirty="0">
                <a:solidFill>
                  <a:srgbClr val="333333"/>
                </a:solidFill>
                <a:effectLst/>
                <a:highlight>
                  <a:srgbClr val="FFFFFF"/>
                </a:highlight>
                <a:latin typeface="inter-regular"/>
              </a:rPr>
              <a:t> is the example of this type of clustering; it is sometimes also known as the Fuzzy k-means algorithm.</a:t>
            </a:r>
            <a:endParaRPr lang="en-US" sz="2400" b="1" i="0" dirty="0">
              <a:solidFill>
                <a:srgbClr val="333333"/>
              </a:solidFill>
              <a:effectLst/>
              <a:highlight>
                <a:srgbClr val="FFFFFF"/>
              </a:highlight>
              <a:latin typeface="inter-bold"/>
            </a:endParaRPr>
          </a:p>
          <a:p>
            <a:pPr algn="just"/>
            <a:endParaRPr lang="en-US" sz="2400" b="1" dirty="0">
              <a:solidFill>
                <a:srgbClr val="333333"/>
              </a:solidFill>
              <a:highlight>
                <a:srgbClr val="FFFFFF"/>
              </a:highlight>
              <a:latin typeface="inter-bold"/>
            </a:endParaRPr>
          </a:p>
          <a:p>
            <a:pPr algn="just"/>
            <a:endParaRPr lang="en-US" sz="2400" b="1" i="0" dirty="0">
              <a:solidFill>
                <a:srgbClr val="333333"/>
              </a:solidFill>
              <a:effectLst/>
              <a:highlight>
                <a:srgbClr val="FFFFFF"/>
              </a:highlight>
              <a:latin typeface="inter-bold"/>
            </a:endParaRPr>
          </a:p>
          <a:p>
            <a:pPr algn="just"/>
            <a:endParaRPr lang="en-US" sz="2400" b="1" dirty="0">
              <a:solidFill>
                <a:srgbClr val="333333"/>
              </a:solidFill>
              <a:highlight>
                <a:srgbClr val="FFFFFF"/>
              </a:highlight>
              <a:latin typeface="inter-bold"/>
            </a:endParaRPr>
          </a:p>
          <a:p>
            <a:pPr algn="just"/>
            <a:endParaRPr lang="en-US" sz="2400" b="1" i="0" dirty="0">
              <a:solidFill>
                <a:srgbClr val="333333"/>
              </a:solidFill>
              <a:effectLst/>
              <a:highlight>
                <a:srgbClr val="FFFFFF"/>
              </a:highlight>
              <a:latin typeface="inter-bold"/>
            </a:endParaRPr>
          </a:p>
          <a:p>
            <a:pPr algn="just"/>
            <a:endParaRPr lang="en-US" sz="2400" b="1" dirty="0">
              <a:solidFill>
                <a:srgbClr val="333333"/>
              </a:solidFill>
              <a:highlight>
                <a:srgbClr val="FFFFFF"/>
              </a:highlight>
              <a:latin typeface="inter-bold"/>
            </a:endParaRPr>
          </a:p>
        </p:txBody>
      </p:sp>
    </p:spTree>
  </p:cSld>
  <p:clrMapOvr>
    <a:masterClrMapping/>
  </p:clrMapOvr>
  <p:transition advTm="7742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spcBef>
                <a:spcPct val="0"/>
              </a:spcBef>
              <a:buFont typeface="Arial" panose="020B0604020202020204" pitchFamily="34" charset="0"/>
              <a:buNone/>
              <a:defRPr/>
            </a:pPr>
            <a:r>
              <a:rPr lang="en-IN" sz="4400" dirty="0">
                <a:solidFill>
                  <a:schemeClr val="bg1"/>
                </a:solidFill>
                <a:latin typeface="+mj-lt"/>
              </a:rPr>
              <a:t>Outline</a:t>
            </a:r>
            <a:endParaRPr lang="en-US" altLang="en-US" sz="4400" dirty="0">
              <a:solidFill>
                <a:schemeClr val="bg1"/>
              </a:solidFill>
              <a:latin typeface="+mj-lt"/>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3077"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74925"/>
            <a:ext cx="8763000" cy="2677656"/>
          </a:xfrm>
          <a:prstGeom prst="rect">
            <a:avLst/>
          </a:prstGeom>
          <a:noFill/>
        </p:spPr>
        <p:txBody>
          <a:bodyPr>
            <a:spAutoFit/>
          </a:bodyPr>
          <a:lstStyle/>
          <a:p>
            <a:pPr marL="285750" indent="-285750" eaLnBrk="0" hangingPunct="0">
              <a:buFont typeface="Arial" panose="020B0604020202020204" pitchFamily="34" charset="0"/>
              <a:buChar char="•"/>
              <a:defRPr/>
            </a:pPr>
            <a:r>
              <a:rPr lang="en-IN" sz="2400" dirty="0"/>
              <a:t>Clustering basics (Partitioned, Hierarchical and Density based)</a:t>
            </a:r>
          </a:p>
          <a:p>
            <a:pPr marL="285750" indent="-285750" eaLnBrk="0" hangingPunct="0">
              <a:buFont typeface="Arial" panose="020B0604020202020204" pitchFamily="34" charset="0"/>
              <a:buChar char="•"/>
              <a:defRPr/>
            </a:pPr>
            <a:r>
              <a:rPr lang="en-IN" sz="2400" dirty="0"/>
              <a:t>K-Means clustering</a:t>
            </a:r>
          </a:p>
          <a:p>
            <a:pPr marL="285750" indent="-285750" eaLnBrk="0" hangingPunct="0">
              <a:buFont typeface="Arial" panose="020B0604020202020204" pitchFamily="34" charset="0"/>
              <a:buChar char="•"/>
              <a:defRPr/>
            </a:pPr>
            <a:r>
              <a:rPr lang="en-IN" sz="2400" dirty="0"/>
              <a:t>K-Mode clustering</a:t>
            </a:r>
          </a:p>
          <a:p>
            <a:pPr marL="285750" indent="-285750" eaLnBrk="0" hangingPunct="0">
              <a:buFont typeface="Arial" panose="020B0604020202020204" pitchFamily="34" charset="0"/>
              <a:buChar char="•"/>
              <a:defRPr/>
            </a:pPr>
            <a:r>
              <a:rPr lang="en-IN" sz="2400" dirty="0"/>
              <a:t>Self organizing maps</a:t>
            </a:r>
          </a:p>
          <a:p>
            <a:pPr marL="285750" indent="-285750" eaLnBrk="0" hangingPunct="0">
              <a:buFont typeface="Arial" panose="020B0604020202020204" pitchFamily="34" charset="0"/>
              <a:buChar char="•"/>
              <a:defRPr/>
            </a:pPr>
            <a:r>
              <a:rPr lang="en-IN" sz="2400" dirty="0"/>
              <a:t>Expectation maximization</a:t>
            </a:r>
          </a:p>
          <a:p>
            <a:pPr marL="285750" indent="-285750" eaLnBrk="0" hangingPunct="0">
              <a:buFont typeface="Arial" panose="020B0604020202020204" pitchFamily="34" charset="0"/>
              <a:buChar char="•"/>
              <a:defRPr/>
            </a:pPr>
            <a:r>
              <a:rPr lang="en-IN" sz="2400" dirty="0"/>
              <a:t>Principal Component Analysis</a:t>
            </a:r>
            <a:endParaRPr lang="en-IN" sz="2200" dirty="0"/>
          </a:p>
        </p:txBody>
      </p:sp>
      <p:pic>
        <p:nvPicPr>
          <p:cNvPr id="3079"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US" b="1" i="0" dirty="0">
                <a:solidFill>
                  <a:schemeClr val="bg1"/>
                </a:solidFill>
                <a:effectLst/>
                <a:latin typeface="erdana"/>
              </a:rPr>
              <a:t>Applications of Clustering</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EBD2B16F-C3D4-1F2D-6B28-82AA8508A992}"/>
              </a:ext>
            </a:extLst>
          </p:cNvPr>
          <p:cNvSpPr txBox="1"/>
          <p:nvPr/>
        </p:nvSpPr>
        <p:spPr>
          <a:xfrm>
            <a:off x="304799" y="2281563"/>
            <a:ext cx="8534401" cy="4093428"/>
          </a:xfrm>
          <a:prstGeom prst="rect">
            <a:avLst/>
          </a:prstGeom>
          <a:noFill/>
        </p:spPr>
        <p:txBody>
          <a:bodyPr wrap="square">
            <a:spAutoFit/>
          </a:bodyPr>
          <a:lstStyle/>
          <a:p>
            <a:pPr algn="just"/>
            <a:r>
              <a:rPr lang="en-US" sz="2000" b="0" i="0" dirty="0">
                <a:solidFill>
                  <a:srgbClr val="333333"/>
                </a:solidFill>
                <a:effectLst/>
                <a:highlight>
                  <a:srgbClr val="FFFFFF"/>
                </a:highlight>
                <a:latin typeface="inter-regular"/>
              </a:rPr>
              <a:t>Below are some commonly known applications of clustering technique in Machine Learning:</a:t>
            </a:r>
          </a:p>
          <a:p>
            <a:pPr algn="just"/>
            <a:endParaRPr lang="en-US" sz="2000" b="0" i="0" dirty="0">
              <a:solidFill>
                <a:srgbClr val="333333"/>
              </a:solidFill>
              <a:effectLst/>
              <a:highlight>
                <a:srgbClr val="FFFFFF"/>
              </a:highlight>
              <a:latin typeface="inter-regular"/>
            </a:endParaRPr>
          </a:p>
          <a:p>
            <a:pPr algn="just">
              <a:buFont typeface="Arial" panose="020B0604020202020204" pitchFamily="34" charset="0"/>
              <a:buChar char="•"/>
            </a:pPr>
            <a:r>
              <a:rPr lang="en-US" sz="2000" b="1" i="0" dirty="0">
                <a:solidFill>
                  <a:srgbClr val="000000"/>
                </a:solidFill>
                <a:effectLst/>
                <a:highlight>
                  <a:srgbClr val="FFFFFF"/>
                </a:highlight>
                <a:latin typeface="inter-bold"/>
              </a:rPr>
              <a:t>In Identification of Cancer Cells:</a:t>
            </a:r>
            <a:r>
              <a:rPr lang="en-US" sz="2000" b="0" i="0" dirty="0">
                <a:solidFill>
                  <a:srgbClr val="000000"/>
                </a:solidFill>
                <a:effectLst/>
                <a:highlight>
                  <a:srgbClr val="FFFFFF"/>
                </a:highlight>
                <a:latin typeface="inter-regular"/>
              </a:rPr>
              <a:t> The clustering algorithms are widely used for the identification of cancerous cells. It divides the cancerous and non-cancerous data sets into different groups.</a:t>
            </a:r>
          </a:p>
          <a:p>
            <a:pPr algn="just"/>
            <a:endParaRPr lang="en-US" sz="2000" b="0" i="0" dirty="0">
              <a:solidFill>
                <a:srgbClr val="000000"/>
              </a:solidFill>
              <a:effectLst/>
              <a:highlight>
                <a:srgbClr val="FFFFFF"/>
              </a:highlight>
              <a:latin typeface="inter-regular"/>
            </a:endParaRPr>
          </a:p>
          <a:p>
            <a:pPr algn="just">
              <a:buFont typeface="Arial" panose="020B0604020202020204" pitchFamily="34" charset="0"/>
              <a:buChar char="•"/>
            </a:pPr>
            <a:r>
              <a:rPr lang="en-US" sz="2000" b="1" i="0" dirty="0">
                <a:solidFill>
                  <a:srgbClr val="000000"/>
                </a:solidFill>
                <a:effectLst/>
                <a:highlight>
                  <a:srgbClr val="FFFFFF"/>
                </a:highlight>
                <a:latin typeface="inter-bold"/>
              </a:rPr>
              <a:t>In Search Engines:</a:t>
            </a:r>
            <a:r>
              <a:rPr lang="en-US" sz="2000" b="0" i="0" dirty="0">
                <a:solidFill>
                  <a:srgbClr val="000000"/>
                </a:solidFill>
                <a:effectLst/>
                <a:highlight>
                  <a:srgbClr val="FFFFFF"/>
                </a:highlight>
                <a:latin typeface="inter-regular"/>
              </a:rPr>
              <a:t> Search engines also work on the clustering technique. The search result appears based on the closest object to the search query. It does it by grouping similar data objects in one group that is far from the other dissimilar objects. The accurate result of a query depends on the quality of the clustering algorithm used.</a:t>
            </a:r>
            <a:endParaRPr lang="en-US" sz="2000" dirty="0">
              <a:solidFill>
                <a:srgbClr val="000000"/>
              </a:solidFill>
              <a:highlight>
                <a:srgbClr val="FFFFFF"/>
              </a:highlight>
              <a:latin typeface="inter-regular"/>
            </a:endParaRPr>
          </a:p>
          <a:p>
            <a:pPr algn="just">
              <a:buFont typeface="Arial" panose="020B0604020202020204" pitchFamily="34" charset="0"/>
              <a:buChar char="•"/>
            </a:pPr>
            <a:endParaRPr lang="en-US" sz="2000" b="0" i="0" dirty="0">
              <a:solidFill>
                <a:srgbClr val="000000"/>
              </a:solidFill>
              <a:effectLst/>
              <a:highlight>
                <a:srgbClr val="FFFFFF"/>
              </a:highlight>
              <a:latin typeface="inter-regular"/>
            </a:endParaRPr>
          </a:p>
        </p:txBody>
      </p:sp>
    </p:spTree>
  </p:cSld>
  <p:clrMapOvr>
    <a:masterClrMapping/>
  </p:clrMapOvr>
  <p:transition advTm="7742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1" y="15216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F952C8B3-DBFE-4431-8A31-6B0F352DDF1B}"/>
              </a:ext>
            </a:extLst>
          </p:cNvPr>
          <p:cNvSpPr txBox="1"/>
          <p:nvPr/>
        </p:nvSpPr>
        <p:spPr>
          <a:xfrm>
            <a:off x="304800" y="2358569"/>
            <a:ext cx="8305799" cy="4154984"/>
          </a:xfrm>
          <a:prstGeom prst="rect">
            <a:avLst/>
          </a:prstGeom>
          <a:noFill/>
        </p:spPr>
        <p:txBody>
          <a:bodyPr wrap="square">
            <a:spAutoFit/>
          </a:bodyPr>
          <a:lstStyle/>
          <a:p>
            <a:pPr algn="just">
              <a:buFont typeface="Arial" panose="020B0604020202020204" pitchFamily="34" charset="0"/>
              <a:buChar char="•"/>
            </a:pPr>
            <a:r>
              <a:rPr lang="en-US" sz="2400" b="1" i="0" dirty="0">
                <a:solidFill>
                  <a:srgbClr val="000000"/>
                </a:solidFill>
                <a:effectLst/>
                <a:highlight>
                  <a:srgbClr val="FFFFFF"/>
                </a:highlight>
                <a:latin typeface="inter-bold"/>
              </a:rPr>
              <a:t>Customer Segmentation:</a:t>
            </a:r>
            <a:r>
              <a:rPr lang="en-US" sz="2400" b="0" i="0" dirty="0">
                <a:solidFill>
                  <a:srgbClr val="000000"/>
                </a:solidFill>
                <a:effectLst/>
                <a:highlight>
                  <a:srgbClr val="FFFFFF"/>
                </a:highlight>
                <a:latin typeface="inter-regular"/>
              </a:rPr>
              <a:t> It is used in market research to segment the customers based on their choice and preferences.</a:t>
            </a:r>
          </a:p>
          <a:p>
            <a:pPr algn="just"/>
            <a:endParaRPr lang="en-US" sz="2400" b="0" i="0" dirty="0">
              <a:solidFill>
                <a:srgbClr val="000000"/>
              </a:solidFill>
              <a:effectLst/>
              <a:highlight>
                <a:srgbClr val="FFFFFF"/>
              </a:highlight>
              <a:latin typeface="inter-regular"/>
            </a:endParaRPr>
          </a:p>
          <a:p>
            <a:pPr algn="just">
              <a:buFont typeface="Arial" panose="020B0604020202020204" pitchFamily="34" charset="0"/>
              <a:buChar char="•"/>
            </a:pPr>
            <a:r>
              <a:rPr lang="en-US" sz="2400" b="1" i="0" dirty="0">
                <a:solidFill>
                  <a:srgbClr val="000000"/>
                </a:solidFill>
                <a:effectLst/>
                <a:highlight>
                  <a:srgbClr val="FFFFFF"/>
                </a:highlight>
                <a:latin typeface="inter-bold"/>
              </a:rPr>
              <a:t>In Biology:</a:t>
            </a:r>
            <a:r>
              <a:rPr lang="en-US" sz="2400" b="0" i="0" dirty="0">
                <a:solidFill>
                  <a:srgbClr val="000000"/>
                </a:solidFill>
                <a:effectLst/>
                <a:highlight>
                  <a:srgbClr val="FFFFFF"/>
                </a:highlight>
                <a:latin typeface="inter-regular"/>
              </a:rPr>
              <a:t> It is used in the biology stream to classify different species of plants and animals using the image recognition technique.</a:t>
            </a:r>
          </a:p>
          <a:p>
            <a:pPr algn="just">
              <a:buFont typeface="Arial" panose="020B0604020202020204" pitchFamily="34" charset="0"/>
              <a:buChar char="•"/>
            </a:pPr>
            <a:endParaRPr lang="en-US" sz="2400" b="0" i="0" dirty="0">
              <a:solidFill>
                <a:srgbClr val="000000"/>
              </a:solidFill>
              <a:effectLst/>
              <a:highlight>
                <a:srgbClr val="FFFFFF"/>
              </a:highlight>
              <a:latin typeface="inter-regular"/>
            </a:endParaRPr>
          </a:p>
          <a:p>
            <a:pPr algn="just">
              <a:buFont typeface="Arial" panose="020B0604020202020204" pitchFamily="34" charset="0"/>
              <a:buChar char="•"/>
            </a:pPr>
            <a:r>
              <a:rPr lang="en-US" sz="2400" b="1" i="0" dirty="0">
                <a:solidFill>
                  <a:srgbClr val="000000"/>
                </a:solidFill>
                <a:effectLst/>
                <a:highlight>
                  <a:srgbClr val="FFFFFF"/>
                </a:highlight>
                <a:latin typeface="inter-bold"/>
              </a:rPr>
              <a:t>In Land Use:</a:t>
            </a:r>
            <a:r>
              <a:rPr lang="en-US" sz="2400" b="0" i="0" dirty="0">
                <a:solidFill>
                  <a:srgbClr val="000000"/>
                </a:solidFill>
                <a:effectLst/>
                <a:highlight>
                  <a:srgbClr val="FFFFFF"/>
                </a:highlight>
                <a:latin typeface="inter-regular"/>
              </a:rPr>
              <a:t> The clustering technique is used in identifying the area of similar lands use in the GIS database. This can be very useful to find that for what purpose the particular land should be used, that means for which purpose it is more suitable.</a:t>
            </a:r>
          </a:p>
        </p:txBody>
      </p:sp>
    </p:spTree>
  </p:cSld>
  <p:clrMapOvr>
    <a:masterClrMapping/>
  </p:clrMapOvr>
  <p:transition advTm="7742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49411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K-Means Clustering</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6" name="TextBox 5">
            <a:extLst>
              <a:ext uri="{FF2B5EF4-FFF2-40B4-BE49-F238E27FC236}">
                <a16:creationId xmlns:a16="http://schemas.microsoft.com/office/drawing/2014/main" id="{15320136-A4F0-0BE3-E69F-4DEA6EBCEE0D}"/>
              </a:ext>
            </a:extLst>
          </p:cNvPr>
          <p:cNvSpPr txBox="1"/>
          <p:nvPr/>
        </p:nvSpPr>
        <p:spPr>
          <a:xfrm>
            <a:off x="228600" y="2413338"/>
            <a:ext cx="8382000" cy="1938992"/>
          </a:xfrm>
          <a:prstGeom prst="rect">
            <a:avLst/>
          </a:prstGeom>
          <a:noFill/>
        </p:spPr>
        <p:txBody>
          <a:bodyPr wrap="square">
            <a:spAutoFit/>
          </a:bodyPr>
          <a:lstStyle/>
          <a:p>
            <a:endParaRPr lang="en-US" sz="2400" dirty="0"/>
          </a:p>
          <a:p>
            <a:endParaRPr lang="en-US" sz="2400" dirty="0"/>
          </a:p>
          <a:p>
            <a:r>
              <a:rPr lang="en-US" sz="2400" dirty="0"/>
              <a:t>K-Means Clustering is an unsupervised learning algorithm that is used to solve the clustering problems in machine learning or data science.</a:t>
            </a:r>
            <a:endParaRPr lang="en-IN" sz="2400" dirty="0"/>
          </a:p>
        </p:txBody>
      </p:sp>
    </p:spTree>
  </p:cSld>
  <p:clrMapOvr>
    <a:masterClrMapping/>
  </p:clrMapOvr>
  <p:transition advTm="7742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IN" sz="2400" b="1" i="0" dirty="0">
                <a:solidFill>
                  <a:schemeClr val="bg1"/>
                </a:solidFill>
                <a:effectLst/>
                <a:latin typeface="erdana"/>
              </a:rPr>
              <a:t>What is K-Means Algorithm?</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6ED5D299-52C5-C7B4-5A9B-73F4C13AF97C}"/>
              </a:ext>
            </a:extLst>
          </p:cNvPr>
          <p:cNvSpPr txBox="1"/>
          <p:nvPr/>
        </p:nvSpPr>
        <p:spPr>
          <a:xfrm>
            <a:off x="304800" y="4417673"/>
            <a:ext cx="8534400" cy="1200329"/>
          </a:xfrm>
          <a:prstGeom prst="rect">
            <a:avLst/>
          </a:prstGeom>
          <a:noFill/>
        </p:spPr>
        <p:txBody>
          <a:bodyPr wrap="square">
            <a:spAutoFit/>
          </a:bodyPr>
          <a:lstStyle/>
          <a:p>
            <a:r>
              <a:rPr lang="en-US" sz="2400" b="1" i="0" dirty="0">
                <a:solidFill>
                  <a:srgbClr val="333333"/>
                </a:solidFill>
                <a:effectLst/>
                <a:highlight>
                  <a:srgbClr val="F9F9F9"/>
                </a:highlight>
                <a:latin typeface="Cambria" panose="02040503050406030204" pitchFamily="18" charset="0"/>
              </a:rPr>
              <a:t>“It is an iterative algorithm that divides the unlabeled dataset into k different clusters in such a way that each dataset belongs only one group that has similar properties.”</a:t>
            </a:r>
            <a:endParaRPr lang="en-IN" sz="2400" b="1" dirty="0"/>
          </a:p>
        </p:txBody>
      </p:sp>
      <p:sp>
        <p:nvSpPr>
          <p:cNvPr id="5" name="TextBox 4">
            <a:extLst>
              <a:ext uri="{FF2B5EF4-FFF2-40B4-BE49-F238E27FC236}">
                <a16:creationId xmlns:a16="http://schemas.microsoft.com/office/drawing/2014/main" id="{CFB91EC2-8D73-F0DA-4554-CE9CD02CF014}"/>
              </a:ext>
            </a:extLst>
          </p:cNvPr>
          <p:cNvSpPr txBox="1"/>
          <p:nvPr/>
        </p:nvSpPr>
        <p:spPr>
          <a:xfrm>
            <a:off x="304800" y="2413339"/>
            <a:ext cx="8382000" cy="1323439"/>
          </a:xfrm>
          <a:prstGeom prst="rect">
            <a:avLst/>
          </a:prstGeom>
          <a:noFill/>
        </p:spPr>
        <p:txBody>
          <a:bodyPr wrap="square">
            <a:spAutoFit/>
          </a:bodyPr>
          <a:lstStyle/>
          <a:p>
            <a:r>
              <a:rPr lang="en-US" sz="2000" b="0" i="0" dirty="0">
                <a:solidFill>
                  <a:srgbClr val="333333"/>
                </a:solidFill>
                <a:effectLst/>
                <a:highlight>
                  <a:srgbClr val="FFFFFF"/>
                </a:highlight>
                <a:latin typeface="inter-regular"/>
              </a:rPr>
              <a:t>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endParaRPr lang="en-IN" sz="2000" dirty="0"/>
          </a:p>
        </p:txBody>
      </p:sp>
    </p:spTree>
  </p:cSld>
  <p:clrMapOvr>
    <a:masterClrMapping/>
  </p:clrMapOvr>
  <p:transition advTm="7742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493402"/>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endParaRPr lang="en-IN" sz="2400" b="0" i="0" dirty="0">
              <a:solidFill>
                <a:srgbClr val="610B38"/>
              </a:solidFill>
              <a:effectLst/>
              <a:highlight>
                <a:srgbClr val="FFFFFF"/>
              </a:highlight>
              <a:latin typeface="erdana"/>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057400" y="29718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549A8DB4-01C8-26AD-3C5D-FE652E1B663B}"/>
              </a:ext>
            </a:extLst>
          </p:cNvPr>
          <p:cNvSpPr txBox="1"/>
          <p:nvPr/>
        </p:nvSpPr>
        <p:spPr>
          <a:xfrm>
            <a:off x="304800" y="2627891"/>
            <a:ext cx="8534400" cy="2677656"/>
          </a:xfrm>
          <a:prstGeom prst="rect">
            <a:avLst/>
          </a:prstGeom>
          <a:noFill/>
        </p:spPr>
        <p:txBody>
          <a:bodyPr wrap="square">
            <a:spAutoFit/>
          </a:bodyPr>
          <a:lstStyle/>
          <a:p>
            <a:pPr algn="just"/>
            <a:r>
              <a:rPr lang="en-US" sz="2400" b="0" i="0" dirty="0">
                <a:solidFill>
                  <a:srgbClr val="333333"/>
                </a:solidFill>
                <a:effectLst/>
                <a:highlight>
                  <a:srgbClr val="FFFFFF"/>
                </a:highlight>
                <a:latin typeface="inter-regular"/>
              </a:rPr>
              <a:t>It allows us to cluster the data into different groups and a convenient way to discover the categories of groups in the unlabeled dataset on its own without the need for any training.</a:t>
            </a:r>
          </a:p>
          <a:p>
            <a:pPr algn="just"/>
            <a:r>
              <a:rPr lang="en-US" sz="2400" b="0" i="0" dirty="0">
                <a:solidFill>
                  <a:srgbClr val="333333"/>
                </a:solidFill>
                <a:effectLst/>
                <a:highlight>
                  <a:srgbClr val="FFFFFF"/>
                </a:highlight>
                <a:latin typeface="inter-regular"/>
              </a:rPr>
              <a:t>It is a centroid-based algorithm, where each cluster is associated with a centroid. The main aim of this algorithm is to minimize the sum of distances between the data point and their corresponding clusters.</a:t>
            </a:r>
          </a:p>
        </p:txBody>
      </p:sp>
    </p:spTree>
    <p:extLst>
      <p:ext uri="{BB962C8B-B14F-4D97-AF65-F5344CB8AC3E}">
        <p14:creationId xmlns:p14="http://schemas.microsoft.com/office/powerpoint/2010/main" val="293530106"/>
      </p:ext>
    </p:extLst>
  </p:cSld>
  <p:clrMapOvr>
    <a:masterClrMapping/>
  </p:clrMapOvr>
  <p:transition advTm="7742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endParaRPr lang="en-IN" sz="2400" b="0" i="0" dirty="0">
              <a:solidFill>
                <a:srgbClr val="610B38"/>
              </a:solidFill>
              <a:effectLst/>
              <a:highlight>
                <a:srgbClr val="FFFFFF"/>
              </a:highlight>
              <a:latin typeface="erdana"/>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ED4314B3-6CE2-AE29-1F42-0CF0945E522F}"/>
              </a:ext>
            </a:extLst>
          </p:cNvPr>
          <p:cNvSpPr txBox="1"/>
          <p:nvPr/>
        </p:nvSpPr>
        <p:spPr>
          <a:xfrm>
            <a:off x="156288" y="2409047"/>
            <a:ext cx="8763000" cy="4154984"/>
          </a:xfrm>
          <a:prstGeom prst="rect">
            <a:avLst/>
          </a:prstGeom>
          <a:noFill/>
        </p:spPr>
        <p:txBody>
          <a:bodyPr wrap="square">
            <a:spAutoFit/>
          </a:bodyPr>
          <a:lstStyle/>
          <a:p>
            <a:pPr algn="just"/>
            <a:r>
              <a:rPr lang="en-US" sz="2400" b="0" i="0" dirty="0">
                <a:solidFill>
                  <a:srgbClr val="333333"/>
                </a:solidFill>
                <a:effectLst/>
                <a:highlight>
                  <a:srgbClr val="FFFFFF"/>
                </a:highlight>
                <a:latin typeface="inter-regular"/>
              </a:rPr>
              <a:t>The algorithm takes the unlabeled dataset as input, divides the dataset into k-number of clusters, and repeats the process until it does not find the best clusters. The value of k should be predetermined in this algorithm.</a:t>
            </a:r>
          </a:p>
          <a:p>
            <a:pPr algn="just"/>
            <a:endParaRPr lang="en-US" sz="2400" b="0" i="0" dirty="0">
              <a:solidFill>
                <a:srgbClr val="333333"/>
              </a:solidFill>
              <a:effectLst/>
              <a:highlight>
                <a:srgbClr val="FFFFFF"/>
              </a:highlight>
              <a:latin typeface="inter-regular"/>
            </a:endParaRPr>
          </a:p>
          <a:p>
            <a:pPr algn="just"/>
            <a:r>
              <a:rPr lang="en-US" sz="2400" b="0" i="0" dirty="0">
                <a:solidFill>
                  <a:srgbClr val="333333"/>
                </a:solidFill>
                <a:effectLst/>
                <a:highlight>
                  <a:srgbClr val="FFFFFF"/>
                </a:highlight>
                <a:latin typeface="inter-regular"/>
              </a:rPr>
              <a:t>The k-means clustering algorithm mainly performs two tasks:</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Determines the best value for K center points or centroids by an iterative process.</a:t>
            </a:r>
          </a:p>
          <a:p>
            <a:pPr algn="just">
              <a:buFont typeface="Arial" panose="020B0604020202020204" pitchFamily="34" charset="0"/>
              <a:buChar char="•"/>
            </a:pPr>
            <a:r>
              <a:rPr lang="en-US" sz="2400" b="0" i="0" dirty="0">
                <a:solidFill>
                  <a:srgbClr val="000000"/>
                </a:solidFill>
                <a:effectLst/>
                <a:highlight>
                  <a:srgbClr val="FFFFFF"/>
                </a:highlight>
                <a:latin typeface="inter-regular"/>
              </a:rPr>
              <a:t>Assigns each data point to its closest k-center. Those data points which are near to the particular k-center, create a cluster.</a:t>
            </a:r>
          </a:p>
          <a:p>
            <a:pPr algn="just"/>
            <a:endParaRPr lang="en-US" sz="2400"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2240928885"/>
      </p:ext>
    </p:extLst>
  </p:cSld>
  <p:clrMapOvr>
    <a:masterClrMapping/>
  </p:clrMapOvr>
  <p:transition advTm="7742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485771"/>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endParaRPr lang="en-IN" sz="2400" b="0" i="0" dirty="0">
              <a:solidFill>
                <a:srgbClr val="610B38"/>
              </a:solidFill>
              <a:effectLst/>
              <a:highlight>
                <a:srgbClr val="FFFFFF"/>
              </a:highlight>
              <a:latin typeface="erdana"/>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AA162549-3FFC-D7E0-C014-0CF27D28A5B1}"/>
              </a:ext>
            </a:extLst>
          </p:cNvPr>
          <p:cNvSpPr txBox="1"/>
          <p:nvPr/>
        </p:nvSpPr>
        <p:spPr>
          <a:xfrm>
            <a:off x="76200" y="2219066"/>
            <a:ext cx="8458200" cy="1015663"/>
          </a:xfrm>
          <a:prstGeom prst="rect">
            <a:avLst/>
          </a:prstGeom>
          <a:noFill/>
        </p:spPr>
        <p:txBody>
          <a:bodyPr wrap="square">
            <a:spAutoFit/>
          </a:bodyPr>
          <a:lstStyle/>
          <a:p>
            <a:pPr algn="just"/>
            <a:r>
              <a:rPr lang="en-US" sz="2000" b="0" i="0" dirty="0">
                <a:solidFill>
                  <a:srgbClr val="333333"/>
                </a:solidFill>
                <a:effectLst/>
                <a:highlight>
                  <a:srgbClr val="FFFFFF"/>
                </a:highlight>
                <a:latin typeface="inter-regular"/>
              </a:rPr>
              <a:t>Hence each cluster has datapoints with some commonalities, and it is away from other clusters.</a:t>
            </a:r>
          </a:p>
          <a:p>
            <a:pPr algn="just"/>
            <a:r>
              <a:rPr lang="en-US" sz="2000" b="0" i="0" dirty="0">
                <a:solidFill>
                  <a:srgbClr val="333333"/>
                </a:solidFill>
                <a:effectLst/>
                <a:highlight>
                  <a:srgbClr val="FFFFFF"/>
                </a:highlight>
                <a:latin typeface="inter-regular"/>
              </a:rPr>
              <a:t>The below diagram explains the working of the K-means Clustering Algorithm:</a:t>
            </a:r>
          </a:p>
        </p:txBody>
      </p:sp>
      <p:pic>
        <p:nvPicPr>
          <p:cNvPr id="6" name="Picture 5">
            <a:extLst>
              <a:ext uri="{FF2B5EF4-FFF2-40B4-BE49-F238E27FC236}">
                <a16:creationId xmlns:a16="http://schemas.microsoft.com/office/drawing/2014/main" id="{A617EFF9-AEA8-46F2-E9C5-F2A0616C35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3654503"/>
            <a:ext cx="7696200" cy="2974897"/>
          </a:xfrm>
          <a:prstGeom prst="rect">
            <a:avLst/>
          </a:prstGeom>
        </p:spPr>
      </p:pic>
    </p:spTree>
    <p:extLst>
      <p:ext uri="{BB962C8B-B14F-4D97-AF65-F5344CB8AC3E}">
        <p14:creationId xmlns:p14="http://schemas.microsoft.com/office/powerpoint/2010/main" val="1291367173"/>
      </p:ext>
    </p:extLst>
  </p:cSld>
  <p:clrMapOvr>
    <a:masterClrMapping/>
  </p:clrMapOvr>
  <p:transition advTm="7742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US" b="1" i="0" dirty="0">
                <a:solidFill>
                  <a:schemeClr val="bg1"/>
                </a:solidFill>
                <a:effectLst/>
                <a:latin typeface="ui-sans-serif"/>
              </a:rPr>
              <a:t>K-Modes Clustering</a:t>
            </a:r>
            <a:endParaRPr lang="en-IN" sz="4800" b="1" i="0" dirty="0">
              <a:solidFill>
                <a:schemeClr val="bg1"/>
              </a:solidFill>
              <a:effectLst/>
              <a:latin typeface="erdana"/>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4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AA162549-3FFC-D7E0-C014-0CF27D28A5B1}"/>
              </a:ext>
            </a:extLst>
          </p:cNvPr>
          <p:cNvSpPr txBox="1"/>
          <p:nvPr/>
        </p:nvSpPr>
        <p:spPr>
          <a:xfrm>
            <a:off x="190500" y="2371726"/>
            <a:ext cx="8496300" cy="1938992"/>
          </a:xfrm>
          <a:prstGeom prst="rect">
            <a:avLst/>
          </a:prstGeom>
          <a:noFill/>
        </p:spPr>
        <p:txBody>
          <a:bodyPr wrap="square">
            <a:spAutoFit/>
          </a:bodyPr>
          <a:lstStyle/>
          <a:p>
            <a:pPr algn="just"/>
            <a:r>
              <a:rPr lang="en-US" sz="2400" b="0" i="0" dirty="0">
                <a:solidFill>
                  <a:srgbClr val="0D0D0D"/>
                </a:solidFill>
                <a:effectLst/>
                <a:highlight>
                  <a:srgbClr val="FFFFFF"/>
                </a:highlight>
                <a:latin typeface="ui-sans-serif"/>
              </a:rPr>
              <a:t>K-Modes is a clustering algorithm used to partition categorical data into </a:t>
            </a:r>
            <a:r>
              <a:rPr lang="en-US" sz="2400" b="0" i="0" dirty="0">
                <a:solidFill>
                  <a:srgbClr val="0D0D0D"/>
                </a:solidFill>
                <a:effectLst/>
                <a:highlight>
                  <a:srgbClr val="FFFFFF"/>
                </a:highlight>
                <a:latin typeface="KaTeX_Main"/>
              </a:rPr>
              <a:t>𝐾</a:t>
            </a:r>
            <a:r>
              <a:rPr lang="en-US" sz="2400" b="0" i="1" dirty="0">
                <a:solidFill>
                  <a:srgbClr val="0D0D0D"/>
                </a:solidFill>
                <a:effectLst/>
                <a:highlight>
                  <a:srgbClr val="FFFFFF"/>
                </a:highlight>
                <a:latin typeface="KaTeX_Math"/>
              </a:rPr>
              <a:t>K</a:t>
            </a:r>
            <a:r>
              <a:rPr lang="en-US" sz="2400" b="0" i="0" dirty="0">
                <a:solidFill>
                  <a:srgbClr val="0D0D0D"/>
                </a:solidFill>
                <a:effectLst/>
                <a:highlight>
                  <a:srgbClr val="FFFFFF"/>
                </a:highlight>
                <a:latin typeface="ui-sans-serif"/>
              </a:rPr>
              <a:t> clusters. It is an extension of the K-Means algorithm, which is designed for numerical data. K-Modes modifies the clustering process to handle categorical attributes, where it uses modes instead of means and a different dissimilarity measure.</a:t>
            </a:r>
            <a:endParaRPr lang="en-US" sz="2400"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3742577741"/>
      </p:ext>
    </p:extLst>
  </p:cSld>
  <p:clrMapOvr>
    <a:masterClrMapping/>
  </p:clrMapOvr>
  <p:transition advTm="7742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l">
              <a:buNone/>
            </a:pPr>
            <a:r>
              <a:rPr lang="en-US" sz="2800" b="1" i="0" dirty="0">
                <a:solidFill>
                  <a:schemeClr val="bg1"/>
                </a:solidFill>
                <a:effectLst/>
                <a:latin typeface="ui-sans-serif"/>
              </a:rPr>
              <a:t> Key Concepts</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AA162549-3FFC-D7E0-C014-0CF27D28A5B1}"/>
              </a:ext>
            </a:extLst>
          </p:cNvPr>
          <p:cNvSpPr txBox="1"/>
          <p:nvPr/>
        </p:nvSpPr>
        <p:spPr>
          <a:xfrm>
            <a:off x="190500" y="2690336"/>
            <a:ext cx="8648700" cy="2677656"/>
          </a:xfrm>
          <a:prstGeom prst="rect">
            <a:avLst/>
          </a:prstGeom>
          <a:noFill/>
        </p:spPr>
        <p:txBody>
          <a:bodyPr wrap="square">
            <a:spAutoFit/>
          </a:bodyPr>
          <a:lstStyle/>
          <a:p>
            <a:pPr algn="l">
              <a:buFont typeface="+mj-lt"/>
              <a:buAutoNum type="arabicPeriod"/>
            </a:pPr>
            <a:r>
              <a:rPr lang="en-US" sz="2800" b="1" i="0" dirty="0">
                <a:solidFill>
                  <a:srgbClr val="0D0D0D"/>
                </a:solidFill>
                <a:effectLst/>
                <a:highlight>
                  <a:srgbClr val="FFFFFF"/>
                </a:highlight>
                <a:latin typeface="ui-sans-serif"/>
              </a:rPr>
              <a:t>Categorical Data</a:t>
            </a:r>
            <a:r>
              <a:rPr lang="en-US" sz="2800" b="0" i="0" dirty="0">
                <a:solidFill>
                  <a:srgbClr val="0D0D0D"/>
                </a:solidFill>
                <a:effectLst/>
                <a:highlight>
                  <a:srgbClr val="FFFFFF"/>
                </a:highlight>
                <a:latin typeface="ui-sans-serif"/>
              </a:rPr>
              <a:t>: Data that can take on one of a limited, usually fixed, number of possible values, assigning each individual to a particular group or nominal category.</a:t>
            </a:r>
          </a:p>
          <a:p>
            <a:pPr algn="l">
              <a:buFont typeface="+mj-lt"/>
              <a:buAutoNum type="arabicPeriod"/>
            </a:pPr>
            <a:endParaRPr lang="en-US" sz="2800" b="0" i="0" dirty="0">
              <a:solidFill>
                <a:srgbClr val="0D0D0D"/>
              </a:solidFill>
              <a:effectLst/>
              <a:highlight>
                <a:srgbClr val="FFFFFF"/>
              </a:highlight>
              <a:latin typeface="ui-sans-serif"/>
            </a:endParaRPr>
          </a:p>
          <a:p>
            <a:pPr algn="l">
              <a:buFont typeface="+mj-lt"/>
              <a:buAutoNum type="arabicPeriod"/>
            </a:pPr>
            <a:r>
              <a:rPr lang="en-US" sz="2800" b="1" i="0" dirty="0">
                <a:solidFill>
                  <a:srgbClr val="0D0D0D"/>
                </a:solidFill>
                <a:effectLst/>
                <a:highlight>
                  <a:srgbClr val="FFFFFF"/>
                </a:highlight>
                <a:latin typeface="ui-sans-serif"/>
              </a:rPr>
              <a:t>Mode</a:t>
            </a:r>
            <a:r>
              <a:rPr lang="en-US" sz="2800" b="0" i="0" dirty="0">
                <a:solidFill>
                  <a:srgbClr val="0D0D0D"/>
                </a:solidFill>
                <a:effectLst/>
                <a:highlight>
                  <a:srgbClr val="FFFFFF"/>
                </a:highlight>
                <a:latin typeface="ui-sans-serif"/>
              </a:rPr>
              <a:t>: The value that appears most frequently in a dataset.</a:t>
            </a:r>
          </a:p>
        </p:txBody>
      </p:sp>
    </p:spTree>
    <p:extLst>
      <p:ext uri="{BB962C8B-B14F-4D97-AF65-F5344CB8AC3E}">
        <p14:creationId xmlns:p14="http://schemas.microsoft.com/office/powerpoint/2010/main" val="1644961480"/>
      </p:ext>
    </p:extLst>
  </p:cSld>
  <p:clrMapOvr>
    <a:masterClrMapping/>
  </p:clrMapOvr>
  <p:transition advTm="7742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US" sz="2800" b="1" i="0" dirty="0">
                <a:solidFill>
                  <a:schemeClr val="bg1"/>
                </a:solidFill>
                <a:effectLst/>
                <a:latin typeface="ui-sans-serif"/>
              </a:rPr>
              <a:t>Steps of the K-Means Algorithm</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AA162549-3FFC-D7E0-C014-0CF27D28A5B1}"/>
              </a:ext>
            </a:extLst>
          </p:cNvPr>
          <p:cNvSpPr txBox="1"/>
          <p:nvPr/>
        </p:nvSpPr>
        <p:spPr>
          <a:xfrm>
            <a:off x="226267" y="2330450"/>
            <a:ext cx="8382000" cy="4401205"/>
          </a:xfrm>
          <a:prstGeom prst="rect">
            <a:avLst/>
          </a:prstGeom>
          <a:noFill/>
        </p:spPr>
        <p:txBody>
          <a:bodyPr wrap="square">
            <a:spAutoFit/>
          </a:bodyPr>
          <a:lstStyle/>
          <a:p>
            <a:pPr algn="l">
              <a:buFont typeface="+mj-lt"/>
              <a:buAutoNum type="arabicPeriod"/>
            </a:pPr>
            <a:r>
              <a:rPr lang="en-US" sz="2800" b="1" i="0" dirty="0">
                <a:solidFill>
                  <a:srgbClr val="0D0D0D"/>
                </a:solidFill>
                <a:effectLst/>
                <a:highlight>
                  <a:srgbClr val="FFFFFF"/>
                </a:highlight>
                <a:latin typeface="ui-sans-serif"/>
              </a:rPr>
              <a:t>Initialization</a:t>
            </a:r>
            <a:r>
              <a:rPr lang="en-US" sz="2800" b="0" i="0" dirty="0">
                <a:solidFill>
                  <a:srgbClr val="0D0D0D"/>
                </a:solidFill>
                <a:effectLst/>
                <a:highlight>
                  <a:srgbClr val="FFFFFF"/>
                </a:highlight>
                <a:latin typeface="ui-sans-serif"/>
              </a:rPr>
              <a:t>:</a:t>
            </a:r>
          </a:p>
          <a:p>
            <a:pPr marL="742950" lvl="1" indent="-285750" algn="l">
              <a:buFont typeface="+mj-lt"/>
              <a:buAutoNum type="arabicPeriod"/>
            </a:pPr>
            <a:r>
              <a:rPr lang="en-US" sz="2800" b="0" i="0" dirty="0">
                <a:solidFill>
                  <a:srgbClr val="0D0D0D"/>
                </a:solidFill>
                <a:effectLst/>
                <a:highlight>
                  <a:srgbClr val="FFFFFF"/>
                </a:highlight>
                <a:latin typeface="ui-sans-serif"/>
              </a:rPr>
              <a:t>Choose the number of clusters </a:t>
            </a:r>
            <a:r>
              <a:rPr lang="en-US" sz="2800" b="0" i="0" dirty="0">
                <a:solidFill>
                  <a:srgbClr val="0D0D0D"/>
                </a:solidFill>
                <a:effectLst/>
                <a:highlight>
                  <a:srgbClr val="FFFFFF"/>
                </a:highlight>
                <a:latin typeface="KaTeX_Main"/>
              </a:rPr>
              <a:t>𝐾</a:t>
            </a:r>
            <a:r>
              <a:rPr lang="en-US" sz="2800" b="0" i="1" dirty="0">
                <a:solidFill>
                  <a:srgbClr val="0D0D0D"/>
                </a:solidFill>
                <a:effectLst/>
                <a:highlight>
                  <a:srgbClr val="FFFFFF"/>
                </a:highlight>
                <a:latin typeface="KaTeX_Math"/>
              </a:rPr>
              <a:t>K</a:t>
            </a:r>
            <a:r>
              <a:rPr lang="en-US" sz="2800" b="0" i="0" dirty="0">
                <a:solidFill>
                  <a:srgbClr val="0D0D0D"/>
                </a:solidFill>
                <a:effectLst/>
                <a:highlight>
                  <a:srgbClr val="FFFFFF"/>
                </a:highlight>
                <a:latin typeface="ui-sans-serif"/>
              </a:rPr>
              <a:t>.</a:t>
            </a:r>
          </a:p>
          <a:p>
            <a:pPr marL="742950" lvl="1" indent="-285750" algn="l">
              <a:buFont typeface="+mj-lt"/>
              <a:buAutoNum type="arabicPeriod"/>
            </a:pPr>
            <a:r>
              <a:rPr lang="en-US" sz="2800" b="0" i="0" dirty="0">
                <a:solidFill>
                  <a:srgbClr val="0D0D0D"/>
                </a:solidFill>
                <a:effectLst/>
                <a:highlight>
                  <a:srgbClr val="FFFFFF"/>
                </a:highlight>
                <a:latin typeface="ui-sans-serif"/>
              </a:rPr>
              <a:t>Initialize </a:t>
            </a:r>
            <a:r>
              <a:rPr lang="en-US" sz="2800" b="0" i="0" dirty="0">
                <a:solidFill>
                  <a:srgbClr val="0D0D0D"/>
                </a:solidFill>
                <a:effectLst/>
                <a:highlight>
                  <a:srgbClr val="FFFFFF"/>
                </a:highlight>
                <a:latin typeface="KaTeX_Main"/>
              </a:rPr>
              <a:t>𝐾</a:t>
            </a:r>
            <a:r>
              <a:rPr lang="en-US" sz="2800" b="0" i="1" dirty="0">
                <a:solidFill>
                  <a:srgbClr val="0D0D0D"/>
                </a:solidFill>
                <a:effectLst/>
                <a:highlight>
                  <a:srgbClr val="FFFFFF"/>
                </a:highlight>
                <a:latin typeface="KaTeX_Math"/>
              </a:rPr>
              <a:t>K</a:t>
            </a:r>
            <a:r>
              <a:rPr lang="en-US" sz="2800" b="0" i="0" dirty="0">
                <a:solidFill>
                  <a:srgbClr val="0D0D0D"/>
                </a:solidFill>
                <a:effectLst/>
                <a:highlight>
                  <a:srgbClr val="FFFFFF"/>
                </a:highlight>
                <a:latin typeface="ui-sans-serif"/>
              </a:rPr>
              <a:t> cluster modes. This can be done randomly from the data points or using a heuristic.</a:t>
            </a:r>
          </a:p>
          <a:p>
            <a:pPr marL="742950" lvl="1" indent="-285750" algn="l">
              <a:buFont typeface="+mj-lt"/>
              <a:buAutoNum type="arabicPeriod"/>
            </a:pPr>
            <a:endParaRPr lang="en-US" sz="2800" b="0" i="0" dirty="0">
              <a:solidFill>
                <a:srgbClr val="0D0D0D"/>
              </a:solidFill>
              <a:effectLst/>
              <a:highlight>
                <a:srgbClr val="FFFFFF"/>
              </a:highlight>
              <a:latin typeface="ui-sans-serif"/>
            </a:endParaRPr>
          </a:p>
          <a:p>
            <a:pPr algn="l">
              <a:buFont typeface="+mj-lt"/>
              <a:buAutoNum type="arabicPeriod"/>
            </a:pPr>
            <a:r>
              <a:rPr lang="en-US" sz="2800" b="1" i="0" dirty="0">
                <a:solidFill>
                  <a:srgbClr val="0D0D0D"/>
                </a:solidFill>
                <a:effectLst/>
                <a:highlight>
                  <a:srgbClr val="FFFFFF"/>
                </a:highlight>
                <a:latin typeface="ui-sans-serif"/>
              </a:rPr>
              <a:t>Assignment</a:t>
            </a:r>
            <a:r>
              <a:rPr lang="en-US" sz="2800" b="0" i="0" dirty="0">
                <a:solidFill>
                  <a:srgbClr val="0D0D0D"/>
                </a:solidFill>
                <a:effectLst/>
                <a:highlight>
                  <a:srgbClr val="FFFFFF"/>
                </a:highlight>
                <a:latin typeface="ui-sans-serif"/>
              </a:rPr>
              <a:t>:</a:t>
            </a:r>
          </a:p>
          <a:p>
            <a:pPr marL="742950" lvl="1" indent="-285750" algn="l">
              <a:buFont typeface="+mj-lt"/>
              <a:buAutoNum type="arabicPeriod"/>
            </a:pPr>
            <a:r>
              <a:rPr lang="en-US" sz="2800" b="0" i="0" dirty="0">
                <a:solidFill>
                  <a:srgbClr val="0D0D0D"/>
                </a:solidFill>
                <a:effectLst/>
                <a:highlight>
                  <a:srgbClr val="FFFFFF"/>
                </a:highlight>
                <a:latin typeface="ui-sans-serif"/>
              </a:rPr>
              <a:t>Assign each data point to the nearest cluster mode. This is typically done using a dissimilarity measure suitable for categorical data, such as the Hamming distance (count of differing attributes).</a:t>
            </a:r>
          </a:p>
        </p:txBody>
      </p:sp>
    </p:spTree>
    <p:extLst>
      <p:ext uri="{BB962C8B-B14F-4D97-AF65-F5344CB8AC3E}">
        <p14:creationId xmlns:p14="http://schemas.microsoft.com/office/powerpoint/2010/main" val="1686402786"/>
      </p:ext>
    </p:extLst>
  </p:cSld>
  <p:clrMapOvr>
    <a:masterClrMapping/>
  </p:clrMapOvr>
  <p:transition advTm="7742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What is Machine Learning ?</a:t>
            </a: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372CF149-D3B1-4EE5-304B-EE5F0F466410}"/>
              </a:ext>
            </a:extLst>
          </p:cNvPr>
          <p:cNvSpPr txBox="1"/>
          <p:nvPr/>
        </p:nvSpPr>
        <p:spPr>
          <a:xfrm>
            <a:off x="152400" y="2359024"/>
            <a:ext cx="8763000" cy="1384995"/>
          </a:xfrm>
          <a:prstGeom prst="rect">
            <a:avLst/>
          </a:prstGeom>
          <a:noFill/>
        </p:spPr>
        <p:txBody>
          <a:bodyPr wrap="square">
            <a:spAutoFit/>
          </a:bodyPr>
          <a:lstStyle/>
          <a:p>
            <a:pPr algn="just"/>
            <a:r>
              <a:rPr lang="en-US" sz="2800" b="1" i="1" dirty="0">
                <a:solidFill>
                  <a:srgbClr val="0D0D0D"/>
                </a:solidFill>
                <a:effectLst/>
                <a:highlight>
                  <a:srgbClr val="FFFFFF"/>
                </a:highlight>
                <a:latin typeface="ui-sans-serif"/>
              </a:rPr>
              <a:t>Machine learning is the study of algorithms and statistical models that enable computers to learn from and make predictions or decisions based on data.</a:t>
            </a:r>
            <a:endParaRPr lang="en-US" sz="2800" b="1" i="1" dirty="0"/>
          </a:p>
        </p:txBody>
      </p:sp>
      <p:pic>
        <p:nvPicPr>
          <p:cNvPr id="6" name="Picture 5">
            <a:extLst>
              <a:ext uri="{FF2B5EF4-FFF2-40B4-BE49-F238E27FC236}">
                <a16:creationId xmlns:a16="http://schemas.microsoft.com/office/drawing/2014/main" id="{4EC31566-A932-4B3D-EB86-6D819AE36D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9201" y="4019553"/>
            <a:ext cx="5943600" cy="2444748"/>
          </a:xfrm>
          <a:prstGeom prst="rect">
            <a:avLst/>
          </a:prstGeom>
        </p:spPr>
      </p:pic>
    </p:spTree>
    <p:extLst>
      <p:ext uri="{BB962C8B-B14F-4D97-AF65-F5344CB8AC3E}">
        <p14:creationId xmlns:p14="http://schemas.microsoft.com/office/powerpoint/2010/main" val="4056442429"/>
      </p:ext>
    </p:extLst>
  </p:cSld>
  <p:clrMapOvr>
    <a:masterClrMapping/>
  </p:clrMapOvr>
  <p:transition advTm="774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endParaRPr lang="en-IN" sz="2400" b="0" i="0" dirty="0">
              <a:solidFill>
                <a:srgbClr val="610B38"/>
              </a:solidFill>
              <a:effectLst/>
              <a:highlight>
                <a:srgbClr val="FFFFFF"/>
              </a:highlight>
              <a:latin typeface="erdana"/>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AA162549-3FFC-D7E0-C014-0CF27D28A5B1}"/>
              </a:ext>
            </a:extLst>
          </p:cNvPr>
          <p:cNvSpPr txBox="1"/>
          <p:nvPr/>
        </p:nvSpPr>
        <p:spPr>
          <a:xfrm>
            <a:off x="381000" y="2690336"/>
            <a:ext cx="8305800" cy="3046988"/>
          </a:xfrm>
          <a:prstGeom prst="rect">
            <a:avLst/>
          </a:prstGeom>
          <a:noFill/>
        </p:spPr>
        <p:txBody>
          <a:bodyPr wrap="square">
            <a:spAutoFit/>
          </a:bodyPr>
          <a:lstStyle/>
          <a:p>
            <a:pPr algn="l"/>
            <a:r>
              <a:rPr lang="en-US" sz="2400" b="1" i="0" dirty="0">
                <a:solidFill>
                  <a:srgbClr val="0D0D0D"/>
                </a:solidFill>
                <a:effectLst/>
                <a:highlight>
                  <a:srgbClr val="FFFFFF"/>
                </a:highlight>
                <a:latin typeface="ui-sans-serif"/>
              </a:rPr>
              <a:t>3. Update</a:t>
            </a:r>
            <a:r>
              <a:rPr lang="en-US" sz="2400" b="0" i="0" dirty="0">
                <a:solidFill>
                  <a:srgbClr val="0D0D0D"/>
                </a:solidFill>
                <a:effectLst/>
                <a:highlight>
                  <a:srgbClr val="FFFFFF"/>
                </a:highlight>
                <a:latin typeface="ui-sans-serif"/>
              </a:rPr>
              <a:t>:</a:t>
            </a:r>
          </a:p>
          <a:p>
            <a:pPr marL="742950" lvl="1" indent="-285750" algn="l">
              <a:buFont typeface="+mj-lt"/>
              <a:buAutoNum type="arabicPeriod"/>
            </a:pPr>
            <a:r>
              <a:rPr lang="en-US" sz="2400" b="0" i="0" dirty="0">
                <a:solidFill>
                  <a:srgbClr val="0D0D0D"/>
                </a:solidFill>
                <a:effectLst/>
                <a:highlight>
                  <a:srgbClr val="FFFFFF"/>
                </a:highlight>
                <a:latin typeface="ui-sans-serif"/>
              </a:rPr>
              <a:t>Recalculate the modes of each cluster. The new mode for a cluster is the most frequent value for each attribute among the data points in the cluster.</a:t>
            </a:r>
          </a:p>
          <a:p>
            <a:pPr algn="l"/>
            <a:r>
              <a:rPr lang="en-US" sz="2400" b="1" i="0" dirty="0">
                <a:solidFill>
                  <a:srgbClr val="0D0D0D"/>
                </a:solidFill>
                <a:effectLst/>
                <a:highlight>
                  <a:srgbClr val="FFFFFF"/>
                </a:highlight>
                <a:latin typeface="ui-sans-serif"/>
              </a:rPr>
              <a:t>4. Repeat</a:t>
            </a:r>
            <a:r>
              <a:rPr lang="en-US" sz="2400" b="0" i="0" dirty="0">
                <a:solidFill>
                  <a:srgbClr val="0D0D0D"/>
                </a:solidFill>
                <a:effectLst/>
                <a:highlight>
                  <a:srgbClr val="FFFFFF"/>
                </a:highlight>
                <a:latin typeface="ui-sans-serif"/>
              </a:rPr>
              <a:t>:</a:t>
            </a:r>
          </a:p>
          <a:p>
            <a:pPr marL="742950" lvl="1" indent="-285750" algn="l">
              <a:buFont typeface="+mj-lt"/>
              <a:buAutoNum type="arabicPeriod"/>
            </a:pPr>
            <a:r>
              <a:rPr lang="en-US" sz="2400" b="0" i="0" dirty="0">
                <a:solidFill>
                  <a:srgbClr val="0D0D0D"/>
                </a:solidFill>
                <a:effectLst/>
                <a:highlight>
                  <a:srgbClr val="FFFFFF"/>
                </a:highlight>
                <a:latin typeface="ui-sans-serif"/>
              </a:rPr>
              <a:t>Repeat the assignment and update steps until convergence (i.e., the modes no longer change significantly) or a maximum number of iterations is reached.</a:t>
            </a:r>
          </a:p>
        </p:txBody>
      </p:sp>
    </p:spTree>
    <p:extLst>
      <p:ext uri="{BB962C8B-B14F-4D97-AF65-F5344CB8AC3E}">
        <p14:creationId xmlns:p14="http://schemas.microsoft.com/office/powerpoint/2010/main" val="319098141"/>
      </p:ext>
    </p:extLst>
  </p:cSld>
  <p:clrMapOvr>
    <a:masterClrMapping/>
  </p:clrMapOvr>
  <p:transition advTm="7742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463515"/>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IN" b="1" i="0" dirty="0">
              <a:solidFill>
                <a:schemeClr val="bg1"/>
              </a:solidFill>
              <a:effectLst/>
              <a:latin typeface="ui-sans-serif"/>
            </a:endParaRPr>
          </a:p>
          <a:p>
            <a:pPr>
              <a:buNone/>
            </a:pPr>
            <a:r>
              <a:rPr lang="en-IN" b="1" i="0" dirty="0">
                <a:solidFill>
                  <a:schemeClr val="bg1"/>
                </a:solidFill>
                <a:effectLst/>
                <a:latin typeface="ui-sans-serif"/>
              </a:rPr>
              <a:t>Dissimilarity Measure</a:t>
            </a:r>
          </a:p>
          <a:p>
            <a:pPr>
              <a:buNone/>
            </a:pPr>
            <a:endParaRPr lang="en-US"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39D598D7-ECD9-806D-DC52-4D4B10C031E1}"/>
              </a:ext>
            </a:extLst>
          </p:cNvPr>
          <p:cNvSpPr txBox="1"/>
          <p:nvPr/>
        </p:nvSpPr>
        <p:spPr>
          <a:xfrm>
            <a:off x="381000" y="2324199"/>
            <a:ext cx="8382000" cy="4154984"/>
          </a:xfrm>
          <a:prstGeom prst="rect">
            <a:avLst/>
          </a:prstGeom>
          <a:noFill/>
        </p:spPr>
        <p:txBody>
          <a:bodyPr wrap="square">
            <a:spAutoFit/>
          </a:bodyPr>
          <a:lstStyle/>
          <a:p>
            <a:pPr algn="l"/>
            <a:r>
              <a:rPr lang="en-IN" sz="2400" b="0" i="0" dirty="0">
                <a:solidFill>
                  <a:srgbClr val="0D0D0D"/>
                </a:solidFill>
                <a:effectLst/>
                <a:highlight>
                  <a:srgbClr val="FFFFFF"/>
                </a:highlight>
                <a:latin typeface="ui-sans-serif"/>
              </a:rPr>
              <a:t>For categorical data, the dissimilarity between two data points or between a data point and a cluster mode is often measured by the Hamming distance, which counts the number of mismatches between the attribute values:</a:t>
            </a:r>
          </a:p>
          <a:p>
            <a:pPr algn="l"/>
            <a:endParaRPr lang="en-IN" sz="2400" b="0" i="0" dirty="0">
              <a:solidFill>
                <a:srgbClr val="0D0D0D"/>
              </a:solidFill>
              <a:effectLst/>
              <a:highlight>
                <a:srgbClr val="FFFFFF"/>
              </a:highlight>
              <a:latin typeface="ui-sans-serif"/>
            </a:endParaRPr>
          </a:p>
          <a:p>
            <a:pPr algn="l"/>
            <a:endParaRPr lang="en-IN" sz="2400" b="0" i="0" dirty="0">
              <a:solidFill>
                <a:srgbClr val="0D0D0D"/>
              </a:solidFill>
              <a:effectLst/>
              <a:highlight>
                <a:srgbClr val="FFFFFF"/>
              </a:highlight>
              <a:latin typeface="ui-sans-serif"/>
            </a:endParaRPr>
          </a:p>
          <a:p>
            <a:pPr algn="l"/>
            <a:endParaRPr lang="en-IN" sz="2400" dirty="0">
              <a:solidFill>
                <a:srgbClr val="0D0D0D"/>
              </a:solidFill>
              <a:highlight>
                <a:srgbClr val="FFFFFF"/>
              </a:highlight>
              <a:latin typeface="ui-sans-serif"/>
            </a:endParaRPr>
          </a:p>
          <a:p>
            <a:pPr algn="l"/>
            <a:endParaRPr lang="en-IN" sz="2400" b="0" i="0" dirty="0">
              <a:solidFill>
                <a:srgbClr val="0D0D0D"/>
              </a:solidFill>
              <a:effectLst/>
              <a:highlight>
                <a:srgbClr val="FFFFFF"/>
              </a:highlight>
              <a:latin typeface="ui-sans-serif"/>
            </a:endParaRPr>
          </a:p>
          <a:p>
            <a:pPr algn="l"/>
            <a:endParaRPr lang="en-IN" sz="2400" b="0" i="0" dirty="0">
              <a:solidFill>
                <a:srgbClr val="0D0D0D"/>
              </a:solidFill>
              <a:effectLst/>
              <a:highlight>
                <a:srgbClr val="FFFFFF"/>
              </a:highlight>
              <a:latin typeface="ui-sans-serif"/>
            </a:endParaRPr>
          </a:p>
          <a:p>
            <a:pPr algn="l"/>
            <a:endParaRPr lang="en-IN" sz="2400" b="0" i="0" dirty="0">
              <a:solidFill>
                <a:srgbClr val="0D0D0D"/>
              </a:solidFill>
              <a:effectLst/>
              <a:highlight>
                <a:srgbClr val="FFFFFF"/>
              </a:highlight>
              <a:latin typeface="ui-sans-serif"/>
            </a:endParaRPr>
          </a:p>
          <a:p>
            <a:pPr algn="l"/>
            <a:r>
              <a:rPr lang="en-IN" sz="2400" b="0" i="0" dirty="0">
                <a:solidFill>
                  <a:srgbClr val="0D0D0D"/>
                </a:solidFill>
                <a:effectLst/>
                <a:highlight>
                  <a:srgbClr val="FFFFFF"/>
                </a:highlight>
                <a:latin typeface="ui-sans-serif"/>
              </a:rPr>
              <a:t>where </a:t>
            </a:r>
            <a:r>
              <a:rPr lang="en-IN" sz="2400" b="0" i="0" dirty="0">
                <a:solidFill>
                  <a:srgbClr val="0D0D0D"/>
                </a:solidFill>
                <a:effectLst/>
                <a:highlight>
                  <a:srgbClr val="FFFFFF"/>
                </a:highlight>
                <a:latin typeface="KaTeX_Main"/>
              </a:rPr>
              <a:t>𝛿(𝑥𝑖,𝑦𝑖)</a:t>
            </a:r>
            <a:r>
              <a:rPr lang="el-GR" sz="2400" b="0" i="1" dirty="0">
                <a:solidFill>
                  <a:srgbClr val="0D0D0D"/>
                </a:solidFill>
                <a:effectLst/>
                <a:highlight>
                  <a:srgbClr val="FFFFFF"/>
                </a:highlight>
                <a:latin typeface="KaTeX_Math"/>
              </a:rPr>
              <a:t>δ</a:t>
            </a:r>
            <a:r>
              <a:rPr lang="el-GR" sz="2400" b="0" i="0" dirty="0">
                <a:solidFill>
                  <a:srgbClr val="0D0D0D"/>
                </a:solidFill>
                <a:effectLst/>
                <a:highlight>
                  <a:srgbClr val="FFFFFF"/>
                </a:highlight>
                <a:latin typeface="KaTeX_Main"/>
              </a:rPr>
              <a:t>(</a:t>
            </a:r>
            <a:r>
              <a:rPr lang="en-IN" sz="2400" b="0" i="1" dirty="0">
                <a:solidFill>
                  <a:srgbClr val="0D0D0D"/>
                </a:solidFill>
                <a:effectLst/>
                <a:highlight>
                  <a:srgbClr val="FFFFFF"/>
                </a:highlight>
                <a:latin typeface="KaTeX_Math"/>
              </a:rPr>
              <a:t>xi</a:t>
            </a:r>
            <a:r>
              <a:rPr lang="en-IN" sz="2400" b="0" i="0" dirty="0">
                <a:solidFill>
                  <a:srgbClr val="0D0D0D"/>
                </a:solidFill>
                <a:effectLst/>
                <a:highlight>
                  <a:srgbClr val="FFFFFF"/>
                </a:highlight>
                <a:latin typeface="KaTeX_Main"/>
              </a:rPr>
              <a:t>​,</a:t>
            </a:r>
            <a:r>
              <a:rPr lang="en-IN" sz="2400" b="0" i="1" dirty="0" err="1">
                <a:solidFill>
                  <a:srgbClr val="0D0D0D"/>
                </a:solidFill>
                <a:effectLst/>
                <a:highlight>
                  <a:srgbClr val="FFFFFF"/>
                </a:highlight>
                <a:latin typeface="KaTeX_Math"/>
              </a:rPr>
              <a:t>yi</a:t>
            </a:r>
            <a:r>
              <a:rPr lang="en-IN" sz="2400" b="0" i="0" dirty="0">
                <a:solidFill>
                  <a:srgbClr val="0D0D0D"/>
                </a:solidFill>
                <a:effectLst/>
                <a:highlight>
                  <a:srgbClr val="FFFFFF"/>
                </a:highlight>
                <a:latin typeface="KaTeX_Main"/>
              </a:rPr>
              <a:t>​)</a:t>
            </a:r>
            <a:r>
              <a:rPr lang="en-IN" sz="2400" b="0" i="0" dirty="0">
                <a:solidFill>
                  <a:srgbClr val="0D0D0D"/>
                </a:solidFill>
                <a:effectLst/>
                <a:highlight>
                  <a:srgbClr val="FFFFFF"/>
                </a:highlight>
                <a:latin typeface="ui-sans-serif"/>
              </a:rPr>
              <a:t> is 0 if </a:t>
            </a:r>
            <a:r>
              <a:rPr lang="en-IN" sz="2400" b="0" i="0" dirty="0">
                <a:solidFill>
                  <a:srgbClr val="0D0D0D"/>
                </a:solidFill>
                <a:effectLst/>
                <a:highlight>
                  <a:srgbClr val="FFFFFF"/>
                </a:highlight>
                <a:latin typeface="KaTeX_Main"/>
              </a:rPr>
              <a:t>𝑥𝑖=𝑦𝑖</a:t>
            </a:r>
            <a:r>
              <a:rPr lang="en-IN" sz="2400" b="0" i="1" dirty="0">
                <a:solidFill>
                  <a:srgbClr val="0D0D0D"/>
                </a:solidFill>
                <a:effectLst/>
                <a:highlight>
                  <a:srgbClr val="FFFFFF"/>
                </a:highlight>
                <a:latin typeface="KaTeX_Math"/>
              </a:rPr>
              <a:t>xi</a:t>
            </a:r>
            <a:r>
              <a:rPr lang="en-IN" sz="2400" b="0" i="0" dirty="0">
                <a:solidFill>
                  <a:srgbClr val="0D0D0D"/>
                </a:solidFill>
                <a:effectLst/>
                <a:highlight>
                  <a:srgbClr val="FFFFFF"/>
                </a:highlight>
                <a:latin typeface="KaTeX_Main"/>
              </a:rPr>
              <a:t>​=</a:t>
            </a:r>
            <a:r>
              <a:rPr lang="en-IN" sz="2400" b="0" i="1" dirty="0" err="1">
                <a:solidFill>
                  <a:srgbClr val="0D0D0D"/>
                </a:solidFill>
                <a:effectLst/>
                <a:highlight>
                  <a:srgbClr val="FFFFFF"/>
                </a:highlight>
                <a:latin typeface="KaTeX_Math"/>
              </a:rPr>
              <a:t>yi</a:t>
            </a:r>
            <a:r>
              <a:rPr lang="en-IN" sz="2400" b="0" i="0" dirty="0">
                <a:solidFill>
                  <a:srgbClr val="0D0D0D"/>
                </a:solidFill>
                <a:effectLst/>
                <a:highlight>
                  <a:srgbClr val="FFFFFF"/>
                </a:highlight>
                <a:latin typeface="KaTeX_Main"/>
              </a:rPr>
              <a:t>​</a:t>
            </a:r>
            <a:r>
              <a:rPr lang="en-IN" sz="2400" b="0" i="0" dirty="0">
                <a:solidFill>
                  <a:srgbClr val="0D0D0D"/>
                </a:solidFill>
                <a:effectLst/>
                <a:highlight>
                  <a:srgbClr val="FFFFFF"/>
                </a:highlight>
                <a:latin typeface="ui-sans-serif"/>
              </a:rPr>
              <a:t> and 1 if </a:t>
            </a:r>
            <a:r>
              <a:rPr lang="en-IN" sz="2400" b="0" i="0" dirty="0">
                <a:solidFill>
                  <a:srgbClr val="0D0D0D"/>
                </a:solidFill>
                <a:effectLst/>
                <a:highlight>
                  <a:srgbClr val="FFFFFF"/>
                </a:highlight>
                <a:latin typeface="KaTeX_Main"/>
              </a:rPr>
              <a:t>𝑥𝑖≠𝑦𝑖</a:t>
            </a:r>
            <a:r>
              <a:rPr lang="en-IN" sz="2400" b="0" i="1" dirty="0">
                <a:solidFill>
                  <a:srgbClr val="0D0D0D"/>
                </a:solidFill>
                <a:effectLst/>
                <a:highlight>
                  <a:srgbClr val="FFFFFF"/>
                </a:highlight>
                <a:latin typeface="KaTeX_Math"/>
              </a:rPr>
              <a:t>xi</a:t>
            </a:r>
            <a:r>
              <a:rPr lang="en-IN" sz="2400" b="0" i="0" dirty="0">
                <a:solidFill>
                  <a:srgbClr val="0D0D0D"/>
                </a:solidFill>
                <a:effectLst/>
                <a:highlight>
                  <a:srgbClr val="FFFFFF"/>
                </a:highlight>
                <a:latin typeface="KaTeX_Main"/>
              </a:rPr>
              <a:t>​=</a:t>
            </a:r>
            <a:r>
              <a:rPr lang="en-IN" sz="2400" b="0" i="1" dirty="0" err="1">
                <a:solidFill>
                  <a:srgbClr val="0D0D0D"/>
                </a:solidFill>
                <a:effectLst/>
                <a:highlight>
                  <a:srgbClr val="FFFFFF"/>
                </a:highlight>
                <a:latin typeface="KaTeX_Math"/>
              </a:rPr>
              <a:t>yi</a:t>
            </a:r>
            <a:r>
              <a:rPr lang="en-IN" sz="2400" b="0" i="0" dirty="0">
                <a:solidFill>
                  <a:srgbClr val="0D0D0D"/>
                </a:solidFill>
                <a:effectLst/>
                <a:highlight>
                  <a:srgbClr val="FFFFFF"/>
                </a:highlight>
                <a:latin typeface="KaTeX_Main"/>
              </a:rPr>
              <a:t>​</a:t>
            </a:r>
            <a:r>
              <a:rPr lang="en-IN" sz="2400" b="0" i="0" dirty="0">
                <a:solidFill>
                  <a:srgbClr val="0D0D0D"/>
                </a:solidFill>
                <a:effectLst/>
                <a:highlight>
                  <a:srgbClr val="FFFFFF"/>
                </a:highlight>
                <a:latin typeface="ui-sans-serif"/>
              </a:rPr>
              <a:t>.</a:t>
            </a:r>
          </a:p>
        </p:txBody>
      </p:sp>
      <p:pic>
        <p:nvPicPr>
          <p:cNvPr id="5" name="Picture 4">
            <a:extLst>
              <a:ext uri="{FF2B5EF4-FFF2-40B4-BE49-F238E27FC236}">
                <a16:creationId xmlns:a16="http://schemas.microsoft.com/office/drawing/2014/main" id="{16367709-F03A-E742-5E12-31A149676C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7000" y="3996591"/>
            <a:ext cx="3352800" cy="1718409"/>
          </a:xfrm>
          <a:prstGeom prst="rect">
            <a:avLst/>
          </a:prstGeom>
        </p:spPr>
      </p:pic>
    </p:spTree>
    <p:extLst>
      <p:ext uri="{BB962C8B-B14F-4D97-AF65-F5344CB8AC3E}">
        <p14:creationId xmlns:p14="http://schemas.microsoft.com/office/powerpoint/2010/main" val="3555795430"/>
      </p:ext>
    </p:extLst>
  </p:cSld>
  <p:clrMapOvr>
    <a:masterClrMapping/>
  </p:clrMapOvr>
  <p:transition advTm="7742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b="1" dirty="0">
                <a:solidFill>
                  <a:schemeClr val="bg1"/>
                </a:solidFill>
              </a:rPr>
              <a:t> Objective Function</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07D9255D-AA63-7B94-CCFF-7150C9526A89}"/>
              </a:ext>
            </a:extLst>
          </p:cNvPr>
          <p:cNvSpPr txBox="1"/>
          <p:nvPr/>
        </p:nvSpPr>
        <p:spPr>
          <a:xfrm>
            <a:off x="381000" y="2690336"/>
            <a:ext cx="7848600" cy="3416320"/>
          </a:xfrm>
          <a:prstGeom prst="rect">
            <a:avLst/>
          </a:prstGeom>
          <a:noFill/>
        </p:spPr>
        <p:txBody>
          <a:bodyPr wrap="square">
            <a:spAutoFit/>
          </a:bodyPr>
          <a:lstStyle/>
          <a:p>
            <a:r>
              <a:rPr lang="en-IN" sz="2400" dirty="0"/>
              <a:t>The objective of K-Modes is to minimize the total dissimilarity within clusters:</a:t>
            </a:r>
          </a:p>
          <a:p>
            <a:endParaRPr lang="en-IN" sz="2400" dirty="0"/>
          </a:p>
          <a:p>
            <a:endParaRPr lang="en-IN" sz="2400" dirty="0"/>
          </a:p>
          <a:p>
            <a:endParaRPr lang="en-IN" sz="2400" dirty="0"/>
          </a:p>
          <a:p>
            <a:endParaRPr lang="en-IN" sz="2400" dirty="0"/>
          </a:p>
          <a:p>
            <a:endParaRPr lang="en-IN" sz="2400" dirty="0"/>
          </a:p>
          <a:p>
            <a:br>
              <a:rPr lang="en-IN" sz="2400" dirty="0"/>
            </a:br>
            <a:r>
              <a:rPr lang="en-IN" sz="2400" dirty="0"/>
              <a:t>where 𝜇𝑗</a:t>
            </a:r>
            <a:r>
              <a:rPr lang="el-GR" sz="2400" dirty="0"/>
              <a:t>μ</a:t>
            </a:r>
            <a:r>
              <a:rPr lang="en-IN" sz="2400" dirty="0"/>
              <a:t>j​ is the mode of cluster 𝐶𝑗</a:t>
            </a:r>
            <a:r>
              <a:rPr lang="en-IN" sz="2400" dirty="0" err="1"/>
              <a:t>Cj</a:t>
            </a:r>
            <a:r>
              <a:rPr lang="en-IN" sz="2400" dirty="0"/>
              <a:t>​.</a:t>
            </a:r>
          </a:p>
        </p:txBody>
      </p:sp>
      <p:pic>
        <p:nvPicPr>
          <p:cNvPr id="7" name="Picture 6">
            <a:extLst>
              <a:ext uri="{FF2B5EF4-FFF2-40B4-BE49-F238E27FC236}">
                <a16:creationId xmlns:a16="http://schemas.microsoft.com/office/drawing/2014/main" id="{AB26D446-F440-C95C-F2E9-16CC786EC6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4075" y="3657599"/>
            <a:ext cx="4505325" cy="1752601"/>
          </a:xfrm>
          <a:prstGeom prst="rect">
            <a:avLst/>
          </a:prstGeom>
        </p:spPr>
      </p:pic>
    </p:spTree>
    <p:extLst>
      <p:ext uri="{BB962C8B-B14F-4D97-AF65-F5344CB8AC3E}">
        <p14:creationId xmlns:p14="http://schemas.microsoft.com/office/powerpoint/2010/main" val="1811846254"/>
      </p:ext>
    </p:extLst>
  </p:cSld>
  <p:clrMapOvr>
    <a:masterClrMapping/>
  </p:clrMapOvr>
  <p:transition advTm="7742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3200" b="1" i="0" dirty="0">
                <a:solidFill>
                  <a:schemeClr val="bg1"/>
                </a:solidFill>
                <a:effectLst/>
                <a:latin typeface="ui-sans-serif"/>
              </a:rPr>
              <a:t>Example of K-Modes Algorithm in Action</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7" name="TextBox 6">
            <a:extLst>
              <a:ext uri="{FF2B5EF4-FFF2-40B4-BE49-F238E27FC236}">
                <a16:creationId xmlns:a16="http://schemas.microsoft.com/office/drawing/2014/main" id="{EC0A87DA-2FD6-B1B4-7641-EA40B6FE02BA}"/>
              </a:ext>
            </a:extLst>
          </p:cNvPr>
          <p:cNvSpPr txBox="1"/>
          <p:nvPr/>
        </p:nvSpPr>
        <p:spPr>
          <a:xfrm>
            <a:off x="381000" y="2514600"/>
            <a:ext cx="8458200" cy="3416320"/>
          </a:xfrm>
          <a:prstGeom prst="rect">
            <a:avLst/>
          </a:prstGeom>
          <a:noFill/>
        </p:spPr>
        <p:txBody>
          <a:bodyPr wrap="square">
            <a:spAutoFit/>
          </a:bodyPr>
          <a:lstStyle/>
          <a:p>
            <a:pPr algn="l"/>
            <a:r>
              <a:rPr lang="en-US" sz="2400" b="0" i="0" dirty="0">
                <a:solidFill>
                  <a:srgbClr val="0D0D0D"/>
                </a:solidFill>
                <a:effectLst/>
                <a:highlight>
                  <a:srgbClr val="FFFFFF"/>
                </a:highlight>
                <a:latin typeface="ui-sans-serif"/>
              </a:rPr>
              <a:t>Let's consider a simple example to illustrate the K-Modes algorithm:</a:t>
            </a:r>
          </a:p>
          <a:p>
            <a:pPr algn="l">
              <a:buFont typeface="+mj-lt"/>
              <a:buAutoNum type="arabicPeriod"/>
            </a:pPr>
            <a:r>
              <a:rPr lang="en-US" sz="2400" b="1" i="0" dirty="0">
                <a:solidFill>
                  <a:srgbClr val="0D0D0D"/>
                </a:solidFill>
                <a:effectLst/>
                <a:highlight>
                  <a:srgbClr val="FFFFFF"/>
                </a:highlight>
                <a:latin typeface="ui-sans-serif"/>
              </a:rPr>
              <a:t>Initialization</a:t>
            </a:r>
            <a:r>
              <a:rPr lang="en-US" sz="2400" b="0" i="0" dirty="0">
                <a:solidFill>
                  <a:srgbClr val="0D0D0D"/>
                </a:solidFill>
                <a:effectLst/>
                <a:highlight>
                  <a:srgbClr val="FFFFFF"/>
                </a:highlight>
                <a:latin typeface="ui-sans-serif"/>
              </a:rPr>
              <a:t>:</a:t>
            </a:r>
          </a:p>
          <a:p>
            <a:pPr marL="742950" lvl="1" indent="-285750" algn="l">
              <a:buFont typeface="+mj-lt"/>
              <a:buAutoNum type="arabicPeriod"/>
            </a:pPr>
            <a:r>
              <a:rPr lang="en-US" sz="2400" b="0" i="0" dirty="0">
                <a:solidFill>
                  <a:srgbClr val="0D0D0D"/>
                </a:solidFill>
                <a:effectLst/>
                <a:highlight>
                  <a:srgbClr val="FFFFFF"/>
                </a:highlight>
                <a:latin typeface="ui-sans-serif"/>
              </a:rPr>
              <a:t>Suppose we have a dataset with categorical attributes and we choose </a:t>
            </a:r>
            <a:r>
              <a:rPr lang="en-US" sz="2400" b="0" i="0" dirty="0">
                <a:solidFill>
                  <a:srgbClr val="0D0D0D"/>
                </a:solidFill>
                <a:effectLst/>
                <a:highlight>
                  <a:srgbClr val="FFFFFF"/>
                </a:highlight>
                <a:latin typeface="KaTeX_Main"/>
              </a:rPr>
              <a:t>𝐾=2</a:t>
            </a:r>
            <a:r>
              <a:rPr lang="en-US" sz="2400" b="0" i="1" dirty="0">
                <a:solidFill>
                  <a:srgbClr val="0D0D0D"/>
                </a:solidFill>
                <a:effectLst/>
                <a:highlight>
                  <a:srgbClr val="FFFFFF"/>
                </a:highlight>
                <a:latin typeface="KaTeX_Math"/>
              </a:rPr>
              <a:t>K</a:t>
            </a:r>
            <a:r>
              <a:rPr lang="en-US" sz="2400" b="0" i="0" dirty="0">
                <a:solidFill>
                  <a:srgbClr val="0D0D0D"/>
                </a:solidFill>
                <a:effectLst/>
                <a:highlight>
                  <a:srgbClr val="FFFFFF"/>
                </a:highlight>
                <a:latin typeface="KaTeX_Main"/>
              </a:rPr>
              <a:t>=2</a:t>
            </a:r>
            <a:r>
              <a:rPr lang="en-US" sz="2400" b="0" i="0" dirty="0">
                <a:solidFill>
                  <a:srgbClr val="0D0D0D"/>
                </a:solidFill>
                <a:effectLst/>
                <a:highlight>
                  <a:srgbClr val="FFFFFF"/>
                </a:highlight>
                <a:latin typeface="ui-sans-serif"/>
              </a:rPr>
              <a:t>.</a:t>
            </a:r>
          </a:p>
          <a:p>
            <a:pPr marL="742950" lvl="1" indent="-285750" algn="l">
              <a:buFont typeface="+mj-lt"/>
              <a:buAutoNum type="arabicPeriod"/>
            </a:pPr>
            <a:r>
              <a:rPr lang="en-US" sz="2400" b="0" i="0" dirty="0">
                <a:solidFill>
                  <a:srgbClr val="0D0D0D"/>
                </a:solidFill>
                <a:effectLst/>
                <a:highlight>
                  <a:srgbClr val="FFFFFF"/>
                </a:highlight>
                <a:latin typeface="ui-sans-serif"/>
              </a:rPr>
              <a:t>Randomly initialize 2 cluster modes (e.g., </a:t>
            </a:r>
            <a:r>
              <a:rPr lang="en-US" sz="2400" b="0" i="0" dirty="0">
                <a:solidFill>
                  <a:srgbClr val="0D0D0D"/>
                </a:solidFill>
                <a:effectLst/>
                <a:highlight>
                  <a:srgbClr val="FFFFFF"/>
                </a:highlight>
                <a:latin typeface="KaTeX_Main"/>
              </a:rPr>
              <a:t>𝜇1</a:t>
            </a:r>
            <a:r>
              <a:rPr lang="en-US" sz="2400" b="0" i="1" dirty="0">
                <a:solidFill>
                  <a:srgbClr val="0D0D0D"/>
                </a:solidFill>
                <a:effectLst/>
                <a:highlight>
                  <a:srgbClr val="FFFFFF"/>
                </a:highlight>
                <a:latin typeface="KaTeX_Math"/>
              </a:rPr>
              <a:t>μ</a:t>
            </a:r>
            <a:r>
              <a:rPr lang="en-US" sz="2400" b="0" i="0" dirty="0">
                <a:solidFill>
                  <a:srgbClr val="0D0D0D"/>
                </a:solidFill>
                <a:effectLst/>
                <a:highlight>
                  <a:srgbClr val="FFFFFF"/>
                </a:highlight>
                <a:latin typeface="KaTeX_Main"/>
              </a:rPr>
              <a:t>1​</a:t>
            </a:r>
            <a:r>
              <a:rPr lang="en-US" sz="2400" b="0" i="0" dirty="0">
                <a:solidFill>
                  <a:srgbClr val="0D0D0D"/>
                </a:solidFill>
                <a:effectLst/>
                <a:highlight>
                  <a:srgbClr val="FFFFFF"/>
                </a:highlight>
                <a:latin typeface="ui-sans-serif"/>
              </a:rPr>
              <a:t> and </a:t>
            </a:r>
            <a:r>
              <a:rPr lang="en-US" sz="2400" b="0" i="0" dirty="0">
                <a:solidFill>
                  <a:srgbClr val="0D0D0D"/>
                </a:solidFill>
                <a:effectLst/>
                <a:highlight>
                  <a:srgbClr val="FFFFFF"/>
                </a:highlight>
                <a:latin typeface="KaTeX_Main"/>
              </a:rPr>
              <a:t>𝜇2</a:t>
            </a:r>
            <a:r>
              <a:rPr lang="en-US" sz="2400" b="0" i="1" dirty="0">
                <a:solidFill>
                  <a:srgbClr val="0D0D0D"/>
                </a:solidFill>
                <a:effectLst/>
                <a:highlight>
                  <a:srgbClr val="FFFFFF"/>
                </a:highlight>
                <a:latin typeface="KaTeX_Math"/>
              </a:rPr>
              <a:t>μ</a:t>
            </a:r>
            <a:r>
              <a:rPr lang="en-US" sz="2400" b="0" i="0" dirty="0">
                <a:solidFill>
                  <a:srgbClr val="0D0D0D"/>
                </a:solidFill>
                <a:effectLst/>
                <a:highlight>
                  <a:srgbClr val="FFFFFF"/>
                </a:highlight>
                <a:latin typeface="KaTeX_Main"/>
              </a:rPr>
              <a:t>2​</a:t>
            </a:r>
            <a:r>
              <a:rPr lang="en-US" sz="2400" b="0" i="0" dirty="0">
                <a:solidFill>
                  <a:srgbClr val="0D0D0D"/>
                </a:solidFill>
                <a:effectLst/>
                <a:highlight>
                  <a:srgbClr val="FFFFFF"/>
                </a:highlight>
                <a:latin typeface="ui-sans-serif"/>
              </a:rPr>
              <a:t>).</a:t>
            </a:r>
          </a:p>
          <a:p>
            <a:pPr algn="l">
              <a:buFont typeface="+mj-lt"/>
              <a:buAutoNum type="arabicPeriod"/>
            </a:pPr>
            <a:r>
              <a:rPr lang="en-US" sz="2400" b="1" i="0" dirty="0">
                <a:solidFill>
                  <a:srgbClr val="0D0D0D"/>
                </a:solidFill>
                <a:effectLst/>
                <a:highlight>
                  <a:srgbClr val="FFFFFF"/>
                </a:highlight>
                <a:latin typeface="ui-sans-serif"/>
              </a:rPr>
              <a:t>First Assignment</a:t>
            </a:r>
            <a:r>
              <a:rPr lang="en-US" sz="2400" b="0" i="0" dirty="0">
                <a:solidFill>
                  <a:srgbClr val="0D0D0D"/>
                </a:solidFill>
                <a:effectLst/>
                <a:highlight>
                  <a:srgbClr val="FFFFFF"/>
                </a:highlight>
                <a:latin typeface="ui-sans-serif"/>
              </a:rPr>
              <a:t>:</a:t>
            </a:r>
          </a:p>
          <a:p>
            <a:pPr marL="742950" lvl="1" indent="-285750" algn="l">
              <a:buFont typeface="+mj-lt"/>
              <a:buAutoNum type="arabicPeriod"/>
            </a:pPr>
            <a:r>
              <a:rPr lang="en-US" sz="2400" b="0" i="0" dirty="0">
                <a:solidFill>
                  <a:srgbClr val="0D0D0D"/>
                </a:solidFill>
                <a:effectLst/>
                <a:highlight>
                  <a:srgbClr val="FFFFFF"/>
                </a:highlight>
                <a:latin typeface="ui-sans-serif"/>
              </a:rPr>
              <a:t>Assign each data point to the nearest mode based on the Hamming distance.</a:t>
            </a:r>
          </a:p>
        </p:txBody>
      </p:sp>
    </p:spTree>
    <p:extLst>
      <p:ext uri="{BB962C8B-B14F-4D97-AF65-F5344CB8AC3E}">
        <p14:creationId xmlns:p14="http://schemas.microsoft.com/office/powerpoint/2010/main" val="2628833629"/>
      </p:ext>
    </p:extLst>
  </p:cSld>
  <p:clrMapOvr>
    <a:masterClrMapping/>
  </p:clrMapOvr>
  <p:transition advTm="7742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F1E5B553-A3DB-F576-164B-DD5EB4CA3441}"/>
              </a:ext>
            </a:extLst>
          </p:cNvPr>
          <p:cNvSpPr txBox="1"/>
          <p:nvPr/>
        </p:nvSpPr>
        <p:spPr>
          <a:xfrm>
            <a:off x="381000" y="2274838"/>
            <a:ext cx="8382000" cy="2677656"/>
          </a:xfrm>
          <a:prstGeom prst="rect">
            <a:avLst/>
          </a:prstGeom>
          <a:noFill/>
        </p:spPr>
        <p:txBody>
          <a:bodyPr wrap="square">
            <a:spAutoFit/>
          </a:bodyPr>
          <a:lstStyle/>
          <a:p>
            <a:pPr algn="l"/>
            <a:r>
              <a:rPr lang="en-US" sz="2400" b="1" i="0" dirty="0">
                <a:solidFill>
                  <a:srgbClr val="0D0D0D"/>
                </a:solidFill>
                <a:effectLst/>
                <a:highlight>
                  <a:srgbClr val="FFFFFF"/>
                </a:highlight>
                <a:latin typeface="ui-sans-serif"/>
              </a:rPr>
              <a:t>3. First Update</a:t>
            </a:r>
            <a:r>
              <a:rPr lang="en-US" sz="2400" b="0" i="0" dirty="0">
                <a:solidFill>
                  <a:srgbClr val="0D0D0D"/>
                </a:solidFill>
                <a:effectLst/>
                <a:highlight>
                  <a:srgbClr val="FFFFFF"/>
                </a:highlight>
                <a:latin typeface="ui-sans-serif"/>
              </a:rPr>
              <a:t>:</a:t>
            </a:r>
          </a:p>
          <a:p>
            <a:pPr marL="742950" lvl="1" indent="-285750" algn="l">
              <a:buFont typeface="+mj-lt"/>
              <a:buAutoNum type="arabicPeriod"/>
            </a:pPr>
            <a:r>
              <a:rPr lang="en-US" sz="2400" b="0" i="0" dirty="0">
                <a:solidFill>
                  <a:srgbClr val="0D0D0D"/>
                </a:solidFill>
                <a:effectLst/>
                <a:highlight>
                  <a:srgbClr val="FFFFFF"/>
                </a:highlight>
                <a:latin typeface="ui-sans-serif"/>
              </a:rPr>
              <a:t>Calculate the new modes for each of the 2 clusters based on the most frequent values of the attributes.</a:t>
            </a:r>
          </a:p>
          <a:p>
            <a:pPr marL="742950" lvl="1" indent="-285750" algn="l">
              <a:buFont typeface="+mj-lt"/>
              <a:buAutoNum type="arabicPeriod"/>
            </a:pPr>
            <a:endParaRPr lang="en-US" sz="2400" b="0" i="0" dirty="0">
              <a:solidFill>
                <a:srgbClr val="0D0D0D"/>
              </a:solidFill>
              <a:effectLst/>
              <a:highlight>
                <a:srgbClr val="FFFFFF"/>
              </a:highlight>
              <a:latin typeface="ui-sans-serif"/>
            </a:endParaRPr>
          </a:p>
          <a:p>
            <a:pPr algn="l"/>
            <a:r>
              <a:rPr lang="en-US" sz="2400" b="1" i="0" dirty="0">
                <a:solidFill>
                  <a:srgbClr val="0D0D0D"/>
                </a:solidFill>
                <a:effectLst/>
                <a:highlight>
                  <a:srgbClr val="FFFFFF"/>
                </a:highlight>
                <a:latin typeface="ui-sans-serif"/>
              </a:rPr>
              <a:t>4. Repeat</a:t>
            </a:r>
            <a:r>
              <a:rPr lang="en-US" sz="2400" b="0" i="0" dirty="0">
                <a:solidFill>
                  <a:srgbClr val="0D0D0D"/>
                </a:solidFill>
                <a:effectLst/>
                <a:highlight>
                  <a:srgbClr val="FFFFFF"/>
                </a:highlight>
                <a:latin typeface="ui-sans-serif"/>
              </a:rPr>
              <a:t>:</a:t>
            </a:r>
          </a:p>
          <a:p>
            <a:pPr marL="742950" lvl="1" indent="-285750" algn="l">
              <a:buFont typeface="+mj-lt"/>
              <a:buAutoNum type="arabicPeriod"/>
            </a:pPr>
            <a:r>
              <a:rPr lang="en-US" sz="2400" b="0" i="0" dirty="0">
                <a:solidFill>
                  <a:srgbClr val="0D0D0D"/>
                </a:solidFill>
                <a:effectLst/>
                <a:highlight>
                  <a:srgbClr val="FFFFFF"/>
                </a:highlight>
                <a:latin typeface="ui-sans-serif"/>
              </a:rPr>
              <a:t>Reassign data points to the nearest mode and update modes until the modes stabilize</a:t>
            </a:r>
            <a:endParaRPr lang="en-IN" sz="2400" dirty="0"/>
          </a:p>
        </p:txBody>
      </p:sp>
    </p:spTree>
    <p:extLst>
      <p:ext uri="{BB962C8B-B14F-4D97-AF65-F5344CB8AC3E}">
        <p14:creationId xmlns:p14="http://schemas.microsoft.com/office/powerpoint/2010/main" val="212172028"/>
      </p:ext>
    </p:extLst>
  </p:cSld>
  <p:clrMapOvr>
    <a:masterClrMapping/>
  </p:clrMapOvr>
  <p:transition advTm="7742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Applications</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1937657" y="3214688"/>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7" name="TextBox 6">
            <a:extLst>
              <a:ext uri="{FF2B5EF4-FFF2-40B4-BE49-F238E27FC236}">
                <a16:creationId xmlns:a16="http://schemas.microsoft.com/office/drawing/2014/main" id="{C997E73C-F6CE-C5C5-7E2E-53ED4A19FBA3}"/>
              </a:ext>
            </a:extLst>
          </p:cNvPr>
          <p:cNvSpPr txBox="1"/>
          <p:nvPr/>
        </p:nvSpPr>
        <p:spPr>
          <a:xfrm>
            <a:off x="160953" y="2438400"/>
            <a:ext cx="8648700" cy="3416320"/>
          </a:xfrm>
          <a:prstGeom prst="rect">
            <a:avLst/>
          </a:prstGeom>
          <a:noFill/>
        </p:spPr>
        <p:txBody>
          <a:bodyPr wrap="square">
            <a:spAutoFit/>
          </a:bodyPr>
          <a:lstStyle/>
          <a:p>
            <a:pPr algn="l"/>
            <a:r>
              <a:rPr lang="en-US" sz="2400" b="0" i="0" dirty="0">
                <a:solidFill>
                  <a:srgbClr val="0D0D0D"/>
                </a:solidFill>
                <a:effectLst/>
                <a:highlight>
                  <a:srgbClr val="FFFFFF"/>
                </a:highlight>
                <a:latin typeface="ui-sans-serif"/>
              </a:rPr>
              <a:t>K-Modes is widely used in scenarios involving categorical data:</a:t>
            </a:r>
          </a:p>
          <a:p>
            <a:pPr algn="l"/>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Market Segmentation</a:t>
            </a:r>
            <a:r>
              <a:rPr lang="en-US" sz="2400" b="0" i="0" dirty="0">
                <a:solidFill>
                  <a:srgbClr val="0D0D0D"/>
                </a:solidFill>
                <a:effectLst/>
                <a:highlight>
                  <a:srgbClr val="FFFFFF"/>
                </a:highlight>
                <a:latin typeface="ui-sans-serif"/>
              </a:rPr>
              <a:t>: Grouping customers based on purchasing behavior and demographic information.</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Bioinformatics</a:t>
            </a:r>
            <a:r>
              <a:rPr lang="en-US" sz="2400" b="0" i="0" dirty="0">
                <a:solidFill>
                  <a:srgbClr val="0D0D0D"/>
                </a:solidFill>
                <a:effectLst/>
                <a:highlight>
                  <a:srgbClr val="FFFFFF"/>
                </a:highlight>
                <a:latin typeface="ui-sans-serif"/>
              </a:rPr>
              <a:t>: Clustering genetic data with categorical attributes.</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Social Sciences</a:t>
            </a:r>
            <a:r>
              <a:rPr lang="en-US" sz="2400" b="0" i="0" dirty="0">
                <a:solidFill>
                  <a:srgbClr val="0D0D0D"/>
                </a:solidFill>
                <a:effectLst/>
                <a:highlight>
                  <a:srgbClr val="FFFFFF"/>
                </a:highlight>
                <a:latin typeface="ui-sans-serif"/>
              </a:rPr>
              <a:t>: Analyzing survey data where responses are categorical.</a:t>
            </a:r>
          </a:p>
        </p:txBody>
      </p:sp>
    </p:spTree>
  </p:cSld>
  <p:clrMapOvr>
    <a:masterClrMapping/>
  </p:clrMapOvr>
  <p:transition advTm="7742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eaLnBrk="0" hangingPunct="0">
              <a:buNone/>
              <a:defRPr/>
            </a:pPr>
            <a:r>
              <a:rPr lang="en-IN" b="1" dirty="0">
                <a:solidFill>
                  <a:schemeClr val="bg1"/>
                </a:solidFill>
              </a:rPr>
              <a:t> Self organizing maps</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9" name="TextBox 8">
            <a:extLst>
              <a:ext uri="{FF2B5EF4-FFF2-40B4-BE49-F238E27FC236}">
                <a16:creationId xmlns:a16="http://schemas.microsoft.com/office/drawing/2014/main" id="{70058D19-06F8-0B65-26C5-90C0A885AC46}"/>
              </a:ext>
            </a:extLst>
          </p:cNvPr>
          <p:cNvSpPr txBox="1"/>
          <p:nvPr/>
        </p:nvSpPr>
        <p:spPr>
          <a:xfrm>
            <a:off x="190500" y="2514600"/>
            <a:ext cx="8572500" cy="3785652"/>
          </a:xfrm>
          <a:prstGeom prst="rect">
            <a:avLst/>
          </a:prstGeom>
          <a:noFill/>
        </p:spPr>
        <p:txBody>
          <a:bodyPr wrap="square">
            <a:spAutoFit/>
          </a:bodyPr>
          <a:lstStyle/>
          <a:p>
            <a:pPr marL="342900" indent="-342900">
              <a:buFont typeface="Arial" panose="020B0604020202020204" pitchFamily="34" charset="0"/>
              <a:buChar char="•"/>
            </a:pPr>
            <a:r>
              <a:rPr lang="en-US" sz="2000" dirty="0"/>
              <a:t>Self Organizing Map (or </a:t>
            </a:r>
            <a:r>
              <a:rPr lang="en-US" sz="2000" dirty="0" err="1"/>
              <a:t>Kohonen</a:t>
            </a:r>
            <a:r>
              <a:rPr lang="en-US" sz="2000" dirty="0"/>
              <a:t> Map or SOM) is a type of Artificial Neural Network which is also inspired by biological models of neural systems from the 1970s.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follows an unsupervised learning approach and trained its network through a competitive learning algorithm. SOM is used for clustering and mapping (or dimensionality reduction) techniques to map multidimensional data onto lower-dimensional which allows people to reduce complex problems for easy interpretation.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 has two layers, one is the Input layer and the other one is the Output layer. </a:t>
            </a:r>
            <a:endParaRPr lang="en-IN" sz="2000" dirty="0"/>
          </a:p>
        </p:txBody>
      </p:sp>
    </p:spTree>
  </p:cSld>
  <p:clrMapOvr>
    <a:masterClrMapping/>
  </p:clrMapOvr>
  <p:transition advTm="7742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70D30EA8-E2C9-2DC9-6EF0-95B40253DBC0}"/>
              </a:ext>
            </a:extLst>
          </p:cNvPr>
          <p:cNvSpPr txBox="1"/>
          <p:nvPr/>
        </p:nvSpPr>
        <p:spPr>
          <a:xfrm>
            <a:off x="190500" y="2330450"/>
            <a:ext cx="8648700" cy="707886"/>
          </a:xfrm>
          <a:prstGeom prst="rect">
            <a:avLst/>
          </a:prstGeom>
          <a:noFill/>
        </p:spPr>
        <p:txBody>
          <a:bodyPr wrap="square">
            <a:spAutoFit/>
          </a:bodyPr>
          <a:lstStyle/>
          <a:p>
            <a:r>
              <a:rPr lang="en-US" sz="2000" dirty="0"/>
              <a:t>The architecture of the Self Organizing Map with two clusters and n input features of any sample is given below: </a:t>
            </a:r>
            <a:endParaRPr lang="en-IN" sz="2000" dirty="0"/>
          </a:p>
        </p:txBody>
      </p:sp>
      <p:pic>
        <p:nvPicPr>
          <p:cNvPr id="7" name="Picture 6">
            <a:extLst>
              <a:ext uri="{FF2B5EF4-FFF2-40B4-BE49-F238E27FC236}">
                <a16:creationId xmlns:a16="http://schemas.microsoft.com/office/drawing/2014/main" id="{7A0A2475-B84E-6DC5-ABC8-C8EFDBE9C1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9200" y="3352801"/>
            <a:ext cx="6553200" cy="2971800"/>
          </a:xfrm>
          <a:prstGeom prst="rect">
            <a:avLst/>
          </a:prstGeom>
        </p:spPr>
      </p:pic>
    </p:spTree>
  </p:cSld>
  <p:clrMapOvr>
    <a:masterClrMapping/>
  </p:clrMapOvr>
  <p:transition advTm="7742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3200" b="1" i="0" dirty="0">
                <a:solidFill>
                  <a:schemeClr val="bg1"/>
                </a:solidFill>
                <a:effectLst/>
                <a:latin typeface="ui-sans-serif"/>
              </a:rPr>
              <a:t>Expectation-Maximization</a:t>
            </a:r>
            <a:endParaRPr lang="en-US" b="1" dirty="0">
              <a:solidFill>
                <a:schemeClr val="bg1"/>
              </a:solidFill>
            </a:endParaRP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525A27C2-A88E-2AD2-4011-34FE70BCBFD0}"/>
              </a:ext>
            </a:extLst>
          </p:cNvPr>
          <p:cNvSpPr txBox="1"/>
          <p:nvPr/>
        </p:nvSpPr>
        <p:spPr>
          <a:xfrm>
            <a:off x="228600" y="2551836"/>
            <a:ext cx="8305800" cy="2308324"/>
          </a:xfrm>
          <a:prstGeom prst="rect">
            <a:avLst/>
          </a:prstGeom>
          <a:noFill/>
        </p:spPr>
        <p:txBody>
          <a:bodyPr wrap="square">
            <a:spAutoFit/>
          </a:bodyPr>
          <a:lstStyle/>
          <a:p>
            <a:pPr algn="just"/>
            <a:r>
              <a:rPr lang="en-US" sz="2400" b="0" i="0" dirty="0">
                <a:solidFill>
                  <a:srgbClr val="0D0D0D"/>
                </a:solidFill>
                <a:effectLst/>
                <a:highlight>
                  <a:srgbClr val="FFFFFF"/>
                </a:highlight>
                <a:latin typeface="ui-sans-serif"/>
              </a:rPr>
              <a:t>Expectation-Maximization (EM) is an iterative optimization algorithm used to find maximum likelihood estimates of parameters in probabilistic models, especially when the model involves latent variables or incomplete data. The EM algorithm is widely used in various machine learning applications, including clustering, density estimation, and data imputation.</a:t>
            </a:r>
            <a:endParaRPr lang="en-IN" sz="2400" dirty="0"/>
          </a:p>
        </p:txBody>
      </p:sp>
    </p:spTree>
  </p:cSld>
  <p:clrMapOvr>
    <a:masterClrMapping/>
  </p:clrMapOvr>
  <p:transition advTm="7742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74927-DB6A-B70C-6E6F-408FE74B9B15}"/>
              </a:ext>
            </a:extLst>
          </p:cNvPr>
          <p:cNvSpPr>
            <a:spLocks noGrp="1"/>
          </p:cNvSpPr>
          <p:nvPr>
            <p:ph idx="1"/>
          </p:nvPr>
        </p:nvSpPr>
        <p:spPr>
          <a:xfrm>
            <a:off x="228600" y="2590800"/>
            <a:ext cx="8458200" cy="3535363"/>
          </a:xfrm>
        </p:spPr>
        <p:txBody>
          <a:bodyPr/>
          <a:lstStyle/>
          <a:p>
            <a:pPr marL="0" indent="0" algn="l">
              <a:buNone/>
            </a:pPr>
            <a:r>
              <a:rPr lang="en-US" sz="2400" b="1" i="0" dirty="0">
                <a:solidFill>
                  <a:srgbClr val="0D0D0D"/>
                </a:solidFill>
                <a:effectLst/>
                <a:highlight>
                  <a:srgbClr val="FFFFFF"/>
                </a:highlight>
                <a:latin typeface="ui-sans-serif"/>
              </a:rPr>
              <a:t>1. Latent Variables</a:t>
            </a:r>
            <a:r>
              <a:rPr lang="en-US" sz="2400" b="0" i="0" dirty="0">
                <a:solidFill>
                  <a:srgbClr val="0D0D0D"/>
                </a:solidFill>
                <a:effectLst/>
                <a:highlight>
                  <a:srgbClr val="FFFFFF"/>
                </a:highlight>
                <a:latin typeface="ui-sans-serif"/>
              </a:rPr>
              <a:t>: Variables that are not directly observed but are inferred from the observed data.</a:t>
            </a:r>
          </a:p>
          <a:p>
            <a:pPr marL="0" indent="0" algn="l">
              <a:buNone/>
            </a:pPr>
            <a:r>
              <a:rPr lang="en-US" sz="2400" b="1" i="0" dirty="0">
                <a:solidFill>
                  <a:srgbClr val="0D0D0D"/>
                </a:solidFill>
                <a:effectLst/>
                <a:highlight>
                  <a:srgbClr val="FFFFFF"/>
                </a:highlight>
                <a:latin typeface="ui-sans-serif"/>
              </a:rPr>
              <a:t>2. Complete Data</a:t>
            </a:r>
            <a:r>
              <a:rPr lang="en-US" sz="2400" b="0" i="0" dirty="0">
                <a:solidFill>
                  <a:srgbClr val="0D0D0D"/>
                </a:solidFill>
                <a:effectLst/>
                <a:highlight>
                  <a:srgbClr val="FFFFFF"/>
                </a:highlight>
                <a:latin typeface="ui-sans-serif"/>
              </a:rPr>
              <a:t>: The combination of observed and latent variables.</a:t>
            </a:r>
          </a:p>
          <a:p>
            <a:pPr marL="0" indent="0" algn="l">
              <a:buNone/>
            </a:pPr>
            <a:r>
              <a:rPr lang="en-US" sz="2400" b="1" i="0" dirty="0">
                <a:solidFill>
                  <a:srgbClr val="0D0D0D"/>
                </a:solidFill>
                <a:effectLst/>
                <a:highlight>
                  <a:srgbClr val="FFFFFF"/>
                </a:highlight>
                <a:latin typeface="ui-sans-serif"/>
              </a:rPr>
              <a:t>3. Incomplete Data</a:t>
            </a:r>
            <a:r>
              <a:rPr lang="en-US" sz="2400" b="0" i="0" dirty="0">
                <a:solidFill>
                  <a:srgbClr val="0D0D0D"/>
                </a:solidFill>
                <a:effectLst/>
                <a:highlight>
                  <a:srgbClr val="FFFFFF"/>
                </a:highlight>
                <a:latin typeface="ui-sans-serif"/>
              </a:rPr>
              <a:t>: The observed data alone, without the latent variables.</a:t>
            </a:r>
          </a:p>
          <a:p>
            <a:endParaRPr lang="en-IN" sz="2400" dirty="0"/>
          </a:p>
        </p:txBody>
      </p:sp>
      <p:sp>
        <p:nvSpPr>
          <p:cNvPr id="5" name="Rectangle 7">
            <a:extLst>
              <a:ext uri="{FF2B5EF4-FFF2-40B4-BE49-F238E27FC236}">
                <a16:creationId xmlns:a16="http://schemas.microsoft.com/office/drawing/2014/main" id="{BAFA71FF-647C-9D7A-DE5C-06918FBD2CD3}"/>
              </a:ext>
            </a:extLst>
          </p:cNvPr>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3200" b="1" i="0" dirty="0">
                <a:solidFill>
                  <a:schemeClr val="bg1"/>
                </a:solidFill>
                <a:effectLst/>
                <a:latin typeface="ui-sans-serif"/>
              </a:rPr>
              <a:t>Key Concepts</a:t>
            </a:r>
          </a:p>
        </p:txBody>
      </p:sp>
      <p:sp>
        <p:nvSpPr>
          <p:cNvPr id="6" name="TextBox 6">
            <a:extLst>
              <a:ext uri="{FF2B5EF4-FFF2-40B4-BE49-F238E27FC236}">
                <a16:creationId xmlns:a16="http://schemas.microsoft.com/office/drawing/2014/main" id="{21D75E9F-2206-C7B9-6B88-6CD17D8F7F42}"/>
              </a:ext>
            </a:extLst>
          </p:cNvPr>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7" name="Picture 6" descr="C:\Users\parul\Desktop\Untitled-1.png">
            <a:extLst>
              <a:ext uri="{FF2B5EF4-FFF2-40B4-BE49-F238E27FC236}">
                <a16:creationId xmlns:a16="http://schemas.microsoft.com/office/drawing/2014/main" id="{DF7F60E6-26C1-61B3-90FD-0BE2F21994C7}"/>
              </a:ext>
            </a:extLst>
          </p:cNvPr>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9" name="Picture 12">
            <a:extLst>
              <a:ext uri="{FF2B5EF4-FFF2-40B4-BE49-F238E27FC236}">
                <a16:creationId xmlns:a16="http://schemas.microsoft.com/office/drawing/2014/main" id="{A276BC43-622D-30EB-205C-E59F9F666EC5}"/>
              </a:ext>
            </a:extLst>
          </p:cNvPr>
          <p:cNvPicPr>
            <a:picLocks noChangeAspect="1" noChangeArrowheads="1"/>
          </p:cNvPicPr>
          <p:nvPr/>
        </p:nvPicPr>
        <p:blipFill>
          <a:blip r:embed="rId6"/>
          <a:srcRect/>
          <a:stretch>
            <a:fillRect/>
          </a:stretch>
        </p:blipFill>
        <p:spPr bwMode="auto">
          <a:xfrm>
            <a:off x="194388" y="115887"/>
            <a:ext cx="1524000" cy="1395413"/>
          </a:xfrm>
          <a:prstGeom prst="rect">
            <a:avLst/>
          </a:prstGeom>
          <a:noFill/>
          <a:ln w="9525">
            <a:noFill/>
            <a:miter lim="800000"/>
            <a:headEnd/>
            <a:tailEnd/>
          </a:ln>
        </p:spPr>
      </p:pic>
    </p:spTree>
    <p:extLst>
      <p:ext uri="{BB962C8B-B14F-4D97-AF65-F5344CB8AC3E}">
        <p14:creationId xmlns:p14="http://schemas.microsoft.com/office/powerpoint/2010/main" val="31616282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US" b="1" dirty="0">
                <a:solidFill>
                  <a:schemeClr val="bg1"/>
                </a:solidFill>
              </a:rPr>
              <a:t> Types of Machine Learning Algorithms</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A3913620-FC24-C251-3D0B-58D58593BA87}"/>
              </a:ext>
            </a:extLst>
          </p:cNvPr>
          <p:cNvSpPr txBox="1"/>
          <p:nvPr/>
        </p:nvSpPr>
        <p:spPr>
          <a:xfrm>
            <a:off x="165618" y="2398162"/>
            <a:ext cx="8305800" cy="4154984"/>
          </a:xfrm>
          <a:prstGeom prst="rect">
            <a:avLst/>
          </a:prstGeom>
          <a:noFill/>
        </p:spPr>
        <p:txBody>
          <a:bodyPr wrap="square">
            <a:spAutoFit/>
          </a:bodyPr>
          <a:lstStyle/>
          <a:p>
            <a:r>
              <a:rPr lang="en-US" sz="2400" dirty="0"/>
              <a:t>There are three types of machine learning algorithms.</a:t>
            </a:r>
          </a:p>
          <a:p>
            <a:endParaRPr lang="en-US" sz="2400" dirty="0"/>
          </a:p>
          <a:p>
            <a:r>
              <a:rPr lang="en-US" sz="2400" b="1" dirty="0"/>
              <a:t>1) Supervised Learning</a:t>
            </a:r>
          </a:p>
          <a:p>
            <a:r>
              <a:rPr lang="en-US" sz="2400" dirty="0"/>
              <a:t>      (</a:t>
            </a:r>
            <a:r>
              <a:rPr lang="en-US" sz="2400" dirty="0" err="1"/>
              <a:t>i</a:t>
            </a:r>
            <a:r>
              <a:rPr lang="en-US" sz="2400" dirty="0"/>
              <a:t>) Regression</a:t>
            </a:r>
          </a:p>
          <a:p>
            <a:r>
              <a:rPr lang="en-US" sz="2400" dirty="0"/>
              <a:t>      (ii) Classification</a:t>
            </a:r>
          </a:p>
          <a:p>
            <a:endParaRPr lang="en-US" sz="2400" dirty="0"/>
          </a:p>
          <a:p>
            <a:r>
              <a:rPr lang="en-US" sz="2400" b="1" dirty="0"/>
              <a:t>2) Unsupervised Learning</a:t>
            </a:r>
          </a:p>
          <a:p>
            <a:r>
              <a:rPr lang="en-US" sz="2400" dirty="0"/>
              <a:t>       (</a:t>
            </a:r>
            <a:r>
              <a:rPr lang="en-US" sz="2400" dirty="0" err="1"/>
              <a:t>i</a:t>
            </a:r>
            <a:r>
              <a:rPr lang="en-US" sz="2400" dirty="0"/>
              <a:t>) Clustering</a:t>
            </a:r>
          </a:p>
          <a:p>
            <a:r>
              <a:rPr lang="en-US" sz="2400" dirty="0"/>
              <a:t>       (ii) Dimensionality Reduction</a:t>
            </a:r>
          </a:p>
          <a:p>
            <a:endParaRPr lang="en-US" sz="2400" dirty="0"/>
          </a:p>
          <a:p>
            <a:r>
              <a:rPr lang="en-US" sz="2400" b="1" dirty="0"/>
              <a:t>3) Reinforcement Learning</a:t>
            </a:r>
          </a:p>
        </p:txBody>
      </p:sp>
    </p:spTree>
  </p:cSld>
  <p:clrMapOvr>
    <a:masterClrMapping/>
  </p:clrMapOvr>
  <p:transition advTm="7742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i="0" dirty="0">
                <a:solidFill>
                  <a:schemeClr val="bg1"/>
                </a:solidFill>
                <a:effectLst/>
                <a:latin typeface="ui-sans-serif"/>
              </a:rPr>
              <a:t>Steps of the EM Algorithm</a:t>
            </a: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05A754BF-17DB-8FEF-84FA-DF82BB776040}"/>
              </a:ext>
            </a:extLst>
          </p:cNvPr>
          <p:cNvSpPr txBox="1"/>
          <p:nvPr/>
        </p:nvSpPr>
        <p:spPr>
          <a:xfrm>
            <a:off x="228600" y="2447924"/>
            <a:ext cx="8305800" cy="3170099"/>
          </a:xfrm>
          <a:prstGeom prst="rect">
            <a:avLst/>
          </a:prstGeom>
          <a:noFill/>
        </p:spPr>
        <p:txBody>
          <a:bodyPr wrap="square">
            <a:spAutoFit/>
          </a:bodyPr>
          <a:lstStyle/>
          <a:p>
            <a:pPr algn="l"/>
            <a:r>
              <a:rPr lang="en-US" sz="2000" b="0" i="0" dirty="0">
                <a:solidFill>
                  <a:srgbClr val="0D0D0D"/>
                </a:solidFill>
                <a:effectLst/>
                <a:highlight>
                  <a:srgbClr val="FFFFFF"/>
                </a:highlight>
                <a:latin typeface="ui-sans-serif"/>
              </a:rPr>
              <a:t>The EM algorithm consists of two main steps that are iteratively applied until convergence:</a:t>
            </a:r>
          </a:p>
          <a:p>
            <a:pPr algn="l"/>
            <a:endParaRPr lang="en-US" sz="2000" b="0" i="0" dirty="0">
              <a:solidFill>
                <a:srgbClr val="0D0D0D"/>
              </a:solidFill>
              <a:effectLst/>
              <a:highlight>
                <a:srgbClr val="FFFFFF"/>
              </a:highlight>
              <a:latin typeface="ui-sans-serif"/>
            </a:endParaRPr>
          </a:p>
          <a:p>
            <a:pPr algn="l">
              <a:buFont typeface="+mj-lt"/>
              <a:buAutoNum type="arabicPeriod"/>
            </a:pPr>
            <a:r>
              <a:rPr lang="en-US" sz="2000" b="1" i="0" dirty="0">
                <a:solidFill>
                  <a:srgbClr val="0D0D0D"/>
                </a:solidFill>
                <a:effectLst/>
                <a:highlight>
                  <a:srgbClr val="FFFFFF"/>
                </a:highlight>
                <a:latin typeface="ui-sans-serif"/>
              </a:rPr>
              <a:t>Expectation Step (E-Step)</a:t>
            </a:r>
            <a:r>
              <a:rPr lang="en-US" sz="2000" b="0" i="0" dirty="0">
                <a:solidFill>
                  <a:srgbClr val="0D0D0D"/>
                </a:solidFill>
                <a:effectLst/>
                <a:highlight>
                  <a:srgbClr val="FFFFFF"/>
                </a:highlight>
                <a:latin typeface="ui-sans-serif"/>
              </a:rPr>
              <a:t>:</a:t>
            </a:r>
          </a:p>
          <a:p>
            <a:pPr marL="742950" lvl="1" indent="-285750" algn="l">
              <a:buFont typeface="+mj-lt"/>
              <a:buAutoNum type="arabicPeriod"/>
            </a:pPr>
            <a:r>
              <a:rPr lang="en-US" sz="2000" b="0" i="0" dirty="0">
                <a:solidFill>
                  <a:srgbClr val="0D0D0D"/>
                </a:solidFill>
                <a:effectLst/>
                <a:highlight>
                  <a:srgbClr val="FFFFFF"/>
                </a:highlight>
                <a:latin typeface="ui-sans-serif"/>
              </a:rPr>
              <a:t>Compute the expected value of the log-likelihood function, with respect to the conditional distribution of the latent variables given the observed data and the current parameter estimates.</a:t>
            </a:r>
          </a:p>
          <a:p>
            <a:pPr marL="742950" lvl="1" indent="-285750" algn="l">
              <a:buFont typeface="+mj-lt"/>
              <a:buAutoNum type="arabicPeriod"/>
            </a:pPr>
            <a:endParaRPr lang="en-US" sz="2000" b="0" i="0" dirty="0">
              <a:solidFill>
                <a:srgbClr val="0D0D0D"/>
              </a:solidFill>
              <a:effectLst/>
              <a:highlight>
                <a:srgbClr val="FFFFFF"/>
              </a:highlight>
              <a:latin typeface="ui-sans-serif"/>
            </a:endParaRPr>
          </a:p>
          <a:p>
            <a:pPr marL="742950" lvl="1" indent="-285750" algn="l">
              <a:buFont typeface="+mj-lt"/>
              <a:buAutoNum type="arabicPeriod"/>
            </a:pPr>
            <a:r>
              <a:rPr lang="en-US" sz="2000" b="0" i="0" dirty="0">
                <a:solidFill>
                  <a:srgbClr val="0D0D0D"/>
                </a:solidFill>
                <a:effectLst/>
                <a:highlight>
                  <a:srgbClr val="FFFFFF"/>
                </a:highlight>
                <a:latin typeface="ui-sans-serif"/>
              </a:rPr>
              <a:t>Essentially, this step estimates the missing data given the observed data and current parameter estimates.</a:t>
            </a:r>
          </a:p>
        </p:txBody>
      </p:sp>
    </p:spTree>
  </p:cSld>
  <p:clrMapOvr>
    <a:masterClrMapping/>
  </p:clrMapOvr>
  <p:transition advTm="7742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BB013F1D-D488-0499-5AA6-47AF3F332699}"/>
              </a:ext>
            </a:extLst>
          </p:cNvPr>
          <p:cNvSpPr txBox="1"/>
          <p:nvPr/>
        </p:nvSpPr>
        <p:spPr>
          <a:xfrm>
            <a:off x="381000" y="2690336"/>
            <a:ext cx="8305800" cy="1569660"/>
          </a:xfrm>
          <a:prstGeom prst="rect">
            <a:avLst/>
          </a:prstGeom>
          <a:noFill/>
        </p:spPr>
        <p:txBody>
          <a:bodyPr wrap="square">
            <a:spAutoFit/>
          </a:bodyPr>
          <a:lstStyle/>
          <a:p>
            <a:pPr algn="l"/>
            <a:r>
              <a:rPr lang="en-US" sz="2400" b="1" i="0" dirty="0">
                <a:solidFill>
                  <a:srgbClr val="0D0D0D"/>
                </a:solidFill>
                <a:effectLst/>
                <a:highlight>
                  <a:srgbClr val="FFFFFF"/>
                </a:highlight>
                <a:latin typeface="ui-sans-serif"/>
              </a:rPr>
              <a:t>2. Maximization Step (M-Step)</a:t>
            </a:r>
            <a:r>
              <a:rPr lang="en-US" sz="2400" b="0" i="0" dirty="0">
                <a:solidFill>
                  <a:srgbClr val="0D0D0D"/>
                </a:solidFill>
                <a:effectLst/>
                <a:highlight>
                  <a:srgbClr val="FFFFFF"/>
                </a:highlight>
                <a:latin typeface="ui-sans-serif"/>
              </a:rPr>
              <a:t>:</a:t>
            </a:r>
          </a:p>
          <a:p>
            <a:pPr marL="742950" lvl="1" indent="-285750" algn="l">
              <a:buFont typeface="+mj-lt"/>
              <a:buAutoNum type="arabicPeriod"/>
            </a:pPr>
            <a:r>
              <a:rPr lang="en-US" sz="2400" b="0" i="0" dirty="0">
                <a:solidFill>
                  <a:srgbClr val="0D0D0D"/>
                </a:solidFill>
                <a:effectLst/>
                <a:highlight>
                  <a:srgbClr val="FFFFFF"/>
                </a:highlight>
                <a:latin typeface="ui-sans-serif"/>
              </a:rPr>
              <a:t>Maximize the expected log-likelihood found in the E-step with respect to the parameters to obtain updated parameter estimates.</a:t>
            </a:r>
          </a:p>
        </p:txBody>
      </p:sp>
    </p:spTree>
  </p:cSld>
  <p:clrMapOvr>
    <a:masterClrMapping/>
  </p:clrMapOvr>
  <p:transition advTm="774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152400" y="1600200"/>
            <a:ext cx="8763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i="0" dirty="0">
                <a:solidFill>
                  <a:schemeClr val="bg1"/>
                </a:solidFill>
                <a:effectLst/>
                <a:latin typeface="ui-sans-serif"/>
              </a:rPr>
              <a:t>Advantages</a:t>
            </a: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3B042ABF-6279-0525-0B6C-DE8DF508420F}"/>
              </a:ext>
            </a:extLst>
          </p:cNvPr>
          <p:cNvSpPr txBox="1"/>
          <p:nvPr/>
        </p:nvSpPr>
        <p:spPr>
          <a:xfrm>
            <a:off x="381000" y="2444814"/>
            <a:ext cx="8382000" cy="3046988"/>
          </a:xfrm>
          <a:prstGeom prst="rect">
            <a:avLst/>
          </a:prstGeom>
          <a:noFill/>
        </p:spPr>
        <p:txBody>
          <a:bodyPr wrap="square">
            <a:spAutoFit/>
          </a:bodyPr>
          <a:lstStyle/>
          <a:p>
            <a:pPr algn="l">
              <a:buFont typeface="Arial" panose="020B0604020202020204" pitchFamily="34" charset="0"/>
              <a:buChar char="•"/>
            </a:pPr>
            <a:r>
              <a:rPr lang="en-US" sz="2400" b="1" i="0" dirty="0">
                <a:solidFill>
                  <a:srgbClr val="0D0D0D"/>
                </a:solidFill>
                <a:effectLst/>
                <a:highlight>
                  <a:srgbClr val="FFFFFF"/>
                </a:highlight>
                <a:latin typeface="ui-sans-serif"/>
              </a:rPr>
              <a:t>Handles Missing Data</a:t>
            </a:r>
            <a:r>
              <a:rPr lang="en-US" sz="2400" b="0" i="0" dirty="0">
                <a:solidFill>
                  <a:srgbClr val="0D0D0D"/>
                </a:solidFill>
                <a:effectLst/>
                <a:highlight>
                  <a:srgbClr val="FFFFFF"/>
                </a:highlight>
                <a:latin typeface="ui-sans-serif"/>
              </a:rPr>
              <a:t>: EM can efficiently handle datasets with missing or incomplete data.</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Convergence</a:t>
            </a:r>
            <a:r>
              <a:rPr lang="en-US" sz="2400" b="0" i="0" dirty="0">
                <a:solidFill>
                  <a:srgbClr val="0D0D0D"/>
                </a:solidFill>
                <a:effectLst/>
                <a:highlight>
                  <a:srgbClr val="FFFFFF"/>
                </a:highlight>
                <a:latin typeface="ui-sans-serif"/>
              </a:rPr>
              <a:t>: The algorithm is guaranteed to converge to a local maximum of the likelihood function.</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Flexibility</a:t>
            </a:r>
            <a:r>
              <a:rPr lang="en-US" sz="2400" b="0" i="0" dirty="0">
                <a:solidFill>
                  <a:srgbClr val="0D0D0D"/>
                </a:solidFill>
                <a:effectLst/>
                <a:highlight>
                  <a:srgbClr val="FFFFFF"/>
                </a:highlight>
                <a:latin typeface="ui-sans-serif"/>
              </a:rPr>
              <a:t>: EM is applicable to a wide range of models, including those with latent variables.</a:t>
            </a:r>
          </a:p>
        </p:txBody>
      </p:sp>
    </p:spTree>
  </p:cSld>
  <p:clrMapOvr>
    <a:masterClrMapping/>
  </p:clrMapOvr>
  <p:transition advTm="7742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i="0" dirty="0">
                <a:solidFill>
                  <a:schemeClr val="bg1"/>
                </a:solidFill>
                <a:effectLst/>
                <a:latin typeface="ui-sans-serif"/>
              </a:rPr>
              <a:t>Disadvantages</a:t>
            </a: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082F40FE-FB46-E70C-2F08-EE063A0653BA}"/>
              </a:ext>
            </a:extLst>
          </p:cNvPr>
          <p:cNvSpPr txBox="1"/>
          <p:nvPr/>
        </p:nvSpPr>
        <p:spPr>
          <a:xfrm>
            <a:off x="381000" y="2524998"/>
            <a:ext cx="8610600" cy="3046988"/>
          </a:xfrm>
          <a:prstGeom prst="rect">
            <a:avLst/>
          </a:prstGeom>
          <a:noFill/>
        </p:spPr>
        <p:txBody>
          <a:bodyPr wrap="square">
            <a:spAutoFit/>
          </a:bodyPr>
          <a:lstStyle/>
          <a:p>
            <a:pPr algn="l">
              <a:buFont typeface="Arial" panose="020B0604020202020204" pitchFamily="34" charset="0"/>
              <a:buChar char="•"/>
            </a:pPr>
            <a:r>
              <a:rPr lang="en-US" sz="2400" b="1" i="0" dirty="0">
                <a:solidFill>
                  <a:srgbClr val="0D0D0D"/>
                </a:solidFill>
                <a:effectLst/>
                <a:highlight>
                  <a:srgbClr val="FFFFFF"/>
                </a:highlight>
                <a:latin typeface="ui-sans-serif"/>
              </a:rPr>
              <a:t>Local Maxima</a:t>
            </a:r>
            <a:r>
              <a:rPr lang="en-US" sz="2400" b="0" i="0" dirty="0">
                <a:solidFill>
                  <a:srgbClr val="0D0D0D"/>
                </a:solidFill>
                <a:effectLst/>
                <a:highlight>
                  <a:srgbClr val="FFFFFF"/>
                </a:highlight>
                <a:latin typeface="ui-sans-serif"/>
              </a:rPr>
              <a:t>: The algorithm may converge to a local maximum rather than the global maximum.</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Initialization Sensitivity</a:t>
            </a:r>
            <a:r>
              <a:rPr lang="en-US" sz="2400" b="0" i="0" dirty="0">
                <a:solidFill>
                  <a:srgbClr val="0D0D0D"/>
                </a:solidFill>
                <a:effectLst/>
                <a:highlight>
                  <a:srgbClr val="FFFFFF"/>
                </a:highlight>
                <a:latin typeface="ui-sans-serif"/>
              </a:rPr>
              <a:t>: The choice of initial parameters can significantly affect the outcome.</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Computational Cost</a:t>
            </a:r>
            <a:r>
              <a:rPr lang="en-US" sz="2400" b="0" i="0" dirty="0">
                <a:solidFill>
                  <a:srgbClr val="0D0D0D"/>
                </a:solidFill>
                <a:effectLst/>
                <a:highlight>
                  <a:srgbClr val="FFFFFF"/>
                </a:highlight>
                <a:latin typeface="ui-sans-serif"/>
              </a:rPr>
              <a:t>: Each iteration can be computationally expensive, especially for large datasets or complex models</a:t>
            </a:r>
            <a:endParaRPr lang="en-IN" sz="2400" dirty="0"/>
          </a:p>
        </p:txBody>
      </p:sp>
    </p:spTree>
  </p:cSld>
  <p:clrMapOvr>
    <a:masterClrMapping/>
  </p:clrMapOvr>
  <p:transition advTm="774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29547" y="1537871"/>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i="0" dirty="0">
                <a:solidFill>
                  <a:schemeClr val="bg1"/>
                </a:solidFill>
                <a:effectLst/>
                <a:latin typeface="ui-sans-serif"/>
              </a:rPr>
              <a:t>Applications</a:t>
            </a: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0BEBD2A1-8953-5151-1926-4502C10E7583}"/>
              </a:ext>
            </a:extLst>
          </p:cNvPr>
          <p:cNvSpPr txBox="1"/>
          <p:nvPr/>
        </p:nvSpPr>
        <p:spPr>
          <a:xfrm>
            <a:off x="228600" y="2362200"/>
            <a:ext cx="8610600" cy="4154984"/>
          </a:xfrm>
          <a:prstGeom prst="rect">
            <a:avLst/>
          </a:prstGeom>
          <a:noFill/>
        </p:spPr>
        <p:txBody>
          <a:bodyPr wrap="square">
            <a:spAutoFit/>
          </a:bodyPr>
          <a:lstStyle/>
          <a:p>
            <a:pPr algn="l">
              <a:buFont typeface="Arial" panose="020B0604020202020204" pitchFamily="34" charset="0"/>
              <a:buChar char="•"/>
            </a:pPr>
            <a:r>
              <a:rPr lang="en-US" sz="2400" b="1" i="0" dirty="0">
                <a:solidFill>
                  <a:srgbClr val="0D0D0D"/>
                </a:solidFill>
                <a:effectLst/>
                <a:highlight>
                  <a:srgbClr val="FFFFFF"/>
                </a:highlight>
                <a:latin typeface="ui-sans-serif"/>
              </a:rPr>
              <a:t>Clustering</a:t>
            </a:r>
            <a:r>
              <a:rPr lang="en-US" sz="2400" b="0" i="0" dirty="0">
                <a:solidFill>
                  <a:srgbClr val="0D0D0D"/>
                </a:solidFill>
                <a:effectLst/>
                <a:highlight>
                  <a:srgbClr val="FFFFFF"/>
                </a:highlight>
                <a:latin typeface="ui-sans-serif"/>
              </a:rPr>
              <a:t>: EM is used in clustering algorithms like Gaussian Mixture Models (GMMs) where clusters are modeled as mixtures of Gaussian distributions.</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Density Estimation</a:t>
            </a:r>
            <a:r>
              <a:rPr lang="en-US" sz="2400" b="0" i="0" dirty="0">
                <a:solidFill>
                  <a:srgbClr val="0D0D0D"/>
                </a:solidFill>
                <a:effectLst/>
                <a:highlight>
                  <a:srgbClr val="FFFFFF"/>
                </a:highlight>
                <a:latin typeface="ui-sans-serif"/>
              </a:rPr>
              <a:t>: Estimating the probability density function of a dataset.</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Image Processing</a:t>
            </a:r>
            <a:r>
              <a:rPr lang="en-US" sz="2400" b="0" i="0" dirty="0">
                <a:solidFill>
                  <a:srgbClr val="0D0D0D"/>
                </a:solidFill>
                <a:effectLst/>
                <a:highlight>
                  <a:srgbClr val="FFFFFF"/>
                </a:highlight>
                <a:latin typeface="ui-sans-serif"/>
              </a:rPr>
              <a:t>: Segmentation and object recognition tasks.</a:t>
            </a:r>
          </a:p>
          <a:p>
            <a:pPr algn="l">
              <a:buFont typeface="Arial" panose="020B0604020202020204" pitchFamily="34" charset="0"/>
              <a:buChar char="•"/>
            </a:pPr>
            <a:endParaRPr lang="en-US" sz="2400" b="0" i="0" dirty="0">
              <a:solidFill>
                <a:srgbClr val="0D0D0D"/>
              </a:solidFill>
              <a:effectLst/>
              <a:highlight>
                <a:srgbClr val="FFFFFF"/>
              </a:highlight>
              <a:latin typeface="ui-sans-serif"/>
            </a:endParaRPr>
          </a:p>
          <a:p>
            <a:pPr algn="l">
              <a:buFont typeface="Arial" panose="020B0604020202020204" pitchFamily="34" charset="0"/>
              <a:buChar char="•"/>
            </a:pPr>
            <a:r>
              <a:rPr lang="en-US" sz="2400" b="1" i="0" dirty="0">
                <a:solidFill>
                  <a:srgbClr val="0D0D0D"/>
                </a:solidFill>
                <a:effectLst/>
                <a:highlight>
                  <a:srgbClr val="FFFFFF"/>
                </a:highlight>
                <a:latin typeface="ui-sans-serif"/>
              </a:rPr>
              <a:t>Natural Language Processing</a:t>
            </a:r>
            <a:r>
              <a:rPr lang="en-US" sz="2400" b="0" i="0" dirty="0">
                <a:solidFill>
                  <a:srgbClr val="0D0D0D"/>
                </a:solidFill>
                <a:effectLst/>
                <a:highlight>
                  <a:srgbClr val="FFFFFF"/>
                </a:highlight>
                <a:latin typeface="ui-sans-serif"/>
              </a:rPr>
              <a:t>: Topic modeling (e.g., Latent Dirichlet Allocation).</a:t>
            </a:r>
          </a:p>
        </p:txBody>
      </p:sp>
    </p:spTree>
  </p:cSld>
  <p:clrMapOvr>
    <a:masterClrMapping/>
  </p:clrMapOvr>
  <p:transition advTm="7742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IN" sz="3200" b="1" dirty="0">
                <a:solidFill>
                  <a:schemeClr val="bg1"/>
                </a:solidFill>
              </a:rPr>
              <a:t>Principal Component Analysis</a:t>
            </a:r>
            <a:endParaRPr lang="en-US" b="1" dirty="0">
              <a:solidFill>
                <a:schemeClr val="bg1"/>
              </a:solidFill>
            </a:endParaRP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C027806C-1122-198B-3E49-FB7C8B12BC01}"/>
              </a:ext>
            </a:extLst>
          </p:cNvPr>
          <p:cNvSpPr txBox="1"/>
          <p:nvPr/>
        </p:nvSpPr>
        <p:spPr>
          <a:xfrm>
            <a:off x="152400" y="2447924"/>
            <a:ext cx="8686800" cy="4093428"/>
          </a:xfrm>
          <a:prstGeom prst="rect">
            <a:avLst/>
          </a:prstGeom>
          <a:noFill/>
        </p:spPr>
        <p:txBody>
          <a:bodyPr wrap="square">
            <a:spAutoFit/>
          </a:bodyPr>
          <a:lstStyle/>
          <a:p>
            <a:pPr marL="285750" indent="-285750" algn="just">
              <a:buFont typeface="Arial" panose="020B0604020202020204" pitchFamily="34" charset="0"/>
              <a:buChar char="•"/>
            </a:pPr>
            <a:r>
              <a:rPr lang="en-US" sz="2000" dirty="0"/>
              <a:t>Principal Component Analysis is an unsupervised learning algorithm that is used for the dimensionality reduction in machine learning.</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 It is a statistical process that converts the observations of correlated features into a set of linearly uncorrelated features with the help of orthogonal transformation.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These new transformed features are called the Principal Components. It is one of the popular tools that is used for exploratory data analysis and predictive modeling.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It is a technique to draw strong patterns from the given dataset by reducing the variances.</a:t>
            </a:r>
            <a:endParaRPr lang="en-IN" sz="2000" dirty="0"/>
          </a:p>
        </p:txBody>
      </p:sp>
    </p:spTree>
  </p:cSld>
  <p:clrMapOvr>
    <a:masterClrMapping/>
  </p:clrMapOvr>
  <p:transition advTm="7742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6AE373D4-DF58-09A4-8B94-0FDDAA561537}"/>
              </a:ext>
            </a:extLst>
          </p:cNvPr>
          <p:cNvSpPr txBox="1"/>
          <p:nvPr/>
        </p:nvSpPr>
        <p:spPr>
          <a:xfrm>
            <a:off x="152400" y="2359025"/>
            <a:ext cx="8610600" cy="400110"/>
          </a:xfrm>
          <a:prstGeom prst="rect">
            <a:avLst/>
          </a:prstGeom>
          <a:noFill/>
        </p:spPr>
        <p:txBody>
          <a:bodyPr wrap="square">
            <a:spAutoFit/>
          </a:bodyPr>
          <a:lstStyle/>
          <a:p>
            <a:pPr algn="just"/>
            <a:r>
              <a:rPr lang="en-US" sz="2000" dirty="0"/>
              <a:t>The PCA algorithm is based on some mathematical concepts such as:</a:t>
            </a:r>
            <a:endParaRPr lang="en-IN" sz="2000" dirty="0"/>
          </a:p>
        </p:txBody>
      </p:sp>
      <p:sp>
        <p:nvSpPr>
          <p:cNvPr id="7" name="TextBox 6">
            <a:extLst>
              <a:ext uri="{FF2B5EF4-FFF2-40B4-BE49-F238E27FC236}">
                <a16:creationId xmlns:a16="http://schemas.microsoft.com/office/drawing/2014/main" id="{8D2EFAFA-A019-5E2F-CC0D-089BB898422C}"/>
              </a:ext>
            </a:extLst>
          </p:cNvPr>
          <p:cNvSpPr txBox="1"/>
          <p:nvPr/>
        </p:nvSpPr>
        <p:spPr>
          <a:xfrm>
            <a:off x="381000" y="3009900"/>
            <a:ext cx="4876800" cy="1200329"/>
          </a:xfrm>
          <a:prstGeom prst="rect">
            <a:avLst/>
          </a:prstGeom>
          <a:noFill/>
        </p:spPr>
        <p:txBody>
          <a:bodyPr wrap="square">
            <a:spAutoFit/>
          </a:bodyPr>
          <a:lstStyle/>
          <a:p>
            <a:pPr lvl="1" algn="just">
              <a:buFont typeface="Arial" panose="020B0604020202020204" pitchFamily="34" charset="0"/>
              <a:buChar char="•"/>
            </a:pPr>
            <a:r>
              <a:rPr lang="en-US" sz="2400" b="0" i="0" dirty="0">
                <a:solidFill>
                  <a:srgbClr val="000000"/>
                </a:solidFill>
                <a:effectLst/>
                <a:highlight>
                  <a:srgbClr val="FFFFFF"/>
                </a:highlight>
                <a:latin typeface="inter-regular"/>
              </a:rPr>
              <a:t>Variance and Covariance</a:t>
            </a:r>
          </a:p>
          <a:p>
            <a:pPr lvl="1" algn="just">
              <a:buFont typeface="Arial" panose="020B0604020202020204" pitchFamily="34" charset="0"/>
              <a:buChar char="•"/>
            </a:pPr>
            <a:endParaRPr lang="en-US" sz="2400" b="0" i="0" dirty="0">
              <a:solidFill>
                <a:srgbClr val="000000"/>
              </a:solidFill>
              <a:effectLst/>
              <a:highlight>
                <a:srgbClr val="FFFFFF"/>
              </a:highlight>
              <a:latin typeface="inter-regular"/>
            </a:endParaRPr>
          </a:p>
          <a:p>
            <a:pPr lvl="1" algn="just">
              <a:buFont typeface="Arial" panose="020B0604020202020204" pitchFamily="34" charset="0"/>
              <a:buChar char="•"/>
            </a:pPr>
            <a:r>
              <a:rPr lang="en-US" sz="2400" b="0" i="0" dirty="0">
                <a:solidFill>
                  <a:srgbClr val="000000"/>
                </a:solidFill>
                <a:effectLst/>
                <a:highlight>
                  <a:srgbClr val="FFFFFF"/>
                </a:highlight>
                <a:latin typeface="inter-regular"/>
              </a:rPr>
              <a:t>Eigenvalues and Eigen factors</a:t>
            </a:r>
          </a:p>
        </p:txBody>
      </p:sp>
    </p:spTree>
  </p:cSld>
  <p:clrMapOvr>
    <a:masterClrMapping/>
  </p:clrMapOvr>
  <p:transition advTm="7742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1BA73E53-CA48-486C-F5F0-9C65DEEBB18D}"/>
              </a:ext>
            </a:extLst>
          </p:cNvPr>
          <p:cNvSpPr txBox="1"/>
          <p:nvPr/>
        </p:nvSpPr>
        <p:spPr>
          <a:xfrm>
            <a:off x="228600" y="2463475"/>
            <a:ext cx="8763000" cy="2862322"/>
          </a:xfrm>
          <a:prstGeom prst="rect">
            <a:avLst/>
          </a:prstGeom>
          <a:noFill/>
        </p:spPr>
        <p:txBody>
          <a:bodyPr wrap="square">
            <a:spAutoFit/>
          </a:bodyPr>
          <a:lstStyle/>
          <a:p>
            <a:pPr algn="just"/>
            <a:r>
              <a:rPr lang="en-US" sz="2000" b="0" i="0" dirty="0">
                <a:solidFill>
                  <a:srgbClr val="333333"/>
                </a:solidFill>
                <a:effectLst/>
                <a:highlight>
                  <a:srgbClr val="FFFFFF"/>
                </a:highlight>
                <a:latin typeface="inter-regular"/>
              </a:rPr>
              <a:t>Some common terms used in PCA algorithm:</a:t>
            </a:r>
          </a:p>
          <a:p>
            <a:pPr algn="just"/>
            <a:endParaRPr lang="en-US" sz="2000" b="0" i="0" dirty="0">
              <a:solidFill>
                <a:srgbClr val="333333"/>
              </a:solidFill>
              <a:effectLst/>
              <a:highlight>
                <a:srgbClr val="FFFFFF"/>
              </a:highlight>
              <a:latin typeface="inter-regular"/>
            </a:endParaRPr>
          </a:p>
          <a:p>
            <a:pPr algn="just">
              <a:buFont typeface="Arial" panose="020B0604020202020204" pitchFamily="34" charset="0"/>
              <a:buChar char="•"/>
            </a:pPr>
            <a:r>
              <a:rPr lang="en-US" sz="2000" b="1" i="0" dirty="0">
                <a:solidFill>
                  <a:srgbClr val="000000"/>
                </a:solidFill>
                <a:effectLst/>
                <a:highlight>
                  <a:srgbClr val="FFFFFF"/>
                </a:highlight>
                <a:latin typeface="inter-bold"/>
              </a:rPr>
              <a:t>Dimensionality:</a:t>
            </a:r>
            <a:r>
              <a:rPr lang="en-US" sz="2000" b="0" i="0" dirty="0">
                <a:solidFill>
                  <a:srgbClr val="000000"/>
                </a:solidFill>
                <a:effectLst/>
                <a:highlight>
                  <a:srgbClr val="FFFFFF"/>
                </a:highlight>
                <a:latin typeface="inter-regular"/>
              </a:rPr>
              <a:t> It is the number of features or variables present in the given dataset. More easily, it is the number of columns present in the dataset.</a:t>
            </a:r>
          </a:p>
          <a:p>
            <a:pPr algn="just">
              <a:buFont typeface="Arial" panose="020B0604020202020204" pitchFamily="34" charset="0"/>
              <a:buChar char="•"/>
            </a:pPr>
            <a:endParaRPr lang="en-US" sz="2000" b="0" i="0" dirty="0">
              <a:solidFill>
                <a:srgbClr val="000000"/>
              </a:solidFill>
              <a:effectLst/>
              <a:highlight>
                <a:srgbClr val="FFFFFF"/>
              </a:highlight>
              <a:latin typeface="inter-regular"/>
            </a:endParaRPr>
          </a:p>
          <a:p>
            <a:pPr algn="just">
              <a:buFont typeface="Arial" panose="020B0604020202020204" pitchFamily="34" charset="0"/>
              <a:buChar char="•"/>
            </a:pPr>
            <a:r>
              <a:rPr lang="en-US" sz="2000" b="1" i="0" dirty="0">
                <a:solidFill>
                  <a:srgbClr val="000000"/>
                </a:solidFill>
                <a:effectLst/>
                <a:highlight>
                  <a:srgbClr val="FFFFFF"/>
                </a:highlight>
                <a:latin typeface="inter-bold"/>
              </a:rPr>
              <a:t>Correlation:</a:t>
            </a:r>
            <a:r>
              <a:rPr lang="en-US" sz="2000" b="0" i="0" dirty="0">
                <a:solidFill>
                  <a:srgbClr val="000000"/>
                </a:solidFill>
                <a:effectLst/>
                <a:highlight>
                  <a:srgbClr val="FFFFFF"/>
                </a:highlight>
                <a:latin typeface="inter-regular"/>
              </a:rPr>
              <a:t> It signifies that how strongly two variables are related to each other. Such as if one changes, the other variable also gets changed. The correlation value ranges from -1 to +1. Here, -1 occurs if variables are inversely proportional to each other, and +1 indicates that variables are directly proportional to each other.</a:t>
            </a:r>
          </a:p>
        </p:txBody>
      </p:sp>
    </p:spTree>
  </p:cSld>
  <p:clrMapOvr>
    <a:masterClrMapping/>
  </p:clrMapOvr>
  <p:transition advTm="7742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DB0D20C9-38E5-997E-EF1D-928055F1EB22}"/>
              </a:ext>
            </a:extLst>
          </p:cNvPr>
          <p:cNvSpPr txBox="1"/>
          <p:nvPr/>
        </p:nvSpPr>
        <p:spPr>
          <a:xfrm>
            <a:off x="228600" y="2551837"/>
            <a:ext cx="8458200" cy="3046988"/>
          </a:xfrm>
          <a:prstGeom prst="rect">
            <a:avLst/>
          </a:prstGeom>
          <a:noFill/>
        </p:spPr>
        <p:txBody>
          <a:bodyPr wrap="square">
            <a:spAutoFit/>
          </a:bodyPr>
          <a:lstStyle/>
          <a:p>
            <a:pPr algn="just">
              <a:buFont typeface="Arial" panose="020B0604020202020204" pitchFamily="34" charset="0"/>
              <a:buChar char="•"/>
            </a:pPr>
            <a:r>
              <a:rPr lang="en-US" sz="2400" b="1" i="0" dirty="0">
                <a:solidFill>
                  <a:srgbClr val="000000"/>
                </a:solidFill>
                <a:effectLst/>
                <a:highlight>
                  <a:srgbClr val="FFFFFF"/>
                </a:highlight>
                <a:latin typeface="inter-bold"/>
              </a:rPr>
              <a:t>Orthogonal:</a:t>
            </a:r>
            <a:r>
              <a:rPr lang="en-US" sz="2400" b="0" i="0" dirty="0">
                <a:solidFill>
                  <a:srgbClr val="000000"/>
                </a:solidFill>
                <a:effectLst/>
                <a:highlight>
                  <a:srgbClr val="FFFFFF"/>
                </a:highlight>
                <a:latin typeface="inter-regular"/>
              </a:rPr>
              <a:t> It defines that variables are not correlated to each other, and hence the correlation between the pair of variables is zero.</a:t>
            </a:r>
          </a:p>
          <a:p>
            <a:pPr algn="just">
              <a:buFont typeface="Arial" panose="020B0604020202020204" pitchFamily="34" charset="0"/>
              <a:buChar char="•"/>
            </a:pPr>
            <a:r>
              <a:rPr lang="en-US" sz="2400" b="1" i="0" dirty="0">
                <a:solidFill>
                  <a:srgbClr val="000000"/>
                </a:solidFill>
                <a:effectLst/>
                <a:highlight>
                  <a:srgbClr val="FFFFFF"/>
                </a:highlight>
                <a:latin typeface="inter-bold"/>
              </a:rPr>
              <a:t>Eigenvectors:</a:t>
            </a:r>
            <a:r>
              <a:rPr lang="en-US" sz="2400" b="0" i="0" dirty="0">
                <a:solidFill>
                  <a:srgbClr val="000000"/>
                </a:solidFill>
                <a:effectLst/>
                <a:highlight>
                  <a:srgbClr val="FFFFFF"/>
                </a:highlight>
                <a:latin typeface="inter-regular"/>
              </a:rPr>
              <a:t> If there is a square matrix M, and a non-zero vector v is given. Then v will be eigenvector if Av is the scalar multiple of v.</a:t>
            </a:r>
          </a:p>
          <a:p>
            <a:pPr algn="just">
              <a:buFont typeface="Arial" panose="020B0604020202020204" pitchFamily="34" charset="0"/>
              <a:buChar char="•"/>
            </a:pPr>
            <a:r>
              <a:rPr lang="en-US" sz="2400" b="1" i="0" dirty="0">
                <a:solidFill>
                  <a:srgbClr val="000000"/>
                </a:solidFill>
                <a:effectLst/>
                <a:highlight>
                  <a:srgbClr val="FFFFFF"/>
                </a:highlight>
                <a:latin typeface="inter-bold"/>
              </a:rPr>
              <a:t>Covariance Matrix:</a:t>
            </a:r>
            <a:r>
              <a:rPr lang="en-US" sz="2400" b="0" i="0" dirty="0">
                <a:solidFill>
                  <a:srgbClr val="000000"/>
                </a:solidFill>
                <a:effectLst/>
                <a:highlight>
                  <a:srgbClr val="FFFFFF"/>
                </a:highlight>
                <a:latin typeface="inter-regular"/>
              </a:rPr>
              <a:t> A matrix containing the covariance between the pair of variables is called the Covariance Matrix.</a:t>
            </a:r>
          </a:p>
        </p:txBody>
      </p:sp>
    </p:spTree>
  </p:cSld>
  <p:clrMapOvr>
    <a:masterClrMapping/>
  </p:clrMapOvr>
  <p:transition advTm="7742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Applications</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E6C98074-F92A-E67C-58D0-598623915A8E}"/>
              </a:ext>
            </a:extLst>
          </p:cNvPr>
          <p:cNvSpPr txBox="1"/>
          <p:nvPr/>
        </p:nvSpPr>
        <p:spPr>
          <a:xfrm>
            <a:off x="381000" y="2274837"/>
            <a:ext cx="8229600" cy="2677656"/>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000000"/>
                </a:solidFill>
                <a:effectLst/>
                <a:highlight>
                  <a:srgbClr val="FFFFFF"/>
                </a:highlight>
                <a:latin typeface="inter-regular"/>
              </a:rPr>
              <a:t>PCA is mainly used as the dimensionality reduction technique in various AI applications such </a:t>
            </a:r>
            <a:r>
              <a:rPr lang="en-US" sz="2400" b="1" i="0" dirty="0">
                <a:solidFill>
                  <a:srgbClr val="000000"/>
                </a:solidFill>
                <a:effectLst/>
                <a:highlight>
                  <a:srgbClr val="FFFFFF"/>
                </a:highlight>
                <a:latin typeface="inter-bold"/>
              </a:rPr>
              <a:t>as computer vision, image compression, etc.</a:t>
            </a:r>
          </a:p>
          <a:p>
            <a:pPr algn="just">
              <a:buFont typeface="Arial" panose="020B0604020202020204" pitchFamily="34" charset="0"/>
              <a:buChar char="•"/>
            </a:pPr>
            <a:endParaRPr lang="en-US" sz="2400" b="0" i="0" dirty="0">
              <a:solidFill>
                <a:srgbClr val="000000"/>
              </a:solidFill>
              <a:effectLst/>
              <a:highlight>
                <a:srgbClr val="FFFFFF"/>
              </a:highlight>
              <a:latin typeface="inter-regular"/>
            </a:endParaRPr>
          </a:p>
          <a:p>
            <a:pPr algn="just">
              <a:buFont typeface="Arial" panose="020B0604020202020204" pitchFamily="34" charset="0"/>
              <a:buChar char="•"/>
            </a:pPr>
            <a:r>
              <a:rPr lang="en-US" sz="2400" b="0" i="0" dirty="0">
                <a:solidFill>
                  <a:srgbClr val="000000"/>
                </a:solidFill>
                <a:effectLst/>
                <a:highlight>
                  <a:srgbClr val="FFFFFF"/>
                </a:highlight>
                <a:latin typeface="inter-regular"/>
              </a:rPr>
              <a:t>It can also be used for finding hidden patterns if data has high dimensions. Some fields where PCA is used are Finance, data mining, Psychology, etc.</a:t>
            </a:r>
          </a:p>
        </p:txBody>
      </p:sp>
    </p:spTree>
  </p:cSld>
  <p:clrMapOvr>
    <a:masterClrMapping/>
  </p:clrMapOvr>
  <p:transition advTm="7742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6002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0" y="1600200"/>
            <a:ext cx="89916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pic>
        <p:nvPicPr>
          <p:cNvPr id="3" name="Picture 2">
            <a:extLst>
              <a:ext uri="{FF2B5EF4-FFF2-40B4-BE49-F238E27FC236}">
                <a16:creationId xmlns:a16="http://schemas.microsoft.com/office/drawing/2014/main" id="{519AFA7B-A3E4-2F6F-0549-BA776FD6D9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 y="2379240"/>
            <a:ext cx="8420100" cy="3941980"/>
          </a:xfrm>
          <a:prstGeom prst="rect">
            <a:avLst/>
          </a:prstGeom>
        </p:spPr>
      </p:pic>
    </p:spTree>
    <p:extLst>
      <p:ext uri="{BB962C8B-B14F-4D97-AF65-F5344CB8AC3E}">
        <p14:creationId xmlns:p14="http://schemas.microsoft.com/office/powerpoint/2010/main" val="1259544955"/>
      </p:ext>
    </p:extLst>
  </p:cSld>
  <p:clrMapOvr>
    <a:masterClrMapping/>
  </p:clrMapOvr>
  <p:transition advTm="7742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209800"/>
            <a:ext cx="8763000" cy="2308324"/>
          </a:xfrm>
          <a:prstGeom prst="rect">
            <a:avLst/>
          </a:prstGeom>
          <a:noFill/>
        </p:spPr>
        <p:txBody>
          <a:bodyPr wrap="square">
            <a:spAutoFit/>
          </a:bodyPr>
          <a:lstStyle/>
          <a:p>
            <a:pPr algn="ctr"/>
            <a:endParaRPr lang="en-US" sz="4800" b="1" dirty="0">
              <a:solidFill>
                <a:srgbClr val="C00000"/>
              </a:solidFill>
            </a:endParaRPr>
          </a:p>
          <a:p>
            <a:pPr algn="ctr"/>
            <a:endParaRPr lang="en-US" sz="4800" b="1" dirty="0">
              <a:solidFill>
                <a:srgbClr val="C00000"/>
              </a:solidFill>
            </a:endParaRPr>
          </a:p>
          <a:p>
            <a:pPr algn="ctr"/>
            <a:r>
              <a:rPr lang="en-US" sz="4800" b="1" dirty="0">
                <a:solidFill>
                  <a:srgbClr val="C00000"/>
                </a:solidFill>
              </a:rPr>
              <a:t>Thank You!!!</a:t>
            </a:r>
          </a:p>
        </p:txBody>
      </p:sp>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a:extLst>
              <a:ext uri="{FF2B5EF4-FFF2-40B4-BE49-F238E27FC236}">
                <a16:creationId xmlns:a16="http://schemas.microsoft.com/office/drawing/2014/main" id="{5FF1E4B1-2BB1-811B-BC8F-499DB5D772E1}"/>
              </a:ext>
            </a:extLst>
          </p:cNvPr>
          <p:cNvSpPr>
            <a:spLocks noChangeArrowheads="1"/>
          </p:cNvSpPr>
          <p:nvPr>
            <p:custDataLst>
              <p:tags r:id="rId1"/>
            </p:custDataLst>
          </p:nvPr>
        </p:nvSpPr>
        <p:spPr bwMode="auto">
          <a:xfrm>
            <a:off x="1486483" y="1931988"/>
            <a:ext cx="6324600" cy="3778250"/>
          </a:xfrm>
          <a:prstGeom prst="rect">
            <a:avLst/>
          </a:prstGeom>
          <a:solidFill>
            <a:srgbClr val="1F497D"/>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7347" name="Picture 3" descr="C:\Users\parul\Desktop\2.png">
            <a:extLst>
              <a:ext uri="{FF2B5EF4-FFF2-40B4-BE49-F238E27FC236}">
                <a16:creationId xmlns:a16="http://schemas.microsoft.com/office/drawing/2014/main" id="{B44AD1AB-27AE-96F7-D52B-1FC50A0D8489}"/>
              </a:ext>
            </a:extLst>
          </p:cNvPr>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931913" y="3269829"/>
            <a:ext cx="328017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descr="C:\Users\parul\Desktop\Cover Page with yellow patch - Version 18.png">
            <a:extLst>
              <a:ext uri="{FF2B5EF4-FFF2-40B4-BE49-F238E27FC236}">
                <a16:creationId xmlns:a16="http://schemas.microsoft.com/office/drawing/2014/main" id="{593A6C51-60A2-4FBD-EB80-0BCBF8CFA637}"/>
              </a:ext>
            </a:extLst>
          </p:cNvPr>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263504" y="4385258"/>
            <a:ext cx="2300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7">
            <a:extLst>
              <a:ext uri="{FF2B5EF4-FFF2-40B4-BE49-F238E27FC236}">
                <a16:creationId xmlns:a16="http://schemas.microsoft.com/office/drawing/2014/main" id="{507FE6EA-3AE0-7140-64DD-80FD30AA780D}"/>
              </a:ext>
            </a:extLst>
          </p:cNvPr>
          <p:cNvSpPr>
            <a:spLocks noChangeArrowheads="1"/>
          </p:cNvSpPr>
          <p:nvPr>
            <p:custDataLst>
              <p:tags r:id="rId4"/>
            </p:custDataLst>
          </p:nvPr>
        </p:nvSpPr>
        <p:spPr bwMode="auto">
          <a:xfrm>
            <a:off x="1066800" y="5997575"/>
            <a:ext cx="7315200" cy="357188"/>
          </a:xfrm>
          <a:prstGeom prst="rect">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p:txBody>
      </p:sp>
      <p:sp>
        <p:nvSpPr>
          <p:cNvPr id="57350" name="TextBox 8">
            <a:extLst>
              <a:ext uri="{FF2B5EF4-FFF2-40B4-BE49-F238E27FC236}">
                <a16:creationId xmlns:a16="http://schemas.microsoft.com/office/drawing/2014/main" id="{C67135C0-7421-D5BF-F0A3-031A46BC0C51}"/>
              </a:ext>
            </a:extLst>
          </p:cNvPr>
          <p:cNvSpPr>
            <a:spLocks noChangeArrowheads="1"/>
          </p:cNvSpPr>
          <p:nvPr>
            <p:custDataLst>
              <p:tags r:id="rId5"/>
            </p:custDataLst>
          </p:nvPr>
        </p:nvSpPr>
        <p:spPr bwMode="auto">
          <a:xfrm>
            <a:off x="3580211" y="5997575"/>
            <a:ext cx="198358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pic>
        <p:nvPicPr>
          <p:cNvPr id="57351" name="Audio 1">
            <a:hlinkClick r:id="" action="ppaction://media"/>
            <a:extLst>
              <a:ext uri="{FF2B5EF4-FFF2-40B4-BE49-F238E27FC236}">
                <a16:creationId xmlns:a16="http://schemas.microsoft.com/office/drawing/2014/main" id="{386F04D7-BAC7-21C8-5E64-D8A7D923E12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81875" y="6032500"/>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51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71949"/>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eaLnBrk="0" hangingPunct="0">
              <a:buNone/>
              <a:defRPr/>
            </a:pPr>
            <a:r>
              <a:rPr lang="en-IN" sz="2400" b="1" dirty="0">
                <a:solidFill>
                  <a:schemeClr val="bg1"/>
                </a:solidFill>
              </a:rPr>
              <a:t> Clustering basics (Partitioned, Hierarchical and Density based)</a:t>
            </a:r>
            <a:endParaRPr lang="en-IN" sz="32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3077" name="Picture 6" descr="C:\Users\parul\Desktop\Untitled-1.png"/>
          <p:cNvPicPr>
            <a:picLocks noChangeAspect="1"/>
          </p:cNvPicPr>
          <p:nvPr>
            <p:custDataLst>
              <p:tags r:id="rId3"/>
            </p:custDataLst>
          </p:nvPr>
        </p:nvPicPr>
        <p:blipFill>
          <a:blip r:embed="rId5"/>
          <a:srcRect/>
          <a:stretch>
            <a:fillRect/>
          </a:stretch>
        </p:blipFill>
        <p:spPr bwMode="auto">
          <a:xfrm>
            <a:off x="2057400" y="2971800"/>
            <a:ext cx="5471246" cy="2824385"/>
          </a:xfrm>
          <a:prstGeom prst="rect">
            <a:avLst/>
          </a:prstGeom>
          <a:noFill/>
          <a:ln w="9525">
            <a:noFill/>
            <a:miter lim="800000"/>
            <a:headEnd/>
            <a:tailEnd/>
          </a:ln>
        </p:spPr>
      </p:pic>
      <p:pic>
        <p:nvPicPr>
          <p:cNvPr id="3079"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11" name="TextBox 10">
            <a:extLst>
              <a:ext uri="{FF2B5EF4-FFF2-40B4-BE49-F238E27FC236}">
                <a16:creationId xmlns:a16="http://schemas.microsoft.com/office/drawing/2014/main" id="{F0396A87-FD41-76D6-05C2-AF85DFCA2705}"/>
              </a:ext>
            </a:extLst>
          </p:cNvPr>
          <p:cNvSpPr txBox="1"/>
          <p:nvPr/>
        </p:nvSpPr>
        <p:spPr>
          <a:xfrm>
            <a:off x="190500" y="2574925"/>
            <a:ext cx="8763000" cy="3754874"/>
          </a:xfrm>
          <a:prstGeom prst="rect">
            <a:avLst/>
          </a:prstGeom>
          <a:noFill/>
        </p:spPr>
        <p:txBody>
          <a:bodyPr>
            <a:spAutoFit/>
          </a:bodyPr>
          <a:lstStyle/>
          <a:p>
            <a:pPr algn="just"/>
            <a:endParaRPr lang="en-US" sz="2400" b="0" i="0" dirty="0">
              <a:solidFill>
                <a:srgbClr val="333333"/>
              </a:solidFill>
              <a:effectLst/>
              <a:highlight>
                <a:srgbClr val="FFFFFF"/>
              </a:highlight>
              <a:latin typeface="inter-regular"/>
            </a:endParaRPr>
          </a:p>
          <a:p>
            <a:pPr algn="just"/>
            <a:r>
              <a:rPr lang="en-US" sz="2400" b="0" i="0" dirty="0">
                <a:solidFill>
                  <a:srgbClr val="333333"/>
                </a:solidFill>
                <a:effectLst/>
                <a:highlight>
                  <a:srgbClr val="FFFFFF"/>
                </a:highlight>
                <a:latin typeface="inter-regular"/>
              </a:rPr>
              <a:t>Clustering or cluster analysis is a machine learning technique, which groups the </a:t>
            </a:r>
            <a:r>
              <a:rPr lang="en-US" sz="2400" b="0" i="0" dirty="0" err="1">
                <a:solidFill>
                  <a:srgbClr val="333333"/>
                </a:solidFill>
                <a:effectLst/>
                <a:highlight>
                  <a:srgbClr val="FFFFFF"/>
                </a:highlight>
                <a:latin typeface="inter-regular"/>
              </a:rPr>
              <a:t>unlabelled</a:t>
            </a:r>
            <a:r>
              <a:rPr lang="en-US" sz="2400" b="0" i="0" dirty="0">
                <a:solidFill>
                  <a:srgbClr val="333333"/>
                </a:solidFill>
                <a:effectLst/>
                <a:highlight>
                  <a:srgbClr val="FFFFFF"/>
                </a:highlight>
                <a:latin typeface="inter-regular"/>
              </a:rPr>
              <a:t> dataset. It can be defined as </a:t>
            </a:r>
          </a:p>
          <a:p>
            <a:pPr algn="just"/>
            <a:endParaRPr lang="en-US" sz="2400" dirty="0">
              <a:solidFill>
                <a:srgbClr val="333333"/>
              </a:solidFill>
              <a:highlight>
                <a:srgbClr val="FFFFFF"/>
              </a:highlight>
              <a:latin typeface="inter-regular"/>
            </a:endParaRPr>
          </a:p>
          <a:p>
            <a:pPr algn="just"/>
            <a:r>
              <a:rPr lang="en-US" sz="2400" b="1" i="1" dirty="0">
                <a:solidFill>
                  <a:srgbClr val="333333"/>
                </a:solidFill>
                <a:effectLst/>
                <a:highlight>
                  <a:srgbClr val="FFFFFF"/>
                </a:highlight>
                <a:latin typeface="inter-bold"/>
              </a:rPr>
              <a:t>"A way of grouping the data points into different clusters, consisting of similar data points. The objects with the possible similarities remain in a group that has less or no similarities with another group.“</a:t>
            </a:r>
          </a:p>
          <a:p>
            <a:pPr algn="just"/>
            <a:endParaRPr lang="en-US" sz="2400" b="0" i="0" dirty="0">
              <a:solidFill>
                <a:srgbClr val="333333"/>
              </a:solidFill>
              <a:effectLst/>
              <a:highlight>
                <a:srgbClr val="FFFFFF"/>
              </a:highlight>
              <a:latin typeface="inter-regular"/>
            </a:endParaRPr>
          </a:p>
          <a:p>
            <a:pPr marL="285750" indent="-285750" eaLnBrk="0" hangingPunct="0">
              <a:buFont typeface="Arial" panose="020B0604020202020204" pitchFamily="34" charset="0"/>
              <a:buChar char="•"/>
              <a:defRPr/>
            </a:pPr>
            <a:endParaRPr lang="en-IN" sz="2200" dirty="0"/>
          </a:p>
        </p:txBody>
      </p:sp>
    </p:spTree>
    <p:extLst>
      <p:ext uri="{BB962C8B-B14F-4D97-AF65-F5344CB8AC3E}">
        <p14:creationId xmlns:p14="http://schemas.microsoft.com/office/powerpoint/2010/main" val="1266958564"/>
      </p:ext>
    </p:extLst>
  </p:cSld>
  <p:clrMapOvr>
    <a:masterClrMapping/>
  </p:clrMapOvr>
  <p:transition advTm="7742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496722"/>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3600"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8" name="Content Placeholder 7">
            <a:extLst>
              <a:ext uri="{FF2B5EF4-FFF2-40B4-BE49-F238E27FC236}">
                <a16:creationId xmlns:a16="http://schemas.microsoft.com/office/drawing/2014/main" id="{11805DB9-1833-8578-FCCE-FE63B8760422}"/>
              </a:ext>
            </a:extLst>
          </p:cNvPr>
          <p:cNvSpPr>
            <a:spLocks noGrp="1"/>
          </p:cNvSpPr>
          <p:nvPr>
            <p:ph idx="1"/>
          </p:nvPr>
        </p:nvSpPr>
        <p:spPr>
          <a:xfrm>
            <a:off x="228600" y="2240969"/>
            <a:ext cx="8534400" cy="4236032"/>
          </a:xfrm>
        </p:spPr>
        <p:txBody>
          <a:bodyPr/>
          <a:lstStyle/>
          <a:p>
            <a:pPr algn="just"/>
            <a:r>
              <a:rPr lang="en-US" sz="2000" b="0" i="0" dirty="0">
                <a:solidFill>
                  <a:srgbClr val="333333"/>
                </a:solidFill>
                <a:effectLst/>
                <a:highlight>
                  <a:srgbClr val="FFFFFF"/>
                </a:highlight>
                <a:latin typeface="inter-regular"/>
              </a:rPr>
              <a:t>It does it by finding some similar patterns in the </a:t>
            </a:r>
            <a:r>
              <a:rPr lang="en-US" sz="2000" b="0" i="0" dirty="0" err="1">
                <a:solidFill>
                  <a:srgbClr val="333333"/>
                </a:solidFill>
                <a:effectLst/>
                <a:highlight>
                  <a:srgbClr val="FFFFFF"/>
                </a:highlight>
                <a:latin typeface="inter-regular"/>
              </a:rPr>
              <a:t>unlabelled</a:t>
            </a:r>
            <a:r>
              <a:rPr lang="en-US" sz="2000" b="0" i="0" dirty="0">
                <a:solidFill>
                  <a:srgbClr val="333333"/>
                </a:solidFill>
                <a:effectLst/>
                <a:highlight>
                  <a:srgbClr val="FFFFFF"/>
                </a:highlight>
                <a:latin typeface="inter-regular"/>
              </a:rPr>
              <a:t> dataset such as shape, size, color, behavior, etc., and divides them as per the presence and absence of those similar patterns.</a:t>
            </a:r>
          </a:p>
          <a:p>
            <a:pPr algn="just"/>
            <a:endParaRPr lang="en-US" sz="2000" b="0" i="0" dirty="0">
              <a:solidFill>
                <a:srgbClr val="333333"/>
              </a:solidFill>
              <a:effectLst/>
              <a:highlight>
                <a:srgbClr val="FFFFFF"/>
              </a:highlight>
              <a:latin typeface="inter-regular"/>
            </a:endParaRPr>
          </a:p>
          <a:p>
            <a:pPr algn="just"/>
            <a:r>
              <a:rPr lang="en-US" sz="2000" b="0" i="0" dirty="0">
                <a:solidFill>
                  <a:srgbClr val="333333"/>
                </a:solidFill>
                <a:effectLst/>
                <a:highlight>
                  <a:srgbClr val="FFFFFF"/>
                </a:highlight>
                <a:latin typeface="inter-regular"/>
              </a:rPr>
              <a:t>It is an </a:t>
            </a:r>
            <a:r>
              <a:rPr lang="en-US" sz="2000" dirty="0">
                <a:highlight>
                  <a:srgbClr val="FFFFFF"/>
                </a:highlight>
                <a:latin typeface="inter-regular"/>
              </a:rPr>
              <a:t>unsupervised learning</a:t>
            </a:r>
            <a:r>
              <a:rPr lang="en-US" sz="2000" b="0" i="0" dirty="0">
                <a:solidFill>
                  <a:srgbClr val="333333"/>
                </a:solidFill>
                <a:effectLst/>
                <a:highlight>
                  <a:srgbClr val="FFFFFF"/>
                </a:highlight>
                <a:latin typeface="inter-regular"/>
              </a:rPr>
              <a:t> method, hence no supervision is provided to the algorithm, and it deals with the unlabeled dataset.</a:t>
            </a:r>
          </a:p>
          <a:p>
            <a:pPr algn="just"/>
            <a:endParaRPr lang="en-US" sz="2000" b="0" i="0" dirty="0">
              <a:solidFill>
                <a:srgbClr val="333333"/>
              </a:solidFill>
              <a:effectLst/>
              <a:highlight>
                <a:srgbClr val="FFFFFF"/>
              </a:highlight>
              <a:latin typeface="inter-regular"/>
            </a:endParaRPr>
          </a:p>
          <a:p>
            <a:pPr algn="just"/>
            <a:r>
              <a:rPr lang="en-US" sz="2000" b="0" i="0" dirty="0">
                <a:solidFill>
                  <a:srgbClr val="333333"/>
                </a:solidFill>
                <a:effectLst/>
                <a:highlight>
                  <a:srgbClr val="FFFFFF"/>
                </a:highlight>
                <a:latin typeface="inter-regular"/>
              </a:rPr>
              <a:t>After applying this clustering technique, each cluster or group is provided with a cluster-ID. ML system can use this id to simplify the processing of large and complex datasets.</a:t>
            </a:r>
            <a:r>
              <a:rPr lang="en-US" sz="1200" b="0" i="0" dirty="0">
                <a:solidFill>
                  <a:srgbClr val="333333"/>
                </a:solidFill>
                <a:effectLst/>
                <a:highlight>
                  <a:srgbClr val="FFFFFF"/>
                </a:highlight>
                <a:latin typeface="inter-regular"/>
              </a:rPr>
              <a:t> </a:t>
            </a:r>
          </a:p>
          <a:p>
            <a:pPr algn="just"/>
            <a:endParaRPr lang="en-US" sz="1200" b="0" i="0" dirty="0">
              <a:solidFill>
                <a:srgbClr val="333333"/>
              </a:solidFill>
              <a:effectLst/>
              <a:highlight>
                <a:srgbClr val="FFFFFF"/>
              </a:highlight>
              <a:latin typeface="inter-regular"/>
            </a:endParaRPr>
          </a:p>
          <a:p>
            <a:pPr algn="just"/>
            <a:r>
              <a:rPr lang="en-US" sz="1800" b="0" i="0" dirty="0">
                <a:solidFill>
                  <a:srgbClr val="333333"/>
                </a:solidFill>
                <a:effectLst/>
                <a:highlight>
                  <a:srgbClr val="FFFFFF"/>
                </a:highlight>
                <a:latin typeface="inter-regular"/>
              </a:rPr>
              <a:t>The clustering technique is commonly used for </a:t>
            </a:r>
            <a:r>
              <a:rPr lang="en-US" sz="1800" b="1" i="0" dirty="0">
                <a:solidFill>
                  <a:srgbClr val="333333"/>
                </a:solidFill>
                <a:effectLst/>
                <a:highlight>
                  <a:srgbClr val="FFFFFF"/>
                </a:highlight>
                <a:latin typeface="inter-bold"/>
              </a:rPr>
              <a:t>statistical data analysis.</a:t>
            </a:r>
            <a:endParaRPr lang="en-US" sz="2000" b="0" i="0" dirty="0">
              <a:solidFill>
                <a:srgbClr val="333333"/>
              </a:solidFill>
              <a:effectLst/>
              <a:highlight>
                <a:srgbClr val="FFFFFF"/>
              </a:highlight>
              <a:latin typeface="inter-regular"/>
            </a:endParaRPr>
          </a:p>
          <a:p>
            <a:pPr algn="just"/>
            <a:endParaRPr lang="en-US" sz="2000" b="0" i="0" dirty="0">
              <a:solidFill>
                <a:srgbClr val="333333"/>
              </a:solidFill>
              <a:effectLst/>
              <a:highlight>
                <a:srgbClr val="FFFFFF"/>
              </a:highlight>
              <a:latin typeface="inter-regular"/>
            </a:endParaRPr>
          </a:p>
          <a:p>
            <a:endParaRPr lang="en-IN" sz="2000" dirty="0"/>
          </a:p>
        </p:txBody>
      </p:sp>
    </p:spTree>
  </p:cSld>
  <p:clrMapOvr>
    <a:masterClrMapping/>
  </p:clrMapOvr>
  <p:transition advTm="7742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9331" y="1482726"/>
            <a:ext cx="9144000" cy="6810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i="0" dirty="0">
                <a:solidFill>
                  <a:schemeClr val="bg1"/>
                </a:solidFill>
                <a:effectLst/>
                <a:latin typeface="inter-bold"/>
              </a:rPr>
              <a:t>Example</a:t>
            </a:r>
            <a:endParaRPr lang="en-US" b="1" dirty="0">
              <a:solidFill>
                <a:schemeClr val="bg1"/>
              </a:solidFill>
            </a:endParaRP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8E065F06-D706-87D0-E1EB-5D92F4A23F59}"/>
              </a:ext>
            </a:extLst>
          </p:cNvPr>
          <p:cNvSpPr>
            <a:spLocks noGrp="1"/>
          </p:cNvSpPr>
          <p:nvPr>
            <p:ph idx="1"/>
          </p:nvPr>
        </p:nvSpPr>
        <p:spPr>
          <a:xfrm>
            <a:off x="304800" y="2514600"/>
            <a:ext cx="8458200" cy="3810000"/>
          </a:xfrm>
        </p:spPr>
        <p:txBody>
          <a:bodyPr/>
          <a:lstStyle/>
          <a:p>
            <a:pPr marL="0" indent="0">
              <a:buNone/>
            </a:pPr>
            <a:r>
              <a:rPr lang="en-US" sz="2400" b="0" i="0" dirty="0">
                <a:solidFill>
                  <a:srgbClr val="333333"/>
                </a:solidFill>
                <a:effectLst/>
                <a:highlight>
                  <a:srgbClr val="FFFFFF"/>
                </a:highlight>
                <a:latin typeface="inter-regular"/>
              </a:rPr>
              <a:t>Let's understand the clustering technique with the real-world example of Mall: When we visit any shopping mall, we can observe that the things with similar usage are grouped together. Such as the t-shirts are grouped in one section, and trousers are at other sections, similarly, at vegetable sections, apples, bananas, Mangoes, etc., are grouped in separate sections, so that we can easily find out the things. The clustering technique also works in the same way. Other examples of clustering are grouping documents according to the topic.</a:t>
            </a:r>
            <a:endParaRPr lang="en-IN" sz="2400" dirty="0"/>
          </a:p>
        </p:txBody>
      </p:sp>
    </p:spTree>
  </p:cSld>
  <p:clrMapOvr>
    <a:masterClrMapping/>
  </p:clrMapOvr>
  <p:transition advTm="7742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US" b="1" i="0" dirty="0">
                <a:solidFill>
                  <a:schemeClr val="bg1"/>
                </a:solidFill>
                <a:effectLst/>
                <a:latin typeface="erdana"/>
              </a:rPr>
              <a:t> Types of Clustering Methods</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C17C340E-9227-CD52-FE00-9E493FB2F328}"/>
              </a:ext>
            </a:extLst>
          </p:cNvPr>
          <p:cNvSpPr>
            <a:spLocks noGrp="1"/>
          </p:cNvSpPr>
          <p:nvPr>
            <p:ph idx="1"/>
          </p:nvPr>
        </p:nvSpPr>
        <p:spPr>
          <a:xfrm>
            <a:off x="381000" y="2250007"/>
            <a:ext cx="8153400" cy="4150794"/>
          </a:xfrm>
        </p:spPr>
        <p:txBody>
          <a:bodyPr/>
          <a:lstStyle/>
          <a:p>
            <a:pPr algn="just"/>
            <a:r>
              <a:rPr lang="en-US" sz="2400" b="0" i="0" dirty="0">
                <a:solidFill>
                  <a:srgbClr val="333333"/>
                </a:solidFill>
                <a:effectLst/>
                <a:highlight>
                  <a:srgbClr val="FFFFFF"/>
                </a:highlight>
                <a:latin typeface="inter-regular"/>
              </a:rPr>
              <a:t>The clustering methods are broadly divided into </a:t>
            </a:r>
            <a:r>
              <a:rPr lang="en-US" sz="2400" b="1" i="0" dirty="0">
                <a:solidFill>
                  <a:srgbClr val="333333"/>
                </a:solidFill>
                <a:effectLst/>
                <a:highlight>
                  <a:srgbClr val="FFFFFF"/>
                </a:highlight>
                <a:latin typeface="inter-bold"/>
              </a:rPr>
              <a:t>Hard clustering</a:t>
            </a:r>
            <a:r>
              <a:rPr lang="en-US" sz="2400" b="0" i="0" dirty="0">
                <a:solidFill>
                  <a:srgbClr val="333333"/>
                </a:solidFill>
                <a:effectLst/>
                <a:highlight>
                  <a:srgbClr val="FFFFFF"/>
                </a:highlight>
                <a:latin typeface="inter-regular"/>
              </a:rPr>
              <a:t> (datapoint belongs to only one group) and </a:t>
            </a:r>
            <a:r>
              <a:rPr lang="en-US" sz="2400" b="1" i="0" dirty="0">
                <a:solidFill>
                  <a:srgbClr val="333333"/>
                </a:solidFill>
                <a:effectLst/>
                <a:highlight>
                  <a:srgbClr val="FFFFFF"/>
                </a:highlight>
                <a:latin typeface="inter-bold"/>
              </a:rPr>
              <a:t>Soft Clustering</a:t>
            </a:r>
            <a:r>
              <a:rPr lang="en-US" sz="2400" b="0" i="0" dirty="0">
                <a:solidFill>
                  <a:srgbClr val="333333"/>
                </a:solidFill>
                <a:effectLst/>
                <a:highlight>
                  <a:srgbClr val="FFFFFF"/>
                </a:highlight>
                <a:latin typeface="inter-regular"/>
              </a:rPr>
              <a:t> (data points can belong to another group also). But there are also other various approaches of Clustering exist. Below are the main clustering methods used in Machine learning:</a:t>
            </a:r>
          </a:p>
          <a:p>
            <a:endParaRPr lang="en-IN" sz="2400" dirty="0"/>
          </a:p>
        </p:txBody>
      </p:sp>
    </p:spTree>
  </p:cSld>
  <p:clrMapOvr>
    <a:masterClrMapping/>
  </p:clrMapOvr>
  <p:transition advTm="77420"/>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83"/>
</p:tagLst>
</file>

<file path=ppt/tags/tag100.xml><?xml version="1.0" encoding="utf-8"?>
<p:tagLst xmlns:a="http://schemas.openxmlformats.org/drawingml/2006/main" xmlns:r="http://schemas.openxmlformats.org/officeDocument/2006/relationships" xmlns:p="http://schemas.openxmlformats.org/presentationml/2006/main">
  <p:tag name="AS_UNIQUEID" val="83"/>
</p:tagLst>
</file>

<file path=ppt/tags/tag101.xml><?xml version="1.0" encoding="utf-8"?>
<p:tagLst xmlns:a="http://schemas.openxmlformats.org/drawingml/2006/main" xmlns:r="http://schemas.openxmlformats.org/officeDocument/2006/relationships" xmlns:p="http://schemas.openxmlformats.org/presentationml/2006/main">
  <p:tag name="AS_UNIQUEID" val="50"/>
</p:tagLst>
</file>

<file path=ppt/tags/tag102.xml><?xml version="1.0" encoding="utf-8"?>
<p:tagLst xmlns:a="http://schemas.openxmlformats.org/drawingml/2006/main" xmlns:r="http://schemas.openxmlformats.org/officeDocument/2006/relationships" xmlns:p="http://schemas.openxmlformats.org/presentationml/2006/main">
  <p:tag name="AS_UNIQUEID" val="82"/>
</p:tagLst>
</file>

<file path=ppt/tags/tag103.xml><?xml version="1.0" encoding="utf-8"?>
<p:tagLst xmlns:a="http://schemas.openxmlformats.org/drawingml/2006/main" xmlns:r="http://schemas.openxmlformats.org/officeDocument/2006/relationships" xmlns:p="http://schemas.openxmlformats.org/presentationml/2006/main">
  <p:tag name="AS_UNIQUEID" val="83"/>
</p:tagLst>
</file>

<file path=ppt/tags/tag104.xml><?xml version="1.0" encoding="utf-8"?>
<p:tagLst xmlns:a="http://schemas.openxmlformats.org/drawingml/2006/main" xmlns:r="http://schemas.openxmlformats.org/officeDocument/2006/relationships" xmlns:p="http://schemas.openxmlformats.org/presentationml/2006/main">
  <p:tag name="AS_UNIQUEID" val="50"/>
</p:tagLst>
</file>

<file path=ppt/tags/tag105.xml><?xml version="1.0" encoding="utf-8"?>
<p:tagLst xmlns:a="http://schemas.openxmlformats.org/drawingml/2006/main" xmlns:r="http://schemas.openxmlformats.org/officeDocument/2006/relationships" xmlns:p="http://schemas.openxmlformats.org/presentationml/2006/main">
  <p:tag name="AS_UNIQUEID" val="82"/>
</p:tagLst>
</file>

<file path=ppt/tags/tag106.xml><?xml version="1.0" encoding="utf-8"?>
<p:tagLst xmlns:a="http://schemas.openxmlformats.org/drawingml/2006/main" xmlns:r="http://schemas.openxmlformats.org/officeDocument/2006/relationships" xmlns:p="http://schemas.openxmlformats.org/presentationml/2006/main">
  <p:tag name="AS_UNIQUEID" val="83"/>
</p:tagLst>
</file>

<file path=ppt/tags/tag107.xml><?xml version="1.0" encoding="utf-8"?>
<p:tagLst xmlns:a="http://schemas.openxmlformats.org/drawingml/2006/main" xmlns:r="http://schemas.openxmlformats.org/officeDocument/2006/relationships" xmlns:p="http://schemas.openxmlformats.org/presentationml/2006/main">
  <p:tag name="AS_UNIQUEID" val="50"/>
</p:tagLst>
</file>

<file path=ppt/tags/tag108.xml><?xml version="1.0" encoding="utf-8"?>
<p:tagLst xmlns:a="http://schemas.openxmlformats.org/drawingml/2006/main" xmlns:r="http://schemas.openxmlformats.org/officeDocument/2006/relationships" xmlns:p="http://schemas.openxmlformats.org/presentationml/2006/main">
  <p:tag name="AS_UNIQUEID" val="82"/>
</p:tagLst>
</file>

<file path=ppt/tags/tag109.xml><?xml version="1.0" encoding="utf-8"?>
<p:tagLst xmlns:a="http://schemas.openxmlformats.org/drawingml/2006/main" xmlns:r="http://schemas.openxmlformats.org/officeDocument/2006/relationships" xmlns:p="http://schemas.openxmlformats.org/presentationml/2006/main">
  <p:tag name="AS_UNIQUEID" val="83"/>
</p:tagLst>
</file>

<file path=ppt/tags/tag11.xml><?xml version="1.0" encoding="utf-8"?>
<p:tagLst xmlns:a="http://schemas.openxmlformats.org/drawingml/2006/main" xmlns:r="http://schemas.openxmlformats.org/officeDocument/2006/relationships" xmlns:p="http://schemas.openxmlformats.org/presentationml/2006/main">
  <p:tag name="AS_UNIQUEID" val="50"/>
</p:tagLst>
</file>

<file path=ppt/tags/tag110.xml><?xml version="1.0" encoding="utf-8"?>
<p:tagLst xmlns:a="http://schemas.openxmlformats.org/drawingml/2006/main" xmlns:r="http://schemas.openxmlformats.org/officeDocument/2006/relationships" xmlns:p="http://schemas.openxmlformats.org/presentationml/2006/main">
  <p:tag name="AS_UNIQUEID" val="50"/>
</p:tagLst>
</file>

<file path=ppt/tags/tag111.xml><?xml version="1.0" encoding="utf-8"?>
<p:tagLst xmlns:a="http://schemas.openxmlformats.org/drawingml/2006/main" xmlns:r="http://schemas.openxmlformats.org/officeDocument/2006/relationships" xmlns:p="http://schemas.openxmlformats.org/presentationml/2006/main">
  <p:tag name="AS_UNIQUEID" val="82"/>
</p:tagLst>
</file>

<file path=ppt/tags/tag112.xml><?xml version="1.0" encoding="utf-8"?>
<p:tagLst xmlns:a="http://schemas.openxmlformats.org/drawingml/2006/main" xmlns:r="http://schemas.openxmlformats.org/officeDocument/2006/relationships" xmlns:p="http://schemas.openxmlformats.org/presentationml/2006/main">
  <p:tag name="AS_UNIQUEID" val="83"/>
</p:tagLst>
</file>

<file path=ppt/tags/tag113.xml><?xml version="1.0" encoding="utf-8"?>
<p:tagLst xmlns:a="http://schemas.openxmlformats.org/drawingml/2006/main" xmlns:r="http://schemas.openxmlformats.org/officeDocument/2006/relationships" xmlns:p="http://schemas.openxmlformats.org/presentationml/2006/main">
  <p:tag name="AS_UNIQUEID" val="50"/>
</p:tagLst>
</file>

<file path=ppt/tags/tag114.xml><?xml version="1.0" encoding="utf-8"?>
<p:tagLst xmlns:a="http://schemas.openxmlformats.org/drawingml/2006/main" xmlns:r="http://schemas.openxmlformats.org/officeDocument/2006/relationships" xmlns:p="http://schemas.openxmlformats.org/presentationml/2006/main">
  <p:tag name="AS_UNIQUEID" val="82"/>
</p:tagLst>
</file>

<file path=ppt/tags/tag115.xml><?xml version="1.0" encoding="utf-8"?>
<p:tagLst xmlns:a="http://schemas.openxmlformats.org/drawingml/2006/main" xmlns:r="http://schemas.openxmlformats.org/officeDocument/2006/relationships" xmlns:p="http://schemas.openxmlformats.org/presentationml/2006/main">
  <p:tag name="AS_UNIQUEID" val="83"/>
</p:tagLst>
</file>

<file path=ppt/tags/tag116.xml><?xml version="1.0" encoding="utf-8"?>
<p:tagLst xmlns:a="http://schemas.openxmlformats.org/drawingml/2006/main" xmlns:r="http://schemas.openxmlformats.org/officeDocument/2006/relationships" xmlns:p="http://schemas.openxmlformats.org/presentationml/2006/main">
  <p:tag name="AS_UNIQUEID" val="50"/>
</p:tagLst>
</file>

<file path=ppt/tags/tag117.xml><?xml version="1.0" encoding="utf-8"?>
<p:tagLst xmlns:a="http://schemas.openxmlformats.org/drawingml/2006/main" xmlns:r="http://schemas.openxmlformats.org/officeDocument/2006/relationships" xmlns:p="http://schemas.openxmlformats.org/presentationml/2006/main">
  <p:tag name="AS_UNIQUEID" val="82"/>
</p:tagLst>
</file>

<file path=ppt/tags/tag118.xml><?xml version="1.0" encoding="utf-8"?>
<p:tagLst xmlns:a="http://schemas.openxmlformats.org/drawingml/2006/main" xmlns:r="http://schemas.openxmlformats.org/officeDocument/2006/relationships" xmlns:p="http://schemas.openxmlformats.org/presentationml/2006/main">
  <p:tag name="AS_UNIQUEID" val="83"/>
</p:tagLst>
</file>

<file path=ppt/tags/tag119.xml><?xml version="1.0" encoding="utf-8"?>
<p:tagLst xmlns:a="http://schemas.openxmlformats.org/drawingml/2006/main" xmlns:r="http://schemas.openxmlformats.org/officeDocument/2006/relationships" xmlns:p="http://schemas.openxmlformats.org/presentationml/2006/main">
  <p:tag name="AS_UNIQUEID" val="50"/>
</p:tagLst>
</file>

<file path=ppt/tags/tag12.xml><?xml version="1.0" encoding="utf-8"?>
<p:tagLst xmlns:a="http://schemas.openxmlformats.org/drawingml/2006/main" xmlns:r="http://schemas.openxmlformats.org/officeDocument/2006/relationships" xmlns:p="http://schemas.openxmlformats.org/presentationml/2006/main">
  <p:tag name="AS_UNIQUEID" val="82"/>
</p:tagLst>
</file>

<file path=ppt/tags/tag120.xml><?xml version="1.0" encoding="utf-8"?>
<p:tagLst xmlns:a="http://schemas.openxmlformats.org/drawingml/2006/main" xmlns:r="http://schemas.openxmlformats.org/officeDocument/2006/relationships" xmlns:p="http://schemas.openxmlformats.org/presentationml/2006/main">
  <p:tag name="AS_UNIQUEID" val="82"/>
</p:tagLst>
</file>

<file path=ppt/tags/tag121.xml><?xml version="1.0" encoding="utf-8"?>
<p:tagLst xmlns:a="http://schemas.openxmlformats.org/drawingml/2006/main" xmlns:r="http://schemas.openxmlformats.org/officeDocument/2006/relationships" xmlns:p="http://schemas.openxmlformats.org/presentationml/2006/main">
  <p:tag name="AS_UNIQUEID" val="83"/>
</p:tagLst>
</file>

<file path=ppt/tags/tag122.xml><?xml version="1.0" encoding="utf-8"?>
<p:tagLst xmlns:a="http://schemas.openxmlformats.org/drawingml/2006/main" xmlns:r="http://schemas.openxmlformats.org/officeDocument/2006/relationships" xmlns:p="http://schemas.openxmlformats.org/presentationml/2006/main">
  <p:tag name="AS_UNIQUEID" val="50"/>
</p:tagLst>
</file>

<file path=ppt/tags/tag123.xml><?xml version="1.0" encoding="utf-8"?>
<p:tagLst xmlns:a="http://schemas.openxmlformats.org/drawingml/2006/main" xmlns:r="http://schemas.openxmlformats.org/officeDocument/2006/relationships" xmlns:p="http://schemas.openxmlformats.org/presentationml/2006/main">
  <p:tag name="AS_UNIQUEID" val="82"/>
</p:tagLst>
</file>

<file path=ppt/tags/tag124.xml><?xml version="1.0" encoding="utf-8"?>
<p:tagLst xmlns:a="http://schemas.openxmlformats.org/drawingml/2006/main" xmlns:r="http://schemas.openxmlformats.org/officeDocument/2006/relationships" xmlns:p="http://schemas.openxmlformats.org/presentationml/2006/main">
  <p:tag name="AS_UNIQUEID" val="83"/>
</p:tagLst>
</file>

<file path=ppt/tags/tag125.xml><?xml version="1.0" encoding="utf-8"?>
<p:tagLst xmlns:a="http://schemas.openxmlformats.org/drawingml/2006/main" xmlns:r="http://schemas.openxmlformats.org/officeDocument/2006/relationships" xmlns:p="http://schemas.openxmlformats.org/presentationml/2006/main">
  <p:tag name="AS_UNIQUEID" val="50"/>
</p:tagLst>
</file>

<file path=ppt/tags/tag126.xml><?xml version="1.0" encoding="utf-8"?>
<p:tagLst xmlns:a="http://schemas.openxmlformats.org/drawingml/2006/main" xmlns:r="http://schemas.openxmlformats.org/officeDocument/2006/relationships" xmlns:p="http://schemas.openxmlformats.org/presentationml/2006/main">
  <p:tag name="AS_UNIQUEID" val="82"/>
</p:tagLst>
</file>

<file path=ppt/tags/tag127.xml><?xml version="1.0" encoding="utf-8"?>
<p:tagLst xmlns:a="http://schemas.openxmlformats.org/drawingml/2006/main" xmlns:r="http://schemas.openxmlformats.org/officeDocument/2006/relationships" xmlns:p="http://schemas.openxmlformats.org/presentationml/2006/main">
  <p:tag name="AS_UNIQUEID" val="83"/>
</p:tagLst>
</file>

<file path=ppt/tags/tag128.xml><?xml version="1.0" encoding="utf-8"?>
<p:tagLst xmlns:a="http://schemas.openxmlformats.org/drawingml/2006/main" xmlns:r="http://schemas.openxmlformats.org/officeDocument/2006/relationships" xmlns:p="http://schemas.openxmlformats.org/presentationml/2006/main">
  <p:tag name="AS_UNIQUEID" val="50"/>
</p:tagLst>
</file>

<file path=ppt/tags/tag129.xml><?xml version="1.0" encoding="utf-8"?>
<p:tagLst xmlns:a="http://schemas.openxmlformats.org/drawingml/2006/main" xmlns:r="http://schemas.openxmlformats.org/officeDocument/2006/relationships" xmlns:p="http://schemas.openxmlformats.org/presentationml/2006/main">
  <p:tag name="AS_UNIQUEID" val="82"/>
</p:tagLst>
</file>

<file path=ppt/tags/tag13.xml><?xml version="1.0" encoding="utf-8"?>
<p:tagLst xmlns:a="http://schemas.openxmlformats.org/drawingml/2006/main" xmlns:r="http://schemas.openxmlformats.org/officeDocument/2006/relationships" xmlns:p="http://schemas.openxmlformats.org/presentationml/2006/main">
  <p:tag name="AS_UNIQUEID" val="83"/>
</p:tagLst>
</file>

<file path=ppt/tags/tag130.xml><?xml version="1.0" encoding="utf-8"?>
<p:tagLst xmlns:a="http://schemas.openxmlformats.org/drawingml/2006/main" xmlns:r="http://schemas.openxmlformats.org/officeDocument/2006/relationships" xmlns:p="http://schemas.openxmlformats.org/presentationml/2006/main">
  <p:tag name="AS_UNIQUEID" val="83"/>
</p:tagLst>
</file>

<file path=ppt/tags/tag131.xml><?xml version="1.0" encoding="utf-8"?>
<p:tagLst xmlns:a="http://schemas.openxmlformats.org/drawingml/2006/main" xmlns:r="http://schemas.openxmlformats.org/officeDocument/2006/relationships" xmlns:p="http://schemas.openxmlformats.org/presentationml/2006/main">
  <p:tag name="AS_UNIQUEID" val="50"/>
</p:tagLst>
</file>

<file path=ppt/tags/tag132.xml><?xml version="1.0" encoding="utf-8"?>
<p:tagLst xmlns:a="http://schemas.openxmlformats.org/drawingml/2006/main" xmlns:r="http://schemas.openxmlformats.org/officeDocument/2006/relationships" xmlns:p="http://schemas.openxmlformats.org/presentationml/2006/main">
  <p:tag name="AS_UNIQUEID" val="82"/>
</p:tagLst>
</file>

<file path=ppt/tags/tag133.xml><?xml version="1.0" encoding="utf-8"?>
<p:tagLst xmlns:a="http://schemas.openxmlformats.org/drawingml/2006/main" xmlns:r="http://schemas.openxmlformats.org/officeDocument/2006/relationships" xmlns:p="http://schemas.openxmlformats.org/presentationml/2006/main">
  <p:tag name="AS_UNIQUEID" val="83"/>
</p:tagLst>
</file>

<file path=ppt/tags/tag134.xml><?xml version="1.0" encoding="utf-8"?>
<p:tagLst xmlns:a="http://schemas.openxmlformats.org/drawingml/2006/main" xmlns:r="http://schemas.openxmlformats.org/officeDocument/2006/relationships" xmlns:p="http://schemas.openxmlformats.org/presentationml/2006/main">
  <p:tag name="AS_UNIQUEID" val="50"/>
</p:tagLst>
</file>

<file path=ppt/tags/tag135.xml><?xml version="1.0" encoding="utf-8"?>
<p:tagLst xmlns:a="http://schemas.openxmlformats.org/drawingml/2006/main" xmlns:r="http://schemas.openxmlformats.org/officeDocument/2006/relationships" xmlns:p="http://schemas.openxmlformats.org/presentationml/2006/main">
  <p:tag name="AS_UNIQUEID" val="82"/>
</p:tagLst>
</file>

<file path=ppt/tags/tag136.xml><?xml version="1.0" encoding="utf-8"?>
<p:tagLst xmlns:a="http://schemas.openxmlformats.org/drawingml/2006/main" xmlns:r="http://schemas.openxmlformats.org/officeDocument/2006/relationships" xmlns:p="http://schemas.openxmlformats.org/presentationml/2006/main">
  <p:tag name="AS_UNIQUEID" val="83"/>
</p:tagLst>
</file>

<file path=ppt/tags/tag137.xml><?xml version="1.0" encoding="utf-8"?>
<p:tagLst xmlns:a="http://schemas.openxmlformats.org/drawingml/2006/main" xmlns:r="http://schemas.openxmlformats.org/officeDocument/2006/relationships" xmlns:p="http://schemas.openxmlformats.org/presentationml/2006/main">
  <p:tag name="AS_UNIQUEID" val="50"/>
</p:tagLst>
</file>

<file path=ppt/tags/tag138.xml><?xml version="1.0" encoding="utf-8"?>
<p:tagLst xmlns:a="http://schemas.openxmlformats.org/drawingml/2006/main" xmlns:r="http://schemas.openxmlformats.org/officeDocument/2006/relationships" xmlns:p="http://schemas.openxmlformats.org/presentationml/2006/main">
  <p:tag name="AS_UNIQUEID" val="82"/>
</p:tagLst>
</file>

<file path=ppt/tags/tag139.xml><?xml version="1.0" encoding="utf-8"?>
<p:tagLst xmlns:a="http://schemas.openxmlformats.org/drawingml/2006/main" xmlns:r="http://schemas.openxmlformats.org/officeDocument/2006/relationships" xmlns:p="http://schemas.openxmlformats.org/presentationml/2006/main">
  <p:tag name="AS_UNIQUEID" val="83"/>
</p:tagLst>
</file>

<file path=ppt/tags/tag14.xml><?xml version="1.0" encoding="utf-8"?>
<p:tagLst xmlns:a="http://schemas.openxmlformats.org/drawingml/2006/main" xmlns:r="http://schemas.openxmlformats.org/officeDocument/2006/relationships" xmlns:p="http://schemas.openxmlformats.org/presentationml/2006/main">
  <p:tag name="AS_UNIQUEID" val="50"/>
</p:tagLst>
</file>

<file path=ppt/tags/tag140.xml><?xml version="1.0" encoding="utf-8"?>
<p:tagLst xmlns:a="http://schemas.openxmlformats.org/drawingml/2006/main" xmlns:r="http://schemas.openxmlformats.org/officeDocument/2006/relationships" xmlns:p="http://schemas.openxmlformats.org/presentationml/2006/main">
  <p:tag name="AS_UNIQUEID" val="50"/>
</p:tagLst>
</file>

<file path=ppt/tags/tag141.xml><?xml version="1.0" encoding="utf-8"?>
<p:tagLst xmlns:a="http://schemas.openxmlformats.org/drawingml/2006/main" xmlns:r="http://schemas.openxmlformats.org/officeDocument/2006/relationships" xmlns:p="http://schemas.openxmlformats.org/presentationml/2006/main">
  <p:tag name="AS_UNIQUEID" val="82"/>
</p:tagLst>
</file>

<file path=ppt/tags/tag142.xml><?xml version="1.0" encoding="utf-8"?>
<p:tagLst xmlns:a="http://schemas.openxmlformats.org/drawingml/2006/main" xmlns:r="http://schemas.openxmlformats.org/officeDocument/2006/relationships" xmlns:p="http://schemas.openxmlformats.org/presentationml/2006/main">
  <p:tag name="AS_UNIQUEID" val="83"/>
</p:tagLst>
</file>

<file path=ppt/tags/tag143.xml><?xml version="1.0" encoding="utf-8"?>
<p:tagLst xmlns:a="http://schemas.openxmlformats.org/drawingml/2006/main" xmlns:r="http://schemas.openxmlformats.org/officeDocument/2006/relationships" xmlns:p="http://schemas.openxmlformats.org/presentationml/2006/main">
  <p:tag name="AS_UNIQUEID" val="50"/>
</p:tagLst>
</file>

<file path=ppt/tags/tag144.xml><?xml version="1.0" encoding="utf-8"?>
<p:tagLst xmlns:a="http://schemas.openxmlformats.org/drawingml/2006/main" xmlns:r="http://schemas.openxmlformats.org/officeDocument/2006/relationships" xmlns:p="http://schemas.openxmlformats.org/presentationml/2006/main">
  <p:tag name="AS_UNIQUEID" val="82"/>
</p:tagLst>
</file>

<file path=ppt/tags/tag145.xml><?xml version="1.0" encoding="utf-8"?>
<p:tagLst xmlns:a="http://schemas.openxmlformats.org/drawingml/2006/main" xmlns:r="http://schemas.openxmlformats.org/officeDocument/2006/relationships" xmlns:p="http://schemas.openxmlformats.org/presentationml/2006/main">
  <p:tag name="AS_UNIQUEID" val="83"/>
</p:tagLst>
</file>

<file path=ppt/tags/tag146.xml><?xml version="1.0" encoding="utf-8"?>
<p:tagLst xmlns:a="http://schemas.openxmlformats.org/drawingml/2006/main" xmlns:r="http://schemas.openxmlformats.org/officeDocument/2006/relationships" xmlns:p="http://schemas.openxmlformats.org/presentationml/2006/main">
  <p:tag name="AS_UNIQUEID" val="50"/>
</p:tagLst>
</file>

<file path=ppt/tags/tag147.xml><?xml version="1.0" encoding="utf-8"?>
<p:tagLst xmlns:a="http://schemas.openxmlformats.org/drawingml/2006/main" xmlns:r="http://schemas.openxmlformats.org/officeDocument/2006/relationships" xmlns:p="http://schemas.openxmlformats.org/presentationml/2006/main">
  <p:tag name="AS_UNIQUEID" val="82"/>
</p:tagLst>
</file>

<file path=ppt/tags/tag148.xml><?xml version="1.0" encoding="utf-8"?>
<p:tagLst xmlns:a="http://schemas.openxmlformats.org/drawingml/2006/main" xmlns:r="http://schemas.openxmlformats.org/officeDocument/2006/relationships" xmlns:p="http://schemas.openxmlformats.org/presentationml/2006/main">
  <p:tag name="AS_UNIQUEID" val="83"/>
</p:tagLst>
</file>

<file path=ppt/tags/tag149.xml><?xml version="1.0" encoding="utf-8"?>
<p:tagLst xmlns:a="http://schemas.openxmlformats.org/drawingml/2006/main" xmlns:r="http://schemas.openxmlformats.org/officeDocument/2006/relationships" xmlns:p="http://schemas.openxmlformats.org/presentationml/2006/main">
  <p:tag name="AS_UNIQUEID" val="50"/>
</p:tagLst>
</file>

<file path=ppt/tags/tag15.xml><?xml version="1.0" encoding="utf-8"?>
<p:tagLst xmlns:a="http://schemas.openxmlformats.org/drawingml/2006/main" xmlns:r="http://schemas.openxmlformats.org/officeDocument/2006/relationships" xmlns:p="http://schemas.openxmlformats.org/presentationml/2006/main">
  <p:tag name="AS_UNIQUEID" val="82"/>
</p:tagLst>
</file>

<file path=ppt/tags/tag150.xml><?xml version="1.0" encoding="utf-8"?>
<p:tagLst xmlns:a="http://schemas.openxmlformats.org/drawingml/2006/main" xmlns:r="http://schemas.openxmlformats.org/officeDocument/2006/relationships" xmlns:p="http://schemas.openxmlformats.org/presentationml/2006/main">
  <p:tag name="AS_UNIQUEID" val="92"/>
</p:tagLst>
</file>

<file path=ppt/tags/tag151.xml><?xml version="1.0" encoding="utf-8"?>
<p:tagLst xmlns:a="http://schemas.openxmlformats.org/drawingml/2006/main" xmlns:r="http://schemas.openxmlformats.org/officeDocument/2006/relationships" xmlns:p="http://schemas.openxmlformats.org/presentationml/2006/main">
  <p:tag name="AS_UNIQUEID" val="94"/>
</p:tagLst>
</file>

<file path=ppt/tags/tag152.xml><?xml version="1.0" encoding="utf-8"?>
<p:tagLst xmlns:a="http://schemas.openxmlformats.org/drawingml/2006/main" xmlns:r="http://schemas.openxmlformats.org/officeDocument/2006/relationships" xmlns:p="http://schemas.openxmlformats.org/presentationml/2006/main">
  <p:tag name="AS_UNIQUEID" val="95"/>
</p:tagLst>
</file>

<file path=ppt/tags/tag153.xml><?xml version="1.0" encoding="utf-8"?>
<p:tagLst xmlns:a="http://schemas.openxmlformats.org/drawingml/2006/main" xmlns:r="http://schemas.openxmlformats.org/officeDocument/2006/relationships" xmlns:p="http://schemas.openxmlformats.org/presentationml/2006/main">
  <p:tag name="AS_UNIQUEID" val="96"/>
</p:tagLst>
</file>

<file path=ppt/tags/tag154.xml><?xml version="1.0" encoding="utf-8"?>
<p:tagLst xmlns:a="http://schemas.openxmlformats.org/drawingml/2006/main" xmlns:r="http://schemas.openxmlformats.org/officeDocument/2006/relationships" xmlns:p="http://schemas.openxmlformats.org/presentationml/2006/main">
  <p:tag name="AS_UNIQUEID" val="97"/>
</p:tagLst>
</file>

<file path=ppt/tags/tag16.xml><?xml version="1.0" encoding="utf-8"?>
<p:tagLst xmlns:a="http://schemas.openxmlformats.org/drawingml/2006/main" xmlns:r="http://schemas.openxmlformats.org/officeDocument/2006/relationships" xmlns:p="http://schemas.openxmlformats.org/presentationml/2006/main">
  <p:tag name="AS_UNIQUEID" val="83"/>
</p:tagLst>
</file>

<file path=ppt/tags/tag17.xml><?xml version="1.0" encoding="utf-8"?>
<p:tagLst xmlns:a="http://schemas.openxmlformats.org/drawingml/2006/main" xmlns:r="http://schemas.openxmlformats.org/officeDocument/2006/relationships" xmlns:p="http://schemas.openxmlformats.org/presentationml/2006/main">
  <p:tag name="AS_UNIQUEID" val="50"/>
</p:tagLst>
</file>

<file path=ppt/tags/tag18.xml><?xml version="1.0" encoding="utf-8"?>
<p:tagLst xmlns:a="http://schemas.openxmlformats.org/drawingml/2006/main" xmlns:r="http://schemas.openxmlformats.org/officeDocument/2006/relationships" xmlns:p="http://schemas.openxmlformats.org/presentationml/2006/main">
  <p:tag name="AS_UNIQUEID" val="82"/>
</p:tagLst>
</file>

<file path=ppt/tags/tag19.xml><?xml version="1.0" encoding="utf-8"?>
<p:tagLst xmlns:a="http://schemas.openxmlformats.org/drawingml/2006/main" xmlns:r="http://schemas.openxmlformats.org/officeDocument/2006/relationships" xmlns:p="http://schemas.openxmlformats.org/presentationml/2006/main">
  <p:tag name="AS_UNIQUEID" val="83"/>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50"/>
</p:tagLst>
</file>

<file path=ppt/tags/tag21.xml><?xml version="1.0" encoding="utf-8"?>
<p:tagLst xmlns:a="http://schemas.openxmlformats.org/drawingml/2006/main" xmlns:r="http://schemas.openxmlformats.org/officeDocument/2006/relationships" xmlns:p="http://schemas.openxmlformats.org/presentationml/2006/main">
  <p:tag name="AS_UNIQUEID" val="82"/>
</p:tagLst>
</file>

<file path=ppt/tags/tag22.xml><?xml version="1.0" encoding="utf-8"?>
<p:tagLst xmlns:a="http://schemas.openxmlformats.org/drawingml/2006/main" xmlns:r="http://schemas.openxmlformats.org/officeDocument/2006/relationships" xmlns:p="http://schemas.openxmlformats.org/presentationml/2006/main">
  <p:tag name="AS_UNIQUEID" val="83"/>
</p:tagLst>
</file>

<file path=ppt/tags/tag23.xml><?xml version="1.0" encoding="utf-8"?>
<p:tagLst xmlns:a="http://schemas.openxmlformats.org/drawingml/2006/main" xmlns:r="http://schemas.openxmlformats.org/officeDocument/2006/relationships" xmlns:p="http://schemas.openxmlformats.org/presentationml/2006/main">
  <p:tag name="AS_UNIQUEID" val="50"/>
</p:tagLst>
</file>

<file path=ppt/tags/tag24.xml><?xml version="1.0" encoding="utf-8"?>
<p:tagLst xmlns:a="http://schemas.openxmlformats.org/drawingml/2006/main" xmlns:r="http://schemas.openxmlformats.org/officeDocument/2006/relationships" xmlns:p="http://schemas.openxmlformats.org/presentationml/2006/main">
  <p:tag name="AS_UNIQUEID" val="82"/>
</p:tagLst>
</file>

<file path=ppt/tags/tag25.xml><?xml version="1.0" encoding="utf-8"?>
<p:tagLst xmlns:a="http://schemas.openxmlformats.org/drawingml/2006/main" xmlns:r="http://schemas.openxmlformats.org/officeDocument/2006/relationships" xmlns:p="http://schemas.openxmlformats.org/presentationml/2006/main">
  <p:tag name="AS_UNIQUEID" val="83"/>
</p:tagLst>
</file>

<file path=ppt/tags/tag26.xml><?xml version="1.0" encoding="utf-8"?>
<p:tagLst xmlns:a="http://schemas.openxmlformats.org/drawingml/2006/main" xmlns:r="http://schemas.openxmlformats.org/officeDocument/2006/relationships" xmlns:p="http://schemas.openxmlformats.org/presentationml/2006/main">
  <p:tag name="AS_UNIQUEID" val="50"/>
</p:tagLst>
</file>

<file path=ppt/tags/tag27.xml><?xml version="1.0" encoding="utf-8"?>
<p:tagLst xmlns:a="http://schemas.openxmlformats.org/drawingml/2006/main" xmlns:r="http://schemas.openxmlformats.org/officeDocument/2006/relationships" xmlns:p="http://schemas.openxmlformats.org/presentationml/2006/main">
  <p:tag name="AS_UNIQUEID" val="82"/>
</p:tagLst>
</file>

<file path=ppt/tags/tag28.xml><?xml version="1.0" encoding="utf-8"?>
<p:tagLst xmlns:a="http://schemas.openxmlformats.org/drawingml/2006/main" xmlns:r="http://schemas.openxmlformats.org/officeDocument/2006/relationships" xmlns:p="http://schemas.openxmlformats.org/presentationml/2006/main">
  <p:tag name="AS_UNIQUEID" val="83"/>
</p:tagLst>
</file>

<file path=ppt/tags/tag29.xml><?xml version="1.0" encoding="utf-8"?>
<p:tagLst xmlns:a="http://schemas.openxmlformats.org/drawingml/2006/main" xmlns:r="http://schemas.openxmlformats.org/officeDocument/2006/relationships" xmlns:p="http://schemas.openxmlformats.org/presentationml/2006/main">
  <p:tag name="AS_UNIQUEID" val="50"/>
</p:tagLst>
</file>

<file path=ppt/tags/tag3.xml><?xml version="1.0" encoding="utf-8"?>
<p:tagLst xmlns:a="http://schemas.openxmlformats.org/drawingml/2006/main" xmlns:r="http://schemas.openxmlformats.org/officeDocument/2006/relationships" xmlns:p="http://schemas.openxmlformats.org/presentationml/2006/main">
  <p:tag name="AS_UNIQUEID" val="82"/>
</p:tagLst>
</file>

<file path=ppt/tags/tag30.xml><?xml version="1.0" encoding="utf-8"?>
<p:tagLst xmlns:a="http://schemas.openxmlformats.org/drawingml/2006/main" xmlns:r="http://schemas.openxmlformats.org/officeDocument/2006/relationships" xmlns:p="http://schemas.openxmlformats.org/presentationml/2006/main">
  <p:tag name="AS_UNIQUEID" val="82"/>
</p:tagLst>
</file>

<file path=ppt/tags/tag31.xml><?xml version="1.0" encoding="utf-8"?>
<p:tagLst xmlns:a="http://schemas.openxmlformats.org/drawingml/2006/main" xmlns:r="http://schemas.openxmlformats.org/officeDocument/2006/relationships" xmlns:p="http://schemas.openxmlformats.org/presentationml/2006/main">
  <p:tag name="AS_UNIQUEID" val="83"/>
</p:tagLst>
</file>

<file path=ppt/tags/tag32.xml><?xml version="1.0" encoding="utf-8"?>
<p:tagLst xmlns:a="http://schemas.openxmlformats.org/drawingml/2006/main" xmlns:r="http://schemas.openxmlformats.org/officeDocument/2006/relationships" xmlns:p="http://schemas.openxmlformats.org/presentationml/2006/main">
  <p:tag name="AS_UNIQUEID" val="50"/>
</p:tagLst>
</file>

<file path=ppt/tags/tag33.xml><?xml version="1.0" encoding="utf-8"?>
<p:tagLst xmlns:a="http://schemas.openxmlformats.org/drawingml/2006/main" xmlns:r="http://schemas.openxmlformats.org/officeDocument/2006/relationships" xmlns:p="http://schemas.openxmlformats.org/presentationml/2006/main">
  <p:tag name="AS_UNIQUEID" val="82"/>
</p:tagLst>
</file>

<file path=ppt/tags/tag34.xml><?xml version="1.0" encoding="utf-8"?>
<p:tagLst xmlns:a="http://schemas.openxmlformats.org/drawingml/2006/main" xmlns:r="http://schemas.openxmlformats.org/officeDocument/2006/relationships" xmlns:p="http://schemas.openxmlformats.org/presentationml/2006/main">
  <p:tag name="AS_UNIQUEID" val="83"/>
</p:tagLst>
</file>

<file path=ppt/tags/tag35.xml><?xml version="1.0" encoding="utf-8"?>
<p:tagLst xmlns:a="http://schemas.openxmlformats.org/drawingml/2006/main" xmlns:r="http://schemas.openxmlformats.org/officeDocument/2006/relationships" xmlns:p="http://schemas.openxmlformats.org/presentationml/2006/main">
  <p:tag name="AS_UNIQUEID" val="50"/>
</p:tagLst>
</file>

<file path=ppt/tags/tag36.xml><?xml version="1.0" encoding="utf-8"?>
<p:tagLst xmlns:a="http://schemas.openxmlformats.org/drawingml/2006/main" xmlns:r="http://schemas.openxmlformats.org/officeDocument/2006/relationships" xmlns:p="http://schemas.openxmlformats.org/presentationml/2006/main">
  <p:tag name="AS_UNIQUEID" val="82"/>
</p:tagLst>
</file>

<file path=ppt/tags/tag37.xml><?xml version="1.0" encoding="utf-8"?>
<p:tagLst xmlns:a="http://schemas.openxmlformats.org/drawingml/2006/main" xmlns:r="http://schemas.openxmlformats.org/officeDocument/2006/relationships" xmlns:p="http://schemas.openxmlformats.org/presentationml/2006/main">
  <p:tag name="AS_UNIQUEID" val="83"/>
</p:tagLst>
</file>

<file path=ppt/tags/tag38.xml><?xml version="1.0" encoding="utf-8"?>
<p:tagLst xmlns:a="http://schemas.openxmlformats.org/drawingml/2006/main" xmlns:r="http://schemas.openxmlformats.org/officeDocument/2006/relationships" xmlns:p="http://schemas.openxmlformats.org/presentationml/2006/main">
  <p:tag name="AS_UNIQUEID" val="50"/>
</p:tagLst>
</file>

<file path=ppt/tags/tag39.xml><?xml version="1.0" encoding="utf-8"?>
<p:tagLst xmlns:a="http://schemas.openxmlformats.org/drawingml/2006/main" xmlns:r="http://schemas.openxmlformats.org/officeDocument/2006/relationships" xmlns:p="http://schemas.openxmlformats.org/presentationml/2006/main">
  <p:tag name="AS_UNIQUEID" val="82"/>
</p:tagLst>
</file>

<file path=ppt/tags/tag4.xml><?xml version="1.0" encoding="utf-8"?>
<p:tagLst xmlns:a="http://schemas.openxmlformats.org/drawingml/2006/main" xmlns:r="http://schemas.openxmlformats.org/officeDocument/2006/relationships" xmlns:p="http://schemas.openxmlformats.org/presentationml/2006/main">
  <p:tag name="AS_UNIQUEID" val="83"/>
</p:tagLst>
</file>

<file path=ppt/tags/tag40.xml><?xml version="1.0" encoding="utf-8"?>
<p:tagLst xmlns:a="http://schemas.openxmlformats.org/drawingml/2006/main" xmlns:r="http://schemas.openxmlformats.org/officeDocument/2006/relationships" xmlns:p="http://schemas.openxmlformats.org/presentationml/2006/main">
  <p:tag name="AS_UNIQUEID" val="83"/>
</p:tagLst>
</file>

<file path=ppt/tags/tag41.xml><?xml version="1.0" encoding="utf-8"?>
<p:tagLst xmlns:a="http://schemas.openxmlformats.org/drawingml/2006/main" xmlns:r="http://schemas.openxmlformats.org/officeDocument/2006/relationships" xmlns:p="http://schemas.openxmlformats.org/presentationml/2006/main">
  <p:tag name="AS_UNIQUEID" val="50"/>
</p:tagLst>
</file>

<file path=ppt/tags/tag42.xml><?xml version="1.0" encoding="utf-8"?>
<p:tagLst xmlns:a="http://schemas.openxmlformats.org/drawingml/2006/main" xmlns:r="http://schemas.openxmlformats.org/officeDocument/2006/relationships" xmlns:p="http://schemas.openxmlformats.org/presentationml/2006/main">
  <p:tag name="AS_UNIQUEID" val="82"/>
</p:tagLst>
</file>

<file path=ppt/tags/tag43.xml><?xml version="1.0" encoding="utf-8"?>
<p:tagLst xmlns:a="http://schemas.openxmlformats.org/drawingml/2006/main" xmlns:r="http://schemas.openxmlformats.org/officeDocument/2006/relationships" xmlns:p="http://schemas.openxmlformats.org/presentationml/2006/main">
  <p:tag name="AS_UNIQUEID" val="83"/>
</p:tagLst>
</file>

<file path=ppt/tags/tag44.xml><?xml version="1.0" encoding="utf-8"?>
<p:tagLst xmlns:a="http://schemas.openxmlformats.org/drawingml/2006/main" xmlns:r="http://schemas.openxmlformats.org/officeDocument/2006/relationships" xmlns:p="http://schemas.openxmlformats.org/presentationml/2006/main">
  <p:tag name="AS_UNIQUEID" val="50"/>
</p:tagLst>
</file>

<file path=ppt/tags/tag45.xml><?xml version="1.0" encoding="utf-8"?>
<p:tagLst xmlns:a="http://schemas.openxmlformats.org/drawingml/2006/main" xmlns:r="http://schemas.openxmlformats.org/officeDocument/2006/relationships" xmlns:p="http://schemas.openxmlformats.org/presentationml/2006/main">
  <p:tag name="AS_UNIQUEID" val="82"/>
</p:tagLst>
</file>

<file path=ppt/tags/tag46.xml><?xml version="1.0" encoding="utf-8"?>
<p:tagLst xmlns:a="http://schemas.openxmlformats.org/drawingml/2006/main" xmlns:r="http://schemas.openxmlformats.org/officeDocument/2006/relationships" xmlns:p="http://schemas.openxmlformats.org/presentationml/2006/main">
  <p:tag name="AS_UNIQUEID" val="83"/>
</p:tagLst>
</file>

<file path=ppt/tags/tag47.xml><?xml version="1.0" encoding="utf-8"?>
<p:tagLst xmlns:a="http://schemas.openxmlformats.org/drawingml/2006/main" xmlns:r="http://schemas.openxmlformats.org/officeDocument/2006/relationships" xmlns:p="http://schemas.openxmlformats.org/presentationml/2006/main">
  <p:tag name="AS_UNIQUEID" val="50"/>
</p:tagLst>
</file>

<file path=ppt/tags/tag48.xml><?xml version="1.0" encoding="utf-8"?>
<p:tagLst xmlns:a="http://schemas.openxmlformats.org/drawingml/2006/main" xmlns:r="http://schemas.openxmlformats.org/officeDocument/2006/relationships" xmlns:p="http://schemas.openxmlformats.org/presentationml/2006/main">
  <p:tag name="AS_UNIQUEID" val="82"/>
</p:tagLst>
</file>

<file path=ppt/tags/tag49.xml><?xml version="1.0" encoding="utf-8"?>
<p:tagLst xmlns:a="http://schemas.openxmlformats.org/drawingml/2006/main" xmlns:r="http://schemas.openxmlformats.org/officeDocument/2006/relationships" xmlns:p="http://schemas.openxmlformats.org/presentationml/2006/main">
  <p:tag name="AS_UNIQUEID" val="83"/>
</p:tagLst>
</file>

<file path=ppt/tags/tag5.xml><?xml version="1.0" encoding="utf-8"?>
<p:tagLst xmlns:a="http://schemas.openxmlformats.org/drawingml/2006/main" xmlns:r="http://schemas.openxmlformats.org/officeDocument/2006/relationships" xmlns:p="http://schemas.openxmlformats.org/presentationml/2006/main">
  <p:tag name="AS_UNIQUEID" val="50"/>
</p:tagLst>
</file>

<file path=ppt/tags/tag50.xml><?xml version="1.0" encoding="utf-8"?>
<p:tagLst xmlns:a="http://schemas.openxmlformats.org/drawingml/2006/main" xmlns:r="http://schemas.openxmlformats.org/officeDocument/2006/relationships" xmlns:p="http://schemas.openxmlformats.org/presentationml/2006/main">
  <p:tag name="AS_UNIQUEID" val="50"/>
</p:tagLst>
</file>

<file path=ppt/tags/tag51.xml><?xml version="1.0" encoding="utf-8"?>
<p:tagLst xmlns:a="http://schemas.openxmlformats.org/drawingml/2006/main" xmlns:r="http://schemas.openxmlformats.org/officeDocument/2006/relationships" xmlns:p="http://schemas.openxmlformats.org/presentationml/2006/main">
  <p:tag name="AS_UNIQUEID" val="82"/>
</p:tagLst>
</file>

<file path=ppt/tags/tag52.xml><?xml version="1.0" encoding="utf-8"?>
<p:tagLst xmlns:a="http://schemas.openxmlformats.org/drawingml/2006/main" xmlns:r="http://schemas.openxmlformats.org/officeDocument/2006/relationships" xmlns:p="http://schemas.openxmlformats.org/presentationml/2006/main">
  <p:tag name="AS_UNIQUEID" val="83"/>
</p:tagLst>
</file>

<file path=ppt/tags/tag53.xml><?xml version="1.0" encoding="utf-8"?>
<p:tagLst xmlns:a="http://schemas.openxmlformats.org/drawingml/2006/main" xmlns:r="http://schemas.openxmlformats.org/officeDocument/2006/relationships" xmlns:p="http://schemas.openxmlformats.org/presentationml/2006/main">
  <p:tag name="AS_UNIQUEID" val="50"/>
</p:tagLst>
</file>

<file path=ppt/tags/tag54.xml><?xml version="1.0" encoding="utf-8"?>
<p:tagLst xmlns:a="http://schemas.openxmlformats.org/drawingml/2006/main" xmlns:r="http://schemas.openxmlformats.org/officeDocument/2006/relationships" xmlns:p="http://schemas.openxmlformats.org/presentationml/2006/main">
  <p:tag name="AS_UNIQUEID" val="82"/>
</p:tagLst>
</file>

<file path=ppt/tags/tag55.xml><?xml version="1.0" encoding="utf-8"?>
<p:tagLst xmlns:a="http://schemas.openxmlformats.org/drawingml/2006/main" xmlns:r="http://schemas.openxmlformats.org/officeDocument/2006/relationships" xmlns:p="http://schemas.openxmlformats.org/presentationml/2006/main">
  <p:tag name="AS_UNIQUEID" val="83"/>
</p:tagLst>
</file>

<file path=ppt/tags/tag56.xml><?xml version="1.0" encoding="utf-8"?>
<p:tagLst xmlns:a="http://schemas.openxmlformats.org/drawingml/2006/main" xmlns:r="http://schemas.openxmlformats.org/officeDocument/2006/relationships" xmlns:p="http://schemas.openxmlformats.org/presentationml/2006/main">
  <p:tag name="AS_UNIQUEID" val="50"/>
</p:tagLst>
</file>

<file path=ppt/tags/tag57.xml><?xml version="1.0" encoding="utf-8"?>
<p:tagLst xmlns:a="http://schemas.openxmlformats.org/drawingml/2006/main" xmlns:r="http://schemas.openxmlformats.org/officeDocument/2006/relationships" xmlns:p="http://schemas.openxmlformats.org/presentationml/2006/main">
  <p:tag name="AS_UNIQUEID" val="82"/>
</p:tagLst>
</file>

<file path=ppt/tags/tag58.xml><?xml version="1.0" encoding="utf-8"?>
<p:tagLst xmlns:a="http://schemas.openxmlformats.org/drawingml/2006/main" xmlns:r="http://schemas.openxmlformats.org/officeDocument/2006/relationships" xmlns:p="http://schemas.openxmlformats.org/presentationml/2006/main">
  <p:tag name="AS_UNIQUEID" val="83"/>
</p:tagLst>
</file>

<file path=ppt/tags/tag59.xml><?xml version="1.0" encoding="utf-8"?>
<p:tagLst xmlns:a="http://schemas.openxmlformats.org/drawingml/2006/main" xmlns:r="http://schemas.openxmlformats.org/officeDocument/2006/relationships" xmlns:p="http://schemas.openxmlformats.org/presentationml/2006/main">
  <p:tag name="AS_UNIQUEID" val="50"/>
</p:tagLst>
</file>

<file path=ppt/tags/tag6.xml><?xml version="1.0" encoding="utf-8"?>
<p:tagLst xmlns:a="http://schemas.openxmlformats.org/drawingml/2006/main" xmlns:r="http://schemas.openxmlformats.org/officeDocument/2006/relationships" xmlns:p="http://schemas.openxmlformats.org/presentationml/2006/main">
  <p:tag name="AS_UNIQUEID" val="82"/>
</p:tagLst>
</file>

<file path=ppt/tags/tag60.xml><?xml version="1.0" encoding="utf-8"?>
<p:tagLst xmlns:a="http://schemas.openxmlformats.org/drawingml/2006/main" xmlns:r="http://schemas.openxmlformats.org/officeDocument/2006/relationships" xmlns:p="http://schemas.openxmlformats.org/presentationml/2006/main">
  <p:tag name="AS_UNIQUEID" val="82"/>
</p:tagLst>
</file>

<file path=ppt/tags/tag61.xml><?xml version="1.0" encoding="utf-8"?>
<p:tagLst xmlns:a="http://schemas.openxmlformats.org/drawingml/2006/main" xmlns:r="http://schemas.openxmlformats.org/officeDocument/2006/relationships" xmlns:p="http://schemas.openxmlformats.org/presentationml/2006/main">
  <p:tag name="AS_UNIQUEID" val="83"/>
</p:tagLst>
</file>

<file path=ppt/tags/tag62.xml><?xml version="1.0" encoding="utf-8"?>
<p:tagLst xmlns:a="http://schemas.openxmlformats.org/drawingml/2006/main" xmlns:r="http://schemas.openxmlformats.org/officeDocument/2006/relationships" xmlns:p="http://schemas.openxmlformats.org/presentationml/2006/main">
  <p:tag name="AS_UNIQUEID" val="50"/>
</p:tagLst>
</file>

<file path=ppt/tags/tag63.xml><?xml version="1.0" encoding="utf-8"?>
<p:tagLst xmlns:a="http://schemas.openxmlformats.org/drawingml/2006/main" xmlns:r="http://schemas.openxmlformats.org/officeDocument/2006/relationships" xmlns:p="http://schemas.openxmlformats.org/presentationml/2006/main">
  <p:tag name="AS_UNIQUEID" val="82"/>
</p:tagLst>
</file>

<file path=ppt/tags/tag64.xml><?xml version="1.0" encoding="utf-8"?>
<p:tagLst xmlns:a="http://schemas.openxmlformats.org/drawingml/2006/main" xmlns:r="http://schemas.openxmlformats.org/officeDocument/2006/relationships" xmlns:p="http://schemas.openxmlformats.org/presentationml/2006/main">
  <p:tag name="AS_UNIQUEID" val="83"/>
</p:tagLst>
</file>

<file path=ppt/tags/tag65.xml><?xml version="1.0" encoding="utf-8"?>
<p:tagLst xmlns:a="http://schemas.openxmlformats.org/drawingml/2006/main" xmlns:r="http://schemas.openxmlformats.org/officeDocument/2006/relationships" xmlns:p="http://schemas.openxmlformats.org/presentationml/2006/main">
  <p:tag name="AS_UNIQUEID" val="50"/>
</p:tagLst>
</file>

<file path=ppt/tags/tag66.xml><?xml version="1.0" encoding="utf-8"?>
<p:tagLst xmlns:a="http://schemas.openxmlformats.org/drawingml/2006/main" xmlns:r="http://schemas.openxmlformats.org/officeDocument/2006/relationships" xmlns:p="http://schemas.openxmlformats.org/presentationml/2006/main">
  <p:tag name="AS_UNIQUEID" val="82"/>
</p:tagLst>
</file>

<file path=ppt/tags/tag67.xml><?xml version="1.0" encoding="utf-8"?>
<p:tagLst xmlns:a="http://schemas.openxmlformats.org/drawingml/2006/main" xmlns:r="http://schemas.openxmlformats.org/officeDocument/2006/relationships" xmlns:p="http://schemas.openxmlformats.org/presentationml/2006/main">
  <p:tag name="AS_UNIQUEID" val="83"/>
</p:tagLst>
</file>

<file path=ppt/tags/tag68.xml><?xml version="1.0" encoding="utf-8"?>
<p:tagLst xmlns:a="http://schemas.openxmlformats.org/drawingml/2006/main" xmlns:r="http://schemas.openxmlformats.org/officeDocument/2006/relationships" xmlns:p="http://schemas.openxmlformats.org/presentationml/2006/main">
  <p:tag name="AS_UNIQUEID" val="50"/>
</p:tagLst>
</file>

<file path=ppt/tags/tag69.xml><?xml version="1.0" encoding="utf-8"?>
<p:tagLst xmlns:a="http://schemas.openxmlformats.org/drawingml/2006/main" xmlns:r="http://schemas.openxmlformats.org/officeDocument/2006/relationships" xmlns:p="http://schemas.openxmlformats.org/presentationml/2006/main">
  <p:tag name="AS_UNIQUEID" val="82"/>
</p:tagLst>
</file>

<file path=ppt/tags/tag7.xml><?xml version="1.0" encoding="utf-8"?>
<p:tagLst xmlns:a="http://schemas.openxmlformats.org/drawingml/2006/main" xmlns:r="http://schemas.openxmlformats.org/officeDocument/2006/relationships" xmlns:p="http://schemas.openxmlformats.org/presentationml/2006/main">
  <p:tag name="AS_UNIQUEID" val="83"/>
</p:tagLst>
</file>

<file path=ppt/tags/tag70.xml><?xml version="1.0" encoding="utf-8"?>
<p:tagLst xmlns:a="http://schemas.openxmlformats.org/drawingml/2006/main" xmlns:r="http://schemas.openxmlformats.org/officeDocument/2006/relationships" xmlns:p="http://schemas.openxmlformats.org/presentationml/2006/main">
  <p:tag name="AS_UNIQUEID" val="83"/>
</p:tagLst>
</file>

<file path=ppt/tags/tag71.xml><?xml version="1.0" encoding="utf-8"?>
<p:tagLst xmlns:a="http://schemas.openxmlformats.org/drawingml/2006/main" xmlns:r="http://schemas.openxmlformats.org/officeDocument/2006/relationships" xmlns:p="http://schemas.openxmlformats.org/presentationml/2006/main">
  <p:tag name="AS_UNIQUEID" val="50"/>
</p:tagLst>
</file>

<file path=ppt/tags/tag72.xml><?xml version="1.0" encoding="utf-8"?>
<p:tagLst xmlns:a="http://schemas.openxmlformats.org/drawingml/2006/main" xmlns:r="http://schemas.openxmlformats.org/officeDocument/2006/relationships" xmlns:p="http://schemas.openxmlformats.org/presentationml/2006/main">
  <p:tag name="AS_UNIQUEID" val="82"/>
</p:tagLst>
</file>

<file path=ppt/tags/tag73.xml><?xml version="1.0" encoding="utf-8"?>
<p:tagLst xmlns:a="http://schemas.openxmlformats.org/drawingml/2006/main" xmlns:r="http://schemas.openxmlformats.org/officeDocument/2006/relationships" xmlns:p="http://schemas.openxmlformats.org/presentationml/2006/main">
  <p:tag name="AS_UNIQUEID" val="83"/>
</p:tagLst>
</file>

<file path=ppt/tags/tag74.xml><?xml version="1.0" encoding="utf-8"?>
<p:tagLst xmlns:a="http://schemas.openxmlformats.org/drawingml/2006/main" xmlns:r="http://schemas.openxmlformats.org/officeDocument/2006/relationships" xmlns:p="http://schemas.openxmlformats.org/presentationml/2006/main">
  <p:tag name="AS_UNIQUEID" val="50"/>
</p:tagLst>
</file>

<file path=ppt/tags/tag75.xml><?xml version="1.0" encoding="utf-8"?>
<p:tagLst xmlns:a="http://schemas.openxmlformats.org/drawingml/2006/main" xmlns:r="http://schemas.openxmlformats.org/officeDocument/2006/relationships" xmlns:p="http://schemas.openxmlformats.org/presentationml/2006/main">
  <p:tag name="AS_UNIQUEID" val="82"/>
</p:tagLst>
</file>

<file path=ppt/tags/tag76.xml><?xml version="1.0" encoding="utf-8"?>
<p:tagLst xmlns:a="http://schemas.openxmlformats.org/drawingml/2006/main" xmlns:r="http://schemas.openxmlformats.org/officeDocument/2006/relationships" xmlns:p="http://schemas.openxmlformats.org/presentationml/2006/main">
  <p:tag name="AS_UNIQUEID" val="83"/>
</p:tagLst>
</file>

<file path=ppt/tags/tag77.xml><?xml version="1.0" encoding="utf-8"?>
<p:tagLst xmlns:a="http://schemas.openxmlformats.org/drawingml/2006/main" xmlns:r="http://schemas.openxmlformats.org/officeDocument/2006/relationships" xmlns:p="http://schemas.openxmlformats.org/presentationml/2006/main">
  <p:tag name="AS_UNIQUEID" val="50"/>
</p:tagLst>
</file>

<file path=ppt/tags/tag78.xml><?xml version="1.0" encoding="utf-8"?>
<p:tagLst xmlns:a="http://schemas.openxmlformats.org/drawingml/2006/main" xmlns:r="http://schemas.openxmlformats.org/officeDocument/2006/relationships" xmlns:p="http://schemas.openxmlformats.org/presentationml/2006/main">
  <p:tag name="AS_UNIQUEID" val="82"/>
</p:tagLst>
</file>

<file path=ppt/tags/tag79.xml><?xml version="1.0" encoding="utf-8"?>
<p:tagLst xmlns:a="http://schemas.openxmlformats.org/drawingml/2006/main" xmlns:r="http://schemas.openxmlformats.org/officeDocument/2006/relationships" xmlns:p="http://schemas.openxmlformats.org/presentationml/2006/main">
  <p:tag name="AS_UNIQUEID" val="83"/>
</p:tagLst>
</file>

<file path=ppt/tags/tag8.xml><?xml version="1.0" encoding="utf-8"?>
<p:tagLst xmlns:a="http://schemas.openxmlformats.org/drawingml/2006/main" xmlns:r="http://schemas.openxmlformats.org/officeDocument/2006/relationships" xmlns:p="http://schemas.openxmlformats.org/presentationml/2006/main">
  <p:tag name="AS_UNIQUEID" val="50"/>
</p:tagLst>
</file>

<file path=ppt/tags/tag80.xml><?xml version="1.0" encoding="utf-8"?>
<p:tagLst xmlns:a="http://schemas.openxmlformats.org/drawingml/2006/main" xmlns:r="http://schemas.openxmlformats.org/officeDocument/2006/relationships" xmlns:p="http://schemas.openxmlformats.org/presentationml/2006/main">
  <p:tag name="AS_UNIQUEID" val="50"/>
</p:tagLst>
</file>

<file path=ppt/tags/tag81.xml><?xml version="1.0" encoding="utf-8"?>
<p:tagLst xmlns:a="http://schemas.openxmlformats.org/drawingml/2006/main" xmlns:r="http://schemas.openxmlformats.org/officeDocument/2006/relationships" xmlns:p="http://schemas.openxmlformats.org/presentationml/2006/main">
  <p:tag name="AS_UNIQUEID" val="82"/>
</p:tagLst>
</file>

<file path=ppt/tags/tag82.xml><?xml version="1.0" encoding="utf-8"?>
<p:tagLst xmlns:a="http://schemas.openxmlformats.org/drawingml/2006/main" xmlns:r="http://schemas.openxmlformats.org/officeDocument/2006/relationships" xmlns:p="http://schemas.openxmlformats.org/presentationml/2006/main">
  <p:tag name="AS_UNIQUEID" val="83"/>
</p:tagLst>
</file>

<file path=ppt/tags/tag83.xml><?xml version="1.0" encoding="utf-8"?>
<p:tagLst xmlns:a="http://schemas.openxmlformats.org/drawingml/2006/main" xmlns:r="http://schemas.openxmlformats.org/officeDocument/2006/relationships" xmlns:p="http://schemas.openxmlformats.org/presentationml/2006/main">
  <p:tag name="AS_UNIQUEID" val="50"/>
</p:tagLst>
</file>

<file path=ppt/tags/tag84.xml><?xml version="1.0" encoding="utf-8"?>
<p:tagLst xmlns:a="http://schemas.openxmlformats.org/drawingml/2006/main" xmlns:r="http://schemas.openxmlformats.org/officeDocument/2006/relationships" xmlns:p="http://schemas.openxmlformats.org/presentationml/2006/main">
  <p:tag name="AS_UNIQUEID" val="82"/>
</p:tagLst>
</file>

<file path=ppt/tags/tag85.xml><?xml version="1.0" encoding="utf-8"?>
<p:tagLst xmlns:a="http://schemas.openxmlformats.org/drawingml/2006/main" xmlns:r="http://schemas.openxmlformats.org/officeDocument/2006/relationships" xmlns:p="http://schemas.openxmlformats.org/presentationml/2006/main">
  <p:tag name="AS_UNIQUEID" val="83"/>
</p:tagLst>
</file>

<file path=ppt/tags/tag86.xml><?xml version="1.0" encoding="utf-8"?>
<p:tagLst xmlns:a="http://schemas.openxmlformats.org/drawingml/2006/main" xmlns:r="http://schemas.openxmlformats.org/officeDocument/2006/relationships" xmlns:p="http://schemas.openxmlformats.org/presentationml/2006/main">
  <p:tag name="AS_UNIQUEID" val="50"/>
</p:tagLst>
</file>

<file path=ppt/tags/tag87.xml><?xml version="1.0" encoding="utf-8"?>
<p:tagLst xmlns:a="http://schemas.openxmlformats.org/drawingml/2006/main" xmlns:r="http://schemas.openxmlformats.org/officeDocument/2006/relationships" xmlns:p="http://schemas.openxmlformats.org/presentationml/2006/main">
  <p:tag name="AS_UNIQUEID" val="82"/>
</p:tagLst>
</file>

<file path=ppt/tags/tag88.xml><?xml version="1.0" encoding="utf-8"?>
<p:tagLst xmlns:a="http://schemas.openxmlformats.org/drawingml/2006/main" xmlns:r="http://schemas.openxmlformats.org/officeDocument/2006/relationships" xmlns:p="http://schemas.openxmlformats.org/presentationml/2006/main">
  <p:tag name="AS_UNIQUEID" val="83"/>
</p:tagLst>
</file>

<file path=ppt/tags/tag89.xml><?xml version="1.0" encoding="utf-8"?>
<p:tagLst xmlns:a="http://schemas.openxmlformats.org/drawingml/2006/main" xmlns:r="http://schemas.openxmlformats.org/officeDocument/2006/relationships" xmlns:p="http://schemas.openxmlformats.org/presentationml/2006/main">
  <p:tag name="AS_UNIQUEID" val="50"/>
</p:tagLst>
</file>

<file path=ppt/tags/tag9.xml><?xml version="1.0" encoding="utf-8"?>
<p:tagLst xmlns:a="http://schemas.openxmlformats.org/drawingml/2006/main" xmlns:r="http://schemas.openxmlformats.org/officeDocument/2006/relationships" xmlns:p="http://schemas.openxmlformats.org/presentationml/2006/main">
  <p:tag name="AS_UNIQUEID" val="82"/>
</p:tagLst>
</file>

<file path=ppt/tags/tag90.xml><?xml version="1.0" encoding="utf-8"?>
<p:tagLst xmlns:a="http://schemas.openxmlformats.org/drawingml/2006/main" xmlns:r="http://schemas.openxmlformats.org/officeDocument/2006/relationships" xmlns:p="http://schemas.openxmlformats.org/presentationml/2006/main">
  <p:tag name="AS_UNIQUEID" val="82"/>
</p:tagLst>
</file>

<file path=ppt/tags/tag91.xml><?xml version="1.0" encoding="utf-8"?>
<p:tagLst xmlns:a="http://schemas.openxmlformats.org/drawingml/2006/main" xmlns:r="http://schemas.openxmlformats.org/officeDocument/2006/relationships" xmlns:p="http://schemas.openxmlformats.org/presentationml/2006/main">
  <p:tag name="AS_UNIQUEID" val="83"/>
</p:tagLst>
</file>

<file path=ppt/tags/tag92.xml><?xml version="1.0" encoding="utf-8"?>
<p:tagLst xmlns:a="http://schemas.openxmlformats.org/drawingml/2006/main" xmlns:r="http://schemas.openxmlformats.org/officeDocument/2006/relationships" xmlns:p="http://schemas.openxmlformats.org/presentationml/2006/main">
  <p:tag name="AS_UNIQUEID" val="50"/>
</p:tagLst>
</file>

<file path=ppt/tags/tag93.xml><?xml version="1.0" encoding="utf-8"?>
<p:tagLst xmlns:a="http://schemas.openxmlformats.org/drawingml/2006/main" xmlns:r="http://schemas.openxmlformats.org/officeDocument/2006/relationships" xmlns:p="http://schemas.openxmlformats.org/presentationml/2006/main">
  <p:tag name="AS_UNIQUEID" val="82"/>
</p:tagLst>
</file>

<file path=ppt/tags/tag94.xml><?xml version="1.0" encoding="utf-8"?>
<p:tagLst xmlns:a="http://schemas.openxmlformats.org/drawingml/2006/main" xmlns:r="http://schemas.openxmlformats.org/officeDocument/2006/relationships" xmlns:p="http://schemas.openxmlformats.org/presentationml/2006/main">
  <p:tag name="AS_UNIQUEID" val="83"/>
</p:tagLst>
</file>

<file path=ppt/tags/tag95.xml><?xml version="1.0" encoding="utf-8"?>
<p:tagLst xmlns:a="http://schemas.openxmlformats.org/drawingml/2006/main" xmlns:r="http://schemas.openxmlformats.org/officeDocument/2006/relationships" xmlns:p="http://schemas.openxmlformats.org/presentationml/2006/main">
  <p:tag name="AS_UNIQUEID" val="50"/>
</p:tagLst>
</file>

<file path=ppt/tags/tag96.xml><?xml version="1.0" encoding="utf-8"?>
<p:tagLst xmlns:a="http://schemas.openxmlformats.org/drawingml/2006/main" xmlns:r="http://schemas.openxmlformats.org/officeDocument/2006/relationships" xmlns:p="http://schemas.openxmlformats.org/presentationml/2006/main">
  <p:tag name="AS_UNIQUEID" val="82"/>
</p:tagLst>
</file>

<file path=ppt/tags/tag97.xml><?xml version="1.0" encoding="utf-8"?>
<p:tagLst xmlns:a="http://schemas.openxmlformats.org/drawingml/2006/main" xmlns:r="http://schemas.openxmlformats.org/officeDocument/2006/relationships" xmlns:p="http://schemas.openxmlformats.org/presentationml/2006/main">
  <p:tag name="AS_UNIQUEID" val="83"/>
</p:tagLst>
</file>

<file path=ppt/tags/tag98.xml><?xml version="1.0" encoding="utf-8"?>
<p:tagLst xmlns:a="http://schemas.openxmlformats.org/drawingml/2006/main" xmlns:r="http://schemas.openxmlformats.org/officeDocument/2006/relationships" xmlns:p="http://schemas.openxmlformats.org/presentationml/2006/main">
  <p:tag name="AS_UNIQUEID" val="50"/>
</p:tagLst>
</file>

<file path=ppt/tags/tag99.xml><?xml version="1.0" encoding="utf-8"?>
<p:tagLst xmlns:a="http://schemas.openxmlformats.org/drawingml/2006/main" xmlns:r="http://schemas.openxmlformats.org/officeDocument/2006/relationships" xmlns:p="http://schemas.openxmlformats.org/presentationml/2006/main">
  <p:tag name="AS_UNIQUEID" val="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3853</TotalTime>
  <Words>2757</Words>
  <Application>Microsoft Office PowerPoint</Application>
  <PresentationFormat>On-screen Show (4:3)</PresentationFormat>
  <Paragraphs>226</Paragraphs>
  <Slides>51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Calibri</vt:lpstr>
      <vt:lpstr>Cambria</vt:lpstr>
      <vt:lpstr>erdana</vt:lpstr>
      <vt:lpstr>inter-bold</vt:lpstr>
      <vt:lpstr>inter-regular</vt:lpstr>
      <vt:lpstr>KaTeX_Main</vt:lpstr>
      <vt:lpstr>KaTeX_Math</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Pragati Mishra</cp:lastModifiedBy>
  <cp:revision>169</cp:revision>
  <dcterms:created xsi:type="dcterms:W3CDTF">2020-05-18T10:32:00Z</dcterms:created>
  <dcterms:modified xsi:type="dcterms:W3CDTF">2024-05-25T17:34:26Z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1033-10.2.0.7477</vt:lpwstr>
  </property>
</Properties>
</file>