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5" r:id="rId4"/>
    <p:sldId id="259" r:id="rId5"/>
    <p:sldId id="267" r:id="rId6"/>
    <p:sldId id="272" r:id="rId7"/>
    <p:sldId id="396" r:id="rId8"/>
    <p:sldId id="393" r:id="rId9"/>
    <p:sldId id="394" r:id="rId10"/>
    <p:sldId id="395" r:id="rId11"/>
    <p:sldId id="357" r:id="rId12"/>
    <p:sldId id="397" r:id="rId13"/>
    <p:sldId id="398" r:id="rId14"/>
    <p:sldId id="399" r:id="rId15"/>
    <p:sldId id="400" r:id="rId16"/>
    <p:sldId id="401" r:id="rId17"/>
    <p:sldId id="403" r:id="rId18"/>
    <p:sldId id="402" r:id="rId19"/>
    <p:sldId id="404" r:id="rId20"/>
    <p:sldId id="405" r:id="rId21"/>
    <p:sldId id="406" r:id="rId22"/>
    <p:sldId id="410" r:id="rId23"/>
    <p:sldId id="407" r:id="rId24"/>
    <p:sldId id="411" r:id="rId25"/>
    <p:sldId id="412" r:id="rId26"/>
    <p:sldId id="413" r:id="rId27"/>
    <p:sldId id="414" r:id="rId28"/>
    <p:sldId id="415" r:id="rId29"/>
    <p:sldId id="416" r:id="rId30"/>
    <p:sldId id="417" r:id="rId31"/>
    <p:sldId id="418" r:id="rId32"/>
    <p:sldId id="419" r:id="rId33"/>
    <p:sldId id="420" r:id="rId34"/>
    <p:sldId id="422" r:id="rId35"/>
    <p:sldId id="423" r:id="rId36"/>
    <p:sldId id="425" r:id="rId37"/>
    <p:sldId id="426" r:id="rId38"/>
    <p:sldId id="427" r:id="rId39"/>
    <p:sldId id="428" r:id="rId40"/>
    <p:sldId id="429" r:id="rId41"/>
    <p:sldId id="431" r:id="rId42"/>
    <p:sldId id="433" r:id="rId43"/>
    <p:sldId id="434" r:id="rId44"/>
    <p:sldId id="435" r:id="rId45"/>
    <p:sldId id="436" r:id="rId46"/>
    <p:sldId id="437" r:id="rId47"/>
    <p:sldId id="438" r:id="rId48"/>
    <p:sldId id="439" r:id="rId49"/>
    <p:sldId id="440" r:id="rId50"/>
    <p:sldId id="441" r:id="rId51"/>
    <p:sldId id="442" r:id="rId52"/>
    <p:sldId id="447" r:id="rId53"/>
    <p:sldId id="443" r:id="rId54"/>
    <p:sldId id="444" r:id="rId55"/>
    <p:sldId id="445" r:id="rId56"/>
    <p:sldId id="446" r:id="rId57"/>
    <p:sldId id="448" r:id="rId58"/>
    <p:sldId id="449" r:id="rId59"/>
    <p:sldId id="450" r:id="rId60"/>
    <p:sldId id="451" r:id="rId61"/>
    <p:sldId id="452" r:id="rId62"/>
    <p:sldId id="453" r:id="rId63"/>
    <p:sldId id="454" r:id="rId64"/>
    <p:sldId id="455" r:id="rId65"/>
    <p:sldId id="456" r:id="rId66"/>
    <p:sldId id="457" r:id="rId67"/>
    <p:sldId id="458" r:id="rId68"/>
    <p:sldId id="459" r:id="rId69"/>
    <p:sldId id="460" r:id="rId70"/>
    <p:sldId id="461" r:id="rId71"/>
    <p:sldId id="462" r:id="rId72"/>
    <p:sldId id="351" r:id="rId73"/>
    <p:sldId id="266" r:id="rId74"/>
  </p:sldIdLst>
  <p:sldSz cx="9144000" cy="6858000" type="screen4x3"/>
  <p:notesSz cx="6858000" cy="9144000"/>
  <p:custDataLst>
    <p:tags r:id="rId75"/>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24" autoAdjust="0"/>
  </p:normalViewPr>
  <p:slideViewPr>
    <p:cSldViewPr>
      <p:cViewPr varScale="1">
        <p:scale>
          <a:sx n="72" d="100"/>
          <a:sy n="72" d="100"/>
        </p:scale>
        <p:origin x="114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F59FF2EA-6338-4995-A8EA-E3D490AFA8C2}" type="datetime1">
              <a:rPr lang="en-US" altLang="en-US"/>
              <a:pPr>
                <a:defRPr/>
              </a:pPr>
              <a:t>11/17/2020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5DD4CB2D-8226-40ED-A601-2E600C162D11}"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EA88C984-B378-462F-8DAB-9FEDFE866A4B}" type="datetime1">
              <a:rPr lang="en-US" altLang="en-US"/>
              <a:pPr>
                <a:defRPr/>
              </a:pPr>
              <a:t>11/17/2020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0065C5D8-7540-4C45-9D3E-2ED8DABC2251}"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FB587978-AA53-4307-B96A-D558DB363F09}" type="datetime1">
              <a:rPr lang="en-US" altLang="en-US"/>
              <a:pPr>
                <a:defRPr/>
              </a:pPr>
              <a:t>11/17/2020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BAE5A7B-26CF-4938-863D-E0C799AC983B}"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69BD5BC7-02E8-45B2-AC26-3616DC8097F7}" type="datetime1">
              <a:rPr lang="en-US" altLang="en-US"/>
              <a:pPr>
                <a:defRPr/>
              </a:pPr>
              <a:t>11/17/2020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3FF07F1E-1283-4526-9AE3-28848D788D8F}" type="slidenum">
              <a:rPr lang="en-US"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559C6ED7-6E06-4AB2-9F7E-8682BCE8DBD5}" type="datetime1">
              <a:rPr lang="en-US" altLang="en-US"/>
              <a:pPr>
                <a:defRPr/>
              </a:pPr>
              <a:t>11/17/2020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0D7A151-4129-4AC6-BBF9-AA41127599C3}"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950220DE-27A0-483D-B54E-4F411B0E6D47}" type="datetime1">
              <a:rPr lang="en-US" altLang="en-US"/>
              <a:pPr>
                <a:defRPr/>
              </a:pPr>
              <a:t>11/17/2020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DA342CB9-DB3A-4B33-B666-6728BBE66603}"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A13AB68E-5D41-4CCB-8FD9-87EE8D4A1EFF}" type="datetime1">
              <a:rPr lang="en-US" altLang="en-US"/>
              <a:pPr>
                <a:defRPr/>
              </a:pPr>
              <a:t>11/17/2020</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6DE81E69-EC41-400D-AE5F-B735A67BC331}"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277169BB-DFBB-42DA-8B4F-4D8DE4BB29BC}" type="datetime1">
              <a:rPr lang="en-US" altLang="en-US"/>
              <a:pPr>
                <a:defRPr/>
              </a:pPr>
              <a:t>11/17/2020</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C9FAA794-7251-4263-BE26-C9AD49D35E18}"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4B9F838A-C064-41AF-8489-6004FC1C728A}" type="datetime1">
              <a:rPr lang="en-US" altLang="en-US"/>
              <a:pPr>
                <a:defRPr/>
              </a:pPr>
              <a:t>11/17/2020</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CEFB1F1D-738E-429A-BB9D-4D3FB4284A80}"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C91DCF89-A24C-4E0F-8EEE-62B5571CD21B}" type="datetime1">
              <a:rPr lang="en-US" altLang="en-US"/>
              <a:pPr>
                <a:defRPr/>
              </a:pPr>
              <a:t>11/17/2020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5D941A4A-82A6-4981-B9DF-D90E5206486D}"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A6647D80-D325-4F25-9CD6-74A9DCA73AA4}" type="datetime1">
              <a:rPr lang="en-US" altLang="en-US"/>
              <a:pPr>
                <a:defRPr/>
              </a:pPr>
              <a:t>11/17/2020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48B262BE-DDC6-4D95-8692-D1D61DEE8CA2}"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fld id="{8BAB601D-B1AD-450D-A1FF-F0D1862AC374}" type="datetime1">
              <a:rPr lang="en-US" altLang="en-US"/>
              <a:pPr>
                <a:defRPr/>
              </a:pPr>
              <a:t>11/17/2020</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a:defRPr>
            </a:lvl1pPr>
          </a:lstStyle>
          <a:p>
            <a:fld id="{508F2DD2-9EF4-4D00-82E7-8592A972C05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3.png"/><Relationship Id="rId5" Type="http://schemas.openxmlformats.org/officeDocument/2006/relationships/tags" Target="../tags/tag67.xml"/><Relationship Id="rId10" Type="http://schemas.openxmlformats.org/officeDocument/2006/relationships/image" Target="../media/image5.png"/><Relationship Id="rId4" Type="http://schemas.openxmlformats.org/officeDocument/2006/relationships/tags" Target="../tags/tag66.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3.png"/><Relationship Id="rId5" Type="http://schemas.openxmlformats.org/officeDocument/2006/relationships/tags" Target="../tags/tag74.xml"/><Relationship Id="rId10" Type="http://schemas.openxmlformats.org/officeDocument/2006/relationships/image" Target="../media/image5.png"/><Relationship Id="rId4" Type="http://schemas.openxmlformats.org/officeDocument/2006/relationships/tags" Target="../tags/tag73.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3.png"/><Relationship Id="rId5" Type="http://schemas.openxmlformats.org/officeDocument/2006/relationships/tags" Target="../tags/tag81.xml"/><Relationship Id="rId10" Type="http://schemas.openxmlformats.org/officeDocument/2006/relationships/image" Target="../media/image5.png"/><Relationship Id="rId4" Type="http://schemas.openxmlformats.org/officeDocument/2006/relationships/tags" Target="../tags/tag80.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3.png"/><Relationship Id="rId5" Type="http://schemas.openxmlformats.org/officeDocument/2006/relationships/tags" Target="../tags/tag88.xml"/><Relationship Id="rId10" Type="http://schemas.openxmlformats.org/officeDocument/2006/relationships/image" Target="../media/image5.png"/><Relationship Id="rId4" Type="http://schemas.openxmlformats.org/officeDocument/2006/relationships/tags" Target="../tags/tag87.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media/image3.png"/><Relationship Id="rId5" Type="http://schemas.openxmlformats.org/officeDocument/2006/relationships/tags" Target="../tags/tag95.xml"/><Relationship Id="rId10" Type="http://schemas.openxmlformats.org/officeDocument/2006/relationships/image" Target="../media/image5.png"/><Relationship Id="rId4" Type="http://schemas.openxmlformats.org/officeDocument/2006/relationships/tags" Target="../tags/tag94.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3.png"/><Relationship Id="rId5" Type="http://schemas.openxmlformats.org/officeDocument/2006/relationships/tags" Target="../tags/tag102.xml"/><Relationship Id="rId10" Type="http://schemas.openxmlformats.org/officeDocument/2006/relationships/image" Target="../media/image5.png"/><Relationship Id="rId4" Type="http://schemas.openxmlformats.org/officeDocument/2006/relationships/tags" Target="../tags/tag101.xml"/><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3.png"/><Relationship Id="rId5" Type="http://schemas.openxmlformats.org/officeDocument/2006/relationships/tags" Target="../tags/tag109.xml"/><Relationship Id="rId10" Type="http://schemas.openxmlformats.org/officeDocument/2006/relationships/image" Target="../media/image5.png"/><Relationship Id="rId4" Type="http://schemas.openxmlformats.org/officeDocument/2006/relationships/tags" Target="../tags/tag108.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image" Target="../media/image3.png"/><Relationship Id="rId5" Type="http://schemas.openxmlformats.org/officeDocument/2006/relationships/tags" Target="../tags/tag116.xml"/><Relationship Id="rId10" Type="http://schemas.openxmlformats.org/officeDocument/2006/relationships/image" Target="../media/image5.png"/><Relationship Id="rId4" Type="http://schemas.openxmlformats.org/officeDocument/2006/relationships/tags" Target="../tags/tag115.xml"/><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image" Target="../media/image3.png"/><Relationship Id="rId5" Type="http://schemas.openxmlformats.org/officeDocument/2006/relationships/tags" Target="../tags/tag123.xml"/><Relationship Id="rId10" Type="http://schemas.openxmlformats.org/officeDocument/2006/relationships/image" Target="../media/image5.png"/><Relationship Id="rId4" Type="http://schemas.openxmlformats.org/officeDocument/2006/relationships/tags" Target="../tags/tag122.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image" Target="../media/image3.png"/><Relationship Id="rId5" Type="http://schemas.openxmlformats.org/officeDocument/2006/relationships/tags" Target="../tags/tag130.xml"/><Relationship Id="rId10" Type="http://schemas.openxmlformats.org/officeDocument/2006/relationships/image" Target="../media/image5.png"/><Relationship Id="rId4" Type="http://schemas.openxmlformats.org/officeDocument/2006/relationships/tags" Target="../tags/tag129.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3.png"/><Relationship Id="rId5" Type="http://schemas.openxmlformats.org/officeDocument/2006/relationships/tags" Target="../tags/tag137.xml"/><Relationship Id="rId10" Type="http://schemas.openxmlformats.org/officeDocument/2006/relationships/image" Target="../media/image5.png"/><Relationship Id="rId4" Type="http://schemas.openxmlformats.org/officeDocument/2006/relationships/tags" Target="../tags/tag136.xml"/><Relationship Id="rId9"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image" Target="../media/image3.png"/><Relationship Id="rId5" Type="http://schemas.openxmlformats.org/officeDocument/2006/relationships/tags" Target="../tags/tag144.xml"/><Relationship Id="rId10" Type="http://schemas.openxmlformats.org/officeDocument/2006/relationships/image" Target="../media/image5.png"/><Relationship Id="rId4" Type="http://schemas.openxmlformats.org/officeDocument/2006/relationships/tags" Target="../tags/tag143.xml"/><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7.png"/><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image" Target="../media/image6.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3.png"/><Relationship Id="rId5" Type="http://schemas.openxmlformats.org/officeDocument/2006/relationships/tags" Target="../tags/tag151.xml"/><Relationship Id="rId10" Type="http://schemas.openxmlformats.org/officeDocument/2006/relationships/image" Target="../media/image5.png"/><Relationship Id="rId4" Type="http://schemas.openxmlformats.org/officeDocument/2006/relationships/tags" Target="../tags/tag150.xml"/><Relationship Id="rId9" Type="http://schemas.openxmlformats.org/officeDocument/2006/relationships/image" Target="../media/image4.png"/><Relationship Id="rId1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image" Target="../media/image3.png"/><Relationship Id="rId5" Type="http://schemas.openxmlformats.org/officeDocument/2006/relationships/tags" Target="../tags/tag158.xml"/><Relationship Id="rId10" Type="http://schemas.openxmlformats.org/officeDocument/2006/relationships/image" Target="../media/image5.png"/><Relationship Id="rId4" Type="http://schemas.openxmlformats.org/officeDocument/2006/relationships/tags" Target="../tags/tag157.xml"/><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3.xml"/><Relationship Id="rId7" Type="http://schemas.openxmlformats.org/officeDocument/2006/relationships/tags" Target="../tags/tag16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image" Target="../media/image3.png"/><Relationship Id="rId5" Type="http://schemas.openxmlformats.org/officeDocument/2006/relationships/tags" Target="../tags/tag165.xml"/><Relationship Id="rId10" Type="http://schemas.openxmlformats.org/officeDocument/2006/relationships/image" Target="../media/image5.png"/><Relationship Id="rId4" Type="http://schemas.openxmlformats.org/officeDocument/2006/relationships/tags" Target="../tags/tag164.xml"/><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image" Target="../media/image3.png"/><Relationship Id="rId5" Type="http://schemas.openxmlformats.org/officeDocument/2006/relationships/tags" Target="../tags/tag172.xml"/><Relationship Id="rId10" Type="http://schemas.openxmlformats.org/officeDocument/2006/relationships/image" Target="../media/image5.png"/><Relationship Id="rId4" Type="http://schemas.openxmlformats.org/officeDocument/2006/relationships/tags" Target="../tags/tag171.xml"/><Relationship Id="rId9"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7.xml"/><Relationship Id="rId7" Type="http://schemas.openxmlformats.org/officeDocument/2006/relationships/tags" Target="../tags/tag181.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image" Target="../media/image3.png"/><Relationship Id="rId5" Type="http://schemas.openxmlformats.org/officeDocument/2006/relationships/tags" Target="../tags/tag179.xml"/><Relationship Id="rId10" Type="http://schemas.openxmlformats.org/officeDocument/2006/relationships/image" Target="../media/image5.png"/><Relationship Id="rId4" Type="http://schemas.openxmlformats.org/officeDocument/2006/relationships/tags" Target="../tags/tag178.xml"/><Relationship Id="rId9"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image" Target="../media/image3.png"/><Relationship Id="rId5" Type="http://schemas.openxmlformats.org/officeDocument/2006/relationships/tags" Target="../tags/tag186.xml"/><Relationship Id="rId10" Type="http://schemas.openxmlformats.org/officeDocument/2006/relationships/image" Target="../media/image5.png"/><Relationship Id="rId4" Type="http://schemas.openxmlformats.org/officeDocument/2006/relationships/tags" Target="../tags/tag185.xml"/><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image" Target="../media/image3.png"/><Relationship Id="rId5" Type="http://schemas.openxmlformats.org/officeDocument/2006/relationships/tags" Target="../tags/tag193.xml"/><Relationship Id="rId10" Type="http://schemas.openxmlformats.org/officeDocument/2006/relationships/image" Target="../media/image5.png"/><Relationship Id="rId4" Type="http://schemas.openxmlformats.org/officeDocument/2006/relationships/tags" Target="../tags/tag192.xml"/><Relationship Id="rId9"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8.xml"/><Relationship Id="rId7" Type="http://schemas.openxmlformats.org/officeDocument/2006/relationships/tags" Target="../tags/tag20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image" Target="../media/image3.png"/><Relationship Id="rId5" Type="http://schemas.openxmlformats.org/officeDocument/2006/relationships/tags" Target="../tags/tag200.xml"/><Relationship Id="rId10" Type="http://schemas.openxmlformats.org/officeDocument/2006/relationships/image" Target="../media/image5.png"/><Relationship Id="rId4" Type="http://schemas.openxmlformats.org/officeDocument/2006/relationships/tags" Target="../tags/tag199.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3.png"/><Relationship Id="rId5" Type="http://schemas.openxmlformats.org/officeDocument/2006/relationships/tags" Target="../tags/tag18.xml"/><Relationship Id="rId10" Type="http://schemas.openxmlformats.org/officeDocument/2006/relationships/image" Target="../media/image5.png"/><Relationship Id="rId4" Type="http://schemas.openxmlformats.org/officeDocument/2006/relationships/tags" Target="../tags/tag17.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3.png"/><Relationship Id="rId5" Type="http://schemas.openxmlformats.org/officeDocument/2006/relationships/tags" Target="../tags/tag207.xml"/><Relationship Id="rId10" Type="http://schemas.openxmlformats.org/officeDocument/2006/relationships/image" Target="../media/image5.png"/><Relationship Id="rId4" Type="http://schemas.openxmlformats.org/officeDocument/2006/relationships/tags" Target="../tags/tag206.xml"/><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2.xml"/><Relationship Id="rId7" Type="http://schemas.openxmlformats.org/officeDocument/2006/relationships/tags" Target="../tags/tag216.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image" Target="../media/image3.png"/><Relationship Id="rId5" Type="http://schemas.openxmlformats.org/officeDocument/2006/relationships/tags" Target="../tags/tag214.xml"/><Relationship Id="rId10" Type="http://schemas.openxmlformats.org/officeDocument/2006/relationships/image" Target="../media/image5.png"/><Relationship Id="rId4" Type="http://schemas.openxmlformats.org/officeDocument/2006/relationships/tags" Target="../tags/tag213.xml"/><Relationship Id="rId9"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image" Target="../media/image3.png"/><Relationship Id="rId5" Type="http://schemas.openxmlformats.org/officeDocument/2006/relationships/tags" Target="../tags/tag221.xml"/><Relationship Id="rId10" Type="http://schemas.openxmlformats.org/officeDocument/2006/relationships/image" Target="../media/image5.png"/><Relationship Id="rId4" Type="http://schemas.openxmlformats.org/officeDocument/2006/relationships/tags" Target="../tags/tag220.xml"/><Relationship Id="rId9"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26.xml"/><Relationship Id="rId7" Type="http://schemas.openxmlformats.org/officeDocument/2006/relationships/tags" Target="../tags/tag230.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image" Target="../media/image3.png"/><Relationship Id="rId5" Type="http://schemas.openxmlformats.org/officeDocument/2006/relationships/tags" Target="../tags/tag228.xml"/><Relationship Id="rId10" Type="http://schemas.openxmlformats.org/officeDocument/2006/relationships/image" Target="../media/image5.png"/><Relationship Id="rId4" Type="http://schemas.openxmlformats.org/officeDocument/2006/relationships/tags" Target="../tags/tag227.xml"/><Relationship Id="rId9" Type="http://schemas.openxmlformats.org/officeDocument/2006/relationships/image" Target="../media/image4.png"/></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image" Target="../media/image11.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image" Target="../media/image3.png"/><Relationship Id="rId5" Type="http://schemas.openxmlformats.org/officeDocument/2006/relationships/tags" Target="../tags/tag235.xml"/><Relationship Id="rId10" Type="http://schemas.openxmlformats.org/officeDocument/2006/relationships/image" Target="../media/image5.png"/><Relationship Id="rId4" Type="http://schemas.openxmlformats.org/officeDocument/2006/relationships/tags" Target="../tags/tag234.xml"/><Relationship Id="rId9"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0.xml"/><Relationship Id="rId7" Type="http://schemas.openxmlformats.org/officeDocument/2006/relationships/tags" Target="../tags/tag244.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image" Target="../media/image3.png"/><Relationship Id="rId5" Type="http://schemas.openxmlformats.org/officeDocument/2006/relationships/tags" Target="../tags/tag242.xml"/><Relationship Id="rId10" Type="http://schemas.openxmlformats.org/officeDocument/2006/relationships/image" Target="../media/image5.png"/><Relationship Id="rId4" Type="http://schemas.openxmlformats.org/officeDocument/2006/relationships/tags" Target="../tags/tag241.xml"/><Relationship Id="rId9" Type="http://schemas.openxmlformats.org/officeDocument/2006/relationships/image" Target="../media/image4.png"/></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7.xml"/><Relationship Id="rId7" Type="http://schemas.openxmlformats.org/officeDocument/2006/relationships/tags" Target="../tags/tag251.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image" Target="../media/image3.png"/><Relationship Id="rId5" Type="http://schemas.openxmlformats.org/officeDocument/2006/relationships/tags" Target="../tags/tag249.xml"/><Relationship Id="rId10" Type="http://schemas.openxmlformats.org/officeDocument/2006/relationships/image" Target="../media/image5.png"/><Relationship Id="rId4" Type="http://schemas.openxmlformats.org/officeDocument/2006/relationships/tags" Target="../tags/tag248.xml"/><Relationship Id="rId9" Type="http://schemas.openxmlformats.org/officeDocument/2006/relationships/image" Target="../media/image4.png"/></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4.xml"/><Relationship Id="rId7" Type="http://schemas.openxmlformats.org/officeDocument/2006/relationships/tags" Target="../tags/tag258.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image" Target="../media/image3.png"/><Relationship Id="rId5" Type="http://schemas.openxmlformats.org/officeDocument/2006/relationships/tags" Target="../tags/tag256.xml"/><Relationship Id="rId10" Type="http://schemas.openxmlformats.org/officeDocument/2006/relationships/image" Target="../media/image5.png"/><Relationship Id="rId4" Type="http://schemas.openxmlformats.org/officeDocument/2006/relationships/tags" Target="../tags/tag255.xml"/><Relationship Id="rId9"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1.xml"/><Relationship Id="rId7" Type="http://schemas.openxmlformats.org/officeDocument/2006/relationships/tags" Target="../tags/tag265.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image" Target="../media/image3.png"/><Relationship Id="rId5" Type="http://schemas.openxmlformats.org/officeDocument/2006/relationships/tags" Target="../tags/tag263.xml"/><Relationship Id="rId10" Type="http://schemas.openxmlformats.org/officeDocument/2006/relationships/image" Target="../media/image5.png"/><Relationship Id="rId4" Type="http://schemas.openxmlformats.org/officeDocument/2006/relationships/tags" Target="../tags/tag262.xml"/><Relationship Id="rId9"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8.xml"/><Relationship Id="rId7" Type="http://schemas.openxmlformats.org/officeDocument/2006/relationships/tags" Target="../tags/tag272.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image" Target="../media/image3.png"/><Relationship Id="rId5" Type="http://schemas.openxmlformats.org/officeDocument/2006/relationships/tags" Target="../tags/tag270.xml"/><Relationship Id="rId10" Type="http://schemas.openxmlformats.org/officeDocument/2006/relationships/image" Target="../media/image5.png"/><Relationship Id="rId4" Type="http://schemas.openxmlformats.org/officeDocument/2006/relationships/tags" Target="../tags/tag269.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3.png"/><Relationship Id="rId5" Type="http://schemas.openxmlformats.org/officeDocument/2006/relationships/tags" Target="../tags/tag25.xm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5.xml"/><Relationship Id="rId7" Type="http://schemas.openxmlformats.org/officeDocument/2006/relationships/tags" Target="../tags/tag279.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image" Target="../media/image3.png"/><Relationship Id="rId5" Type="http://schemas.openxmlformats.org/officeDocument/2006/relationships/tags" Target="../tags/tag277.xml"/><Relationship Id="rId10" Type="http://schemas.openxmlformats.org/officeDocument/2006/relationships/image" Target="../media/image5.png"/><Relationship Id="rId4" Type="http://schemas.openxmlformats.org/officeDocument/2006/relationships/tags" Target="../tags/tag276.xml"/><Relationship Id="rId9" Type="http://schemas.openxmlformats.org/officeDocument/2006/relationships/image" Target="../media/image4.png"/></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image" Target="../media/image12.png"/><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11" Type="http://schemas.openxmlformats.org/officeDocument/2006/relationships/image" Target="../media/image3.png"/><Relationship Id="rId5" Type="http://schemas.openxmlformats.org/officeDocument/2006/relationships/tags" Target="../tags/tag284.xml"/><Relationship Id="rId10" Type="http://schemas.openxmlformats.org/officeDocument/2006/relationships/image" Target="../media/image5.png"/><Relationship Id="rId4" Type="http://schemas.openxmlformats.org/officeDocument/2006/relationships/tags" Target="../tags/tag283.xml"/><Relationship Id="rId9"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9.xml"/><Relationship Id="rId7" Type="http://schemas.openxmlformats.org/officeDocument/2006/relationships/tags" Target="../tags/tag293.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11" Type="http://schemas.openxmlformats.org/officeDocument/2006/relationships/image" Target="../media/image3.png"/><Relationship Id="rId5" Type="http://schemas.openxmlformats.org/officeDocument/2006/relationships/tags" Target="../tags/tag291.xml"/><Relationship Id="rId10" Type="http://schemas.openxmlformats.org/officeDocument/2006/relationships/image" Target="../media/image5.png"/><Relationship Id="rId4" Type="http://schemas.openxmlformats.org/officeDocument/2006/relationships/tags" Target="../tags/tag290.xml"/><Relationship Id="rId9" Type="http://schemas.openxmlformats.org/officeDocument/2006/relationships/image" Target="../media/image4.png"/></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96.xml"/><Relationship Id="rId7" Type="http://schemas.openxmlformats.org/officeDocument/2006/relationships/tags" Target="../tags/tag300.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image" Target="../media/image3.png"/><Relationship Id="rId5" Type="http://schemas.openxmlformats.org/officeDocument/2006/relationships/tags" Target="../tags/tag298.xml"/><Relationship Id="rId10" Type="http://schemas.openxmlformats.org/officeDocument/2006/relationships/image" Target="../media/image5.png"/><Relationship Id="rId4" Type="http://schemas.openxmlformats.org/officeDocument/2006/relationships/tags" Target="../tags/tag297.xml"/><Relationship Id="rId9" Type="http://schemas.openxmlformats.org/officeDocument/2006/relationships/image" Target="../media/image4.png"/></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03.xml"/><Relationship Id="rId7" Type="http://schemas.openxmlformats.org/officeDocument/2006/relationships/tags" Target="../tags/tag307.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11" Type="http://schemas.openxmlformats.org/officeDocument/2006/relationships/image" Target="../media/image3.png"/><Relationship Id="rId5" Type="http://schemas.openxmlformats.org/officeDocument/2006/relationships/tags" Target="../tags/tag305.xml"/><Relationship Id="rId10" Type="http://schemas.openxmlformats.org/officeDocument/2006/relationships/image" Target="../media/image5.png"/><Relationship Id="rId4" Type="http://schemas.openxmlformats.org/officeDocument/2006/relationships/tags" Target="../tags/tag304.xml"/><Relationship Id="rId9" Type="http://schemas.openxmlformats.org/officeDocument/2006/relationships/image" Target="../media/image4.png"/></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10.xml"/><Relationship Id="rId7" Type="http://schemas.openxmlformats.org/officeDocument/2006/relationships/tags" Target="../tags/tag314.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image" Target="../media/image3.png"/><Relationship Id="rId5" Type="http://schemas.openxmlformats.org/officeDocument/2006/relationships/tags" Target="../tags/tag312.xml"/><Relationship Id="rId10" Type="http://schemas.openxmlformats.org/officeDocument/2006/relationships/image" Target="../media/image5.png"/><Relationship Id="rId4" Type="http://schemas.openxmlformats.org/officeDocument/2006/relationships/tags" Target="../tags/tag311.xml"/><Relationship Id="rId9" Type="http://schemas.openxmlformats.org/officeDocument/2006/relationships/image" Target="../media/image4.png"/></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17.xml"/><Relationship Id="rId7" Type="http://schemas.openxmlformats.org/officeDocument/2006/relationships/tags" Target="../tags/tag321.xml"/><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tags" Target="../tags/tag320.xml"/><Relationship Id="rId11" Type="http://schemas.openxmlformats.org/officeDocument/2006/relationships/image" Target="../media/image3.png"/><Relationship Id="rId5" Type="http://schemas.openxmlformats.org/officeDocument/2006/relationships/tags" Target="../tags/tag319.xml"/><Relationship Id="rId10" Type="http://schemas.openxmlformats.org/officeDocument/2006/relationships/image" Target="../media/image5.png"/><Relationship Id="rId4" Type="http://schemas.openxmlformats.org/officeDocument/2006/relationships/tags" Target="../tags/tag318.xml"/><Relationship Id="rId9" Type="http://schemas.openxmlformats.org/officeDocument/2006/relationships/image" Target="../media/image4.png"/></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24.xml"/><Relationship Id="rId7" Type="http://schemas.openxmlformats.org/officeDocument/2006/relationships/tags" Target="../tags/tag328.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image" Target="../media/image3.png"/><Relationship Id="rId5" Type="http://schemas.openxmlformats.org/officeDocument/2006/relationships/tags" Target="../tags/tag326.xml"/><Relationship Id="rId10" Type="http://schemas.openxmlformats.org/officeDocument/2006/relationships/image" Target="../media/image5.png"/><Relationship Id="rId4" Type="http://schemas.openxmlformats.org/officeDocument/2006/relationships/tags" Target="../tags/tag325.xml"/><Relationship Id="rId9" Type="http://schemas.openxmlformats.org/officeDocument/2006/relationships/image" Target="../media/image4.png"/></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1.xml"/><Relationship Id="rId7" Type="http://schemas.openxmlformats.org/officeDocument/2006/relationships/tags" Target="../tags/tag335.xml"/><Relationship Id="rId2" Type="http://schemas.openxmlformats.org/officeDocument/2006/relationships/tags" Target="../tags/tag330.xml"/><Relationship Id="rId1" Type="http://schemas.openxmlformats.org/officeDocument/2006/relationships/tags" Target="../tags/tag329.xml"/><Relationship Id="rId6" Type="http://schemas.openxmlformats.org/officeDocument/2006/relationships/tags" Target="../tags/tag334.xml"/><Relationship Id="rId11" Type="http://schemas.openxmlformats.org/officeDocument/2006/relationships/image" Target="../media/image3.png"/><Relationship Id="rId5" Type="http://schemas.openxmlformats.org/officeDocument/2006/relationships/tags" Target="../tags/tag333.xml"/><Relationship Id="rId10" Type="http://schemas.openxmlformats.org/officeDocument/2006/relationships/image" Target="../media/image5.png"/><Relationship Id="rId4" Type="http://schemas.openxmlformats.org/officeDocument/2006/relationships/tags" Target="../tags/tag332.xml"/><Relationship Id="rId9" Type="http://schemas.openxmlformats.org/officeDocument/2006/relationships/image" Target="../media/image4.png"/></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8.xml"/><Relationship Id="rId7" Type="http://schemas.openxmlformats.org/officeDocument/2006/relationships/tags" Target="../tags/tag342.xml"/><Relationship Id="rId2" Type="http://schemas.openxmlformats.org/officeDocument/2006/relationships/tags" Target="../tags/tag337.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image" Target="../media/image3.png"/><Relationship Id="rId5" Type="http://schemas.openxmlformats.org/officeDocument/2006/relationships/tags" Target="../tags/tag340.xml"/><Relationship Id="rId10" Type="http://schemas.openxmlformats.org/officeDocument/2006/relationships/image" Target="../media/image5.png"/><Relationship Id="rId4" Type="http://schemas.openxmlformats.org/officeDocument/2006/relationships/tags" Target="../tags/tag339.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7.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6.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png"/><Relationship Id="rId5" Type="http://schemas.openxmlformats.org/officeDocument/2006/relationships/tags" Target="../tags/tag32.xml"/><Relationship Id="rId10" Type="http://schemas.openxmlformats.org/officeDocument/2006/relationships/image" Target="../media/image5.png"/><Relationship Id="rId4" Type="http://schemas.openxmlformats.org/officeDocument/2006/relationships/tags" Target="../tags/tag31.xml"/><Relationship Id="rId9" Type="http://schemas.openxmlformats.org/officeDocument/2006/relationships/image" Target="../media/image4.png"/><Relationship Id="rId14" Type="http://schemas.openxmlformats.org/officeDocument/2006/relationships/image" Target="../media/image8.jpg"/></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45.xml"/><Relationship Id="rId7" Type="http://schemas.openxmlformats.org/officeDocument/2006/relationships/tags" Target="../tags/tag349.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tags" Target="../tags/tag348.xml"/><Relationship Id="rId11" Type="http://schemas.openxmlformats.org/officeDocument/2006/relationships/image" Target="../media/image3.png"/><Relationship Id="rId5" Type="http://schemas.openxmlformats.org/officeDocument/2006/relationships/tags" Target="../tags/tag347.xml"/><Relationship Id="rId10" Type="http://schemas.openxmlformats.org/officeDocument/2006/relationships/image" Target="../media/image5.png"/><Relationship Id="rId4" Type="http://schemas.openxmlformats.org/officeDocument/2006/relationships/tags" Target="../tags/tag346.xml"/><Relationship Id="rId9" Type="http://schemas.openxmlformats.org/officeDocument/2006/relationships/image" Target="../media/image4.png"/></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52.xml"/><Relationship Id="rId7" Type="http://schemas.openxmlformats.org/officeDocument/2006/relationships/tags" Target="../tags/tag356.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tags" Target="../tags/tag355.xml"/><Relationship Id="rId11" Type="http://schemas.openxmlformats.org/officeDocument/2006/relationships/image" Target="../media/image3.png"/><Relationship Id="rId5" Type="http://schemas.openxmlformats.org/officeDocument/2006/relationships/tags" Target="../tags/tag354.xml"/><Relationship Id="rId10" Type="http://schemas.openxmlformats.org/officeDocument/2006/relationships/image" Target="../media/image5.png"/><Relationship Id="rId4" Type="http://schemas.openxmlformats.org/officeDocument/2006/relationships/tags" Target="../tags/tag353.xml"/><Relationship Id="rId9" Type="http://schemas.openxmlformats.org/officeDocument/2006/relationships/image" Target="../media/image4.png"/></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59.xml"/><Relationship Id="rId7" Type="http://schemas.openxmlformats.org/officeDocument/2006/relationships/tags" Target="../tags/tag363.xml"/><Relationship Id="rId12" Type="http://schemas.openxmlformats.org/officeDocument/2006/relationships/image" Target="../media/image13.png"/><Relationship Id="rId2" Type="http://schemas.openxmlformats.org/officeDocument/2006/relationships/tags" Target="../tags/tag358.xml"/><Relationship Id="rId1" Type="http://schemas.openxmlformats.org/officeDocument/2006/relationships/tags" Target="../tags/tag357.xml"/><Relationship Id="rId6" Type="http://schemas.openxmlformats.org/officeDocument/2006/relationships/tags" Target="../tags/tag362.xml"/><Relationship Id="rId11" Type="http://schemas.openxmlformats.org/officeDocument/2006/relationships/image" Target="../media/image3.png"/><Relationship Id="rId5" Type="http://schemas.openxmlformats.org/officeDocument/2006/relationships/tags" Target="../tags/tag361.xml"/><Relationship Id="rId10" Type="http://schemas.openxmlformats.org/officeDocument/2006/relationships/image" Target="../media/image5.png"/><Relationship Id="rId4" Type="http://schemas.openxmlformats.org/officeDocument/2006/relationships/tags" Target="../tags/tag360.xml"/><Relationship Id="rId9" Type="http://schemas.openxmlformats.org/officeDocument/2006/relationships/image" Target="../media/image4.png"/></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66.xml"/><Relationship Id="rId7" Type="http://schemas.openxmlformats.org/officeDocument/2006/relationships/tags" Target="../tags/tag370.xml"/><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tags" Target="../tags/tag369.xml"/><Relationship Id="rId11" Type="http://schemas.openxmlformats.org/officeDocument/2006/relationships/image" Target="../media/image3.png"/><Relationship Id="rId5" Type="http://schemas.openxmlformats.org/officeDocument/2006/relationships/tags" Target="../tags/tag368.xml"/><Relationship Id="rId10" Type="http://schemas.openxmlformats.org/officeDocument/2006/relationships/image" Target="../media/image5.png"/><Relationship Id="rId4" Type="http://schemas.openxmlformats.org/officeDocument/2006/relationships/tags" Target="../tags/tag367.xml"/><Relationship Id="rId9" Type="http://schemas.openxmlformats.org/officeDocument/2006/relationships/image" Target="../media/image4.png"/></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73.xml"/><Relationship Id="rId7" Type="http://schemas.openxmlformats.org/officeDocument/2006/relationships/tags" Target="../tags/tag377.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tags" Target="../tags/tag376.xml"/><Relationship Id="rId11" Type="http://schemas.openxmlformats.org/officeDocument/2006/relationships/image" Target="../media/image3.png"/><Relationship Id="rId5" Type="http://schemas.openxmlformats.org/officeDocument/2006/relationships/tags" Target="../tags/tag375.xml"/><Relationship Id="rId10" Type="http://schemas.openxmlformats.org/officeDocument/2006/relationships/image" Target="../media/image5.png"/><Relationship Id="rId4" Type="http://schemas.openxmlformats.org/officeDocument/2006/relationships/tags" Target="../tags/tag374.xml"/><Relationship Id="rId9" Type="http://schemas.openxmlformats.org/officeDocument/2006/relationships/image" Target="../media/image4.png"/></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80.xml"/><Relationship Id="rId7" Type="http://schemas.openxmlformats.org/officeDocument/2006/relationships/tags" Target="../tags/tag384.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tags" Target="../tags/tag383.xml"/><Relationship Id="rId11" Type="http://schemas.openxmlformats.org/officeDocument/2006/relationships/image" Target="../media/image3.png"/><Relationship Id="rId5" Type="http://schemas.openxmlformats.org/officeDocument/2006/relationships/tags" Target="../tags/tag382.xml"/><Relationship Id="rId10" Type="http://schemas.openxmlformats.org/officeDocument/2006/relationships/image" Target="../media/image5.png"/><Relationship Id="rId4" Type="http://schemas.openxmlformats.org/officeDocument/2006/relationships/tags" Target="../tags/tag381.xml"/><Relationship Id="rId9" Type="http://schemas.openxmlformats.org/officeDocument/2006/relationships/image" Target="../media/image4.png"/></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87.xml"/><Relationship Id="rId7" Type="http://schemas.openxmlformats.org/officeDocument/2006/relationships/tags" Target="../tags/tag391.xml"/><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tags" Target="../tags/tag390.xml"/><Relationship Id="rId11" Type="http://schemas.openxmlformats.org/officeDocument/2006/relationships/image" Target="../media/image3.png"/><Relationship Id="rId5" Type="http://schemas.openxmlformats.org/officeDocument/2006/relationships/tags" Target="../tags/tag389.xml"/><Relationship Id="rId10" Type="http://schemas.openxmlformats.org/officeDocument/2006/relationships/image" Target="../media/image5.png"/><Relationship Id="rId4" Type="http://schemas.openxmlformats.org/officeDocument/2006/relationships/tags" Target="../tags/tag388.xml"/><Relationship Id="rId9" Type="http://schemas.openxmlformats.org/officeDocument/2006/relationships/image" Target="../media/image4.png"/></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94.xml"/><Relationship Id="rId7" Type="http://schemas.openxmlformats.org/officeDocument/2006/relationships/tags" Target="../tags/tag398.xml"/><Relationship Id="rId12" Type="http://schemas.openxmlformats.org/officeDocument/2006/relationships/image" Target="../media/image3.png"/><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hyperlink" Target="https://reqtest.com/try-reqtest/" TargetMode="External"/><Relationship Id="rId5" Type="http://schemas.openxmlformats.org/officeDocument/2006/relationships/tags" Target="../tags/tag396.xml"/><Relationship Id="rId10" Type="http://schemas.openxmlformats.org/officeDocument/2006/relationships/image" Target="../media/image5.png"/><Relationship Id="rId4" Type="http://schemas.openxmlformats.org/officeDocument/2006/relationships/tags" Target="../tags/tag395.xml"/><Relationship Id="rId9" Type="http://schemas.openxmlformats.org/officeDocument/2006/relationships/image" Target="../media/image4.png"/></Relationships>
</file>

<file path=ppt/slides/_rels/slide5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01.xml"/><Relationship Id="rId7" Type="http://schemas.openxmlformats.org/officeDocument/2006/relationships/tags" Target="../tags/tag405.xml"/><Relationship Id="rId12" Type="http://schemas.openxmlformats.org/officeDocument/2006/relationships/image" Target="../media/image3.png"/><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tags" Target="../tags/tag404.xml"/><Relationship Id="rId11" Type="http://schemas.openxmlformats.org/officeDocument/2006/relationships/hyperlink" Target="https://reqtest.com/try-reqtest/" TargetMode="External"/><Relationship Id="rId5" Type="http://schemas.openxmlformats.org/officeDocument/2006/relationships/tags" Target="../tags/tag403.xml"/><Relationship Id="rId10" Type="http://schemas.openxmlformats.org/officeDocument/2006/relationships/image" Target="../media/image5.png"/><Relationship Id="rId4" Type="http://schemas.openxmlformats.org/officeDocument/2006/relationships/tags" Target="../tags/tag402.xml"/><Relationship Id="rId9" Type="http://schemas.openxmlformats.org/officeDocument/2006/relationships/image" Target="../media/image4.png"/></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08.xml"/><Relationship Id="rId7" Type="http://schemas.openxmlformats.org/officeDocument/2006/relationships/tags" Target="../tags/tag412.xml"/><Relationship Id="rId12" Type="http://schemas.openxmlformats.org/officeDocument/2006/relationships/image" Target="../media/image3.png"/><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11" Type="http://schemas.openxmlformats.org/officeDocument/2006/relationships/hyperlink" Target="https://reqtest.com/try-reqtest/" TargetMode="External"/><Relationship Id="rId5" Type="http://schemas.openxmlformats.org/officeDocument/2006/relationships/tags" Target="../tags/tag410.xml"/><Relationship Id="rId10" Type="http://schemas.openxmlformats.org/officeDocument/2006/relationships/image" Target="../media/image5.png"/><Relationship Id="rId4" Type="http://schemas.openxmlformats.org/officeDocument/2006/relationships/tags" Target="../tags/tag409.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3.png"/><Relationship Id="rId5" Type="http://schemas.openxmlformats.org/officeDocument/2006/relationships/tags" Target="../tags/tag39.xml"/><Relationship Id="rId10" Type="http://schemas.openxmlformats.org/officeDocument/2006/relationships/image" Target="../media/image5.png"/><Relationship Id="rId4" Type="http://schemas.openxmlformats.org/officeDocument/2006/relationships/tags" Target="../tags/tag38.xml"/><Relationship Id="rId9"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15.xml"/><Relationship Id="rId7" Type="http://schemas.openxmlformats.org/officeDocument/2006/relationships/tags" Target="../tags/tag419.xml"/><Relationship Id="rId12" Type="http://schemas.openxmlformats.org/officeDocument/2006/relationships/image" Target="../media/image3.png"/><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tags" Target="../tags/tag418.xml"/><Relationship Id="rId11" Type="http://schemas.openxmlformats.org/officeDocument/2006/relationships/hyperlink" Target="https://reqtest.com/try-reqtest/" TargetMode="External"/><Relationship Id="rId5" Type="http://schemas.openxmlformats.org/officeDocument/2006/relationships/tags" Target="../tags/tag417.xml"/><Relationship Id="rId10" Type="http://schemas.openxmlformats.org/officeDocument/2006/relationships/image" Target="../media/image5.png"/><Relationship Id="rId4" Type="http://schemas.openxmlformats.org/officeDocument/2006/relationships/tags" Target="../tags/tag416.xml"/><Relationship Id="rId9" Type="http://schemas.openxmlformats.org/officeDocument/2006/relationships/image" Target="../media/image4.png"/></Relationships>
</file>

<file path=ppt/slides/_rels/slide61.xml.rels><?xml version="1.0" encoding="UTF-8" standalone="yes"?>
<Relationships xmlns="http://schemas.openxmlformats.org/package/2006/relationships"><Relationship Id="rId8" Type="http://schemas.openxmlformats.org/officeDocument/2006/relationships/tags" Target="../tags/tag426.xml"/><Relationship Id="rId13" Type="http://schemas.openxmlformats.org/officeDocument/2006/relationships/oleObject" Target="../embeddings/oleObject1.bin"/><Relationship Id="rId3" Type="http://schemas.openxmlformats.org/officeDocument/2006/relationships/tags" Target="../tags/tag421.xml"/><Relationship Id="rId7" Type="http://schemas.openxmlformats.org/officeDocument/2006/relationships/tags" Target="../tags/tag425.xml"/><Relationship Id="rId12" Type="http://schemas.openxmlformats.org/officeDocument/2006/relationships/image" Target="../media/image3.png"/><Relationship Id="rId2" Type="http://schemas.openxmlformats.org/officeDocument/2006/relationships/tags" Target="../tags/tag420.xml"/><Relationship Id="rId1" Type="http://schemas.openxmlformats.org/officeDocument/2006/relationships/vmlDrawing" Target="../drawings/vmlDrawing1.vml"/><Relationship Id="rId6" Type="http://schemas.openxmlformats.org/officeDocument/2006/relationships/tags" Target="../tags/tag424.xml"/><Relationship Id="rId11" Type="http://schemas.openxmlformats.org/officeDocument/2006/relationships/image" Target="../media/image5.png"/><Relationship Id="rId5" Type="http://schemas.openxmlformats.org/officeDocument/2006/relationships/tags" Target="../tags/tag423.xml"/><Relationship Id="rId10" Type="http://schemas.openxmlformats.org/officeDocument/2006/relationships/image" Target="../media/image4.png"/><Relationship Id="rId4" Type="http://schemas.openxmlformats.org/officeDocument/2006/relationships/tags" Target="../tags/tag422.xml"/><Relationship Id="rId9" Type="http://schemas.openxmlformats.org/officeDocument/2006/relationships/slideLayout" Target="../slideLayouts/slideLayout2.xml"/><Relationship Id="rId14" Type="http://schemas.openxmlformats.org/officeDocument/2006/relationships/image" Target="../media/image14.wmf"/></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29.xml"/><Relationship Id="rId7" Type="http://schemas.openxmlformats.org/officeDocument/2006/relationships/tags" Target="../tags/tag433.xml"/><Relationship Id="rId12" Type="http://schemas.openxmlformats.org/officeDocument/2006/relationships/image" Target="../media/image3.png"/><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tags" Target="../tags/tag432.xml"/><Relationship Id="rId11" Type="http://schemas.openxmlformats.org/officeDocument/2006/relationships/hyperlink" Target="https://reqtest.com/try-reqtest/" TargetMode="External"/><Relationship Id="rId5" Type="http://schemas.openxmlformats.org/officeDocument/2006/relationships/tags" Target="../tags/tag431.xml"/><Relationship Id="rId10" Type="http://schemas.openxmlformats.org/officeDocument/2006/relationships/image" Target="../media/image5.png"/><Relationship Id="rId4" Type="http://schemas.openxmlformats.org/officeDocument/2006/relationships/tags" Target="../tags/tag430.xml"/><Relationship Id="rId9" Type="http://schemas.openxmlformats.org/officeDocument/2006/relationships/image" Target="../media/image4.png"/></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36.xml"/><Relationship Id="rId7" Type="http://schemas.openxmlformats.org/officeDocument/2006/relationships/tags" Target="../tags/tag440.xml"/><Relationship Id="rId2" Type="http://schemas.openxmlformats.org/officeDocument/2006/relationships/tags" Target="../tags/tag435.xml"/><Relationship Id="rId1" Type="http://schemas.openxmlformats.org/officeDocument/2006/relationships/tags" Target="../tags/tag434.xml"/><Relationship Id="rId6" Type="http://schemas.openxmlformats.org/officeDocument/2006/relationships/tags" Target="../tags/tag439.xml"/><Relationship Id="rId11" Type="http://schemas.openxmlformats.org/officeDocument/2006/relationships/image" Target="../media/image3.png"/><Relationship Id="rId5" Type="http://schemas.openxmlformats.org/officeDocument/2006/relationships/tags" Target="../tags/tag438.xml"/><Relationship Id="rId10" Type="http://schemas.openxmlformats.org/officeDocument/2006/relationships/image" Target="../media/image5.png"/><Relationship Id="rId4" Type="http://schemas.openxmlformats.org/officeDocument/2006/relationships/tags" Target="../tags/tag437.xml"/><Relationship Id="rId9" Type="http://schemas.openxmlformats.org/officeDocument/2006/relationships/image" Target="../media/image4.png"/></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43.xml"/><Relationship Id="rId7" Type="http://schemas.openxmlformats.org/officeDocument/2006/relationships/tags" Target="../tags/tag447.xml"/><Relationship Id="rId2" Type="http://schemas.openxmlformats.org/officeDocument/2006/relationships/tags" Target="../tags/tag442.xml"/><Relationship Id="rId1" Type="http://schemas.openxmlformats.org/officeDocument/2006/relationships/tags" Target="../tags/tag441.xml"/><Relationship Id="rId6" Type="http://schemas.openxmlformats.org/officeDocument/2006/relationships/tags" Target="../tags/tag446.xml"/><Relationship Id="rId11" Type="http://schemas.openxmlformats.org/officeDocument/2006/relationships/image" Target="../media/image3.png"/><Relationship Id="rId5" Type="http://schemas.openxmlformats.org/officeDocument/2006/relationships/tags" Target="../tags/tag445.xml"/><Relationship Id="rId10" Type="http://schemas.openxmlformats.org/officeDocument/2006/relationships/image" Target="../media/image5.png"/><Relationship Id="rId4" Type="http://schemas.openxmlformats.org/officeDocument/2006/relationships/tags" Target="../tags/tag444.xml"/><Relationship Id="rId9" Type="http://schemas.openxmlformats.org/officeDocument/2006/relationships/image" Target="../media/image4.png"/></Relationships>
</file>

<file path=ppt/slides/_rels/slide6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50.xml"/><Relationship Id="rId7" Type="http://schemas.openxmlformats.org/officeDocument/2006/relationships/tags" Target="../tags/tag454.xml"/><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tags" Target="../tags/tag453.xml"/><Relationship Id="rId11" Type="http://schemas.openxmlformats.org/officeDocument/2006/relationships/image" Target="../media/image3.png"/><Relationship Id="rId5" Type="http://schemas.openxmlformats.org/officeDocument/2006/relationships/tags" Target="../tags/tag452.xml"/><Relationship Id="rId10" Type="http://schemas.openxmlformats.org/officeDocument/2006/relationships/image" Target="../media/image5.png"/><Relationship Id="rId4" Type="http://schemas.openxmlformats.org/officeDocument/2006/relationships/tags" Target="../tags/tag451.xml"/><Relationship Id="rId9" Type="http://schemas.openxmlformats.org/officeDocument/2006/relationships/image" Target="../media/image4.png"/></Relationships>
</file>

<file path=ppt/slides/_rels/slide6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57.xml"/><Relationship Id="rId7" Type="http://schemas.openxmlformats.org/officeDocument/2006/relationships/tags" Target="../tags/tag461.xml"/><Relationship Id="rId2" Type="http://schemas.openxmlformats.org/officeDocument/2006/relationships/tags" Target="../tags/tag456.xml"/><Relationship Id="rId1" Type="http://schemas.openxmlformats.org/officeDocument/2006/relationships/tags" Target="../tags/tag455.xml"/><Relationship Id="rId6" Type="http://schemas.openxmlformats.org/officeDocument/2006/relationships/tags" Target="../tags/tag460.xml"/><Relationship Id="rId11" Type="http://schemas.openxmlformats.org/officeDocument/2006/relationships/image" Target="../media/image3.png"/><Relationship Id="rId5" Type="http://schemas.openxmlformats.org/officeDocument/2006/relationships/tags" Target="../tags/tag459.xml"/><Relationship Id="rId10" Type="http://schemas.openxmlformats.org/officeDocument/2006/relationships/image" Target="../media/image5.png"/><Relationship Id="rId4" Type="http://schemas.openxmlformats.org/officeDocument/2006/relationships/tags" Target="../tags/tag458.xml"/><Relationship Id="rId9" Type="http://schemas.openxmlformats.org/officeDocument/2006/relationships/image" Target="../media/image4.png"/></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64.xml"/><Relationship Id="rId7" Type="http://schemas.openxmlformats.org/officeDocument/2006/relationships/tags" Target="../tags/tag468.xml"/><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tags" Target="../tags/tag467.xml"/><Relationship Id="rId11" Type="http://schemas.openxmlformats.org/officeDocument/2006/relationships/image" Target="../media/image3.png"/><Relationship Id="rId5" Type="http://schemas.openxmlformats.org/officeDocument/2006/relationships/tags" Target="../tags/tag466.xml"/><Relationship Id="rId10" Type="http://schemas.openxmlformats.org/officeDocument/2006/relationships/image" Target="../media/image5.png"/><Relationship Id="rId4" Type="http://schemas.openxmlformats.org/officeDocument/2006/relationships/tags" Target="../tags/tag465.xml"/><Relationship Id="rId9" Type="http://schemas.openxmlformats.org/officeDocument/2006/relationships/image" Target="../media/image4.png"/></Relationships>
</file>

<file path=ppt/slides/_rels/slide6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71.xml"/><Relationship Id="rId7" Type="http://schemas.openxmlformats.org/officeDocument/2006/relationships/tags" Target="../tags/tag475.xml"/><Relationship Id="rId12" Type="http://schemas.openxmlformats.org/officeDocument/2006/relationships/image" Target="../media/image15.png"/><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11" Type="http://schemas.openxmlformats.org/officeDocument/2006/relationships/image" Target="../media/image3.png"/><Relationship Id="rId5" Type="http://schemas.openxmlformats.org/officeDocument/2006/relationships/tags" Target="../tags/tag473.xml"/><Relationship Id="rId10" Type="http://schemas.openxmlformats.org/officeDocument/2006/relationships/image" Target="../media/image5.png"/><Relationship Id="rId4" Type="http://schemas.openxmlformats.org/officeDocument/2006/relationships/tags" Target="../tags/tag472.xml"/><Relationship Id="rId9" Type="http://schemas.openxmlformats.org/officeDocument/2006/relationships/image" Target="../media/image4.png"/></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78.xml"/><Relationship Id="rId7" Type="http://schemas.openxmlformats.org/officeDocument/2006/relationships/tags" Target="../tags/tag482.xml"/><Relationship Id="rId2" Type="http://schemas.openxmlformats.org/officeDocument/2006/relationships/tags" Target="../tags/tag477.xml"/><Relationship Id="rId1" Type="http://schemas.openxmlformats.org/officeDocument/2006/relationships/tags" Target="../tags/tag476.xml"/><Relationship Id="rId6" Type="http://schemas.openxmlformats.org/officeDocument/2006/relationships/tags" Target="../tags/tag481.xml"/><Relationship Id="rId11" Type="http://schemas.openxmlformats.org/officeDocument/2006/relationships/image" Target="../media/image3.png"/><Relationship Id="rId5" Type="http://schemas.openxmlformats.org/officeDocument/2006/relationships/tags" Target="../tags/tag480.xml"/><Relationship Id="rId10" Type="http://schemas.openxmlformats.org/officeDocument/2006/relationships/image" Target="../media/image5.png"/><Relationship Id="rId4" Type="http://schemas.openxmlformats.org/officeDocument/2006/relationships/tags" Target="../tags/tag479.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3.png"/><Relationship Id="rId5" Type="http://schemas.openxmlformats.org/officeDocument/2006/relationships/tags" Target="../tags/tag46.xml"/><Relationship Id="rId10" Type="http://schemas.openxmlformats.org/officeDocument/2006/relationships/image" Target="../media/image5.png"/><Relationship Id="rId4" Type="http://schemas.openxmlformats.org/officeDocument/2006/relationships/tags" Target="../tags/tag45.xml"/><Relationship Id="rId9"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85.xml"/><Relationship Id="rId7" Type="http://schemas.openxmlformats.org/officeDocument/2006/relationships/tags" Target="../tags/tag489.xml"/><Relationship Id="rId2" Type="http://schemas.openxmlformats.org/officeDocument/2006/relationships/tags" Target="../tags/tag484.xml"/><Relationship Id="rId1" Type="http://schemas.openxmlformats.org/officeDocument/2006/relationships/tags" Target="../tags/tag483.xml"/><Relationship Id="rId6" Type="http://schemas.openxmlformats.org/officeDocument/2006/relationships/tags" Target="../tags/tag488.xml"/><Relationship Id="rId11" Type="http://schemas.openxmlformats.org/officeDocument/2006/relationships/image" Target="../media/image3.png"/><Relationship Id="rId5" Type="http://schemas.openxmlformats.org/officeDocument/2006/relationships/tags" Target="../tags/tag487.xml"/><Relationship Id="rId10" Type="http://schemas.openxmlformats.org/officeDocument/2006/relationships/image" Target="../media/image5.png"/><Relationship Id="rId4" Type="http://schemas.openxmlformats.org/officeDocument/2006/relationships/tags" Target="../tags/tag486.xml"/><Relationship Id="rId9" Type="http://schemas.openxmlformats.org/officeDocument/2006/relationships/image" Target="../media/image4.png"/></Relationships>
</file>

<file path=ppt/slides/_rels/slide7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92.xml"/><Relationship Id="rId7" Type="http://schemas.openxmlformats.org/officeDocument/2006/relationships/tags" Target="../tags/tag496.xml"/><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tags" Target="../tags/tag495.xml"/><Relationship Id="rId11" Type="http://schemas.openxmlformats.org/officeDocument/2006/relationships/image" Target="../media/image3.png"/><Relationship Id="rId5" Type="http://schemas.openxmlformats.org/officeDocument/2006/relationships/tags" Target="../tags/tag494.xml"/><Relationship Id="rId10" Type="http://schemas.openxmlformats.org/officeDocument/2006/relationships/image" Target="../media/image5.png"/><Relationship Id="rId4" Type="http://schemas.openxmlformats.org/officeDocument/2006/relationships/tags" Target="../tags/tag493.xml"/><Relationship Id="rId9" Type="http://schemas.openxmlformats.org/officeDocument/2006/relationships/image" Target="../media/image4.png"/></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99.xml"/><Relationship Id="rId7" Type="http://schemas.openxmlformats.org/officeDocument/2006/relationships/tags" Target="../tags/tag503.xml"/><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tags" Target="../tags/tag502.xml"/><Relationship Id="rId11" Type="http://schemas.openxmlformats.org/officeDocument/2006/relationships/image" Target="../media/image3.png"/><Relationship Id="rId5" Type="http://schemas.openxmlformats.org/officeDocument/2006/relationships/tags" Target="../tags/tag501.xml"/><Relationship Id="rId10" Type="http://schemas.openxmlformats.org/officeDocument/2006/relationships/image" Target="../media/image5.png"/><Relationship Id="rId4" Type="http://schemas.openxmlformats.org/officeDocument/2006/relationships/tags" Target="../tags/tag500.xml"/><Relationship Id="rId9" Type="http://schemas.openxmlformats.org/officeDocument/2006/relationships/image" Target="../media/image4.png"/></Relationships>
</file>

<file path=ppt/slides/_rels/slide7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506.xml"/><Relationship Id="rId7" Type="http://schemas.openxmlformats.org/officeDocument/2006/relationships/slideLayout" Target="../slideLayouts/slideLayout2.xml"/><Relationship Id="rId2" Type="http://schemas.openxmlformats.org/officeDocument/2006/relationships/tags" Target="../tags/tag505.xml"/><Relationship Id="rId1" Type="http://schemas.openxmlformats.org/officeDocument/2006/relationships/tags" Target="../tags/tag504.xml"/><Relationship Id="rId6" Type="http://schemas.openxmlformats.org/officeDocument/2006/relationships/tags" Target="../tags/tag509.xml"/><Relationship Id="rId11" Type="http://schemas.openxmlformats.org/officeDocument/2006/relationships/image" Target="../media/image3.png"/><Relationship Id="rId5" Type="http://schemas.openxmlformats.org/officeDocument/2006/relationships/tags" Target="../tags/tag508.xml"/><Relationship Id="rId10" Type="http://schemas.openxmlformats.org/officeDocument/2006/relationships/image" Target="../media/image18.png"/><Relationship Id="rId4" Type="http://schemas.openxmlformats.org/officeDocument/2006/relationships/tags" Target="../tags/tag507.xml"/><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9.jpe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3.png"/><Relationship Id="rId5" Type="http://schemas.openxmlformats.org/officeDocument/2006/relationships/tags" Target="../tags/tag53.xml"/><Relationship Id="rId10" Type="http://schemas.openxmlformats.org/officeDocument/2006/relationships/image" Target="../media/image5.png"/><Relationship Id="rId4" Type="http://schemas.openxmlformats.org/officeDocument/2006/relationships/tags" Target="../tags/tag52.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media/image3.png"/><Relationship Id="rId5" Type="http://schemas.openxmlformats.org/officeDocument/2006/relationships/tags" Target="../tags/tag60.xml"/><Relationship Id="rId10" Type="http://schemas.openxmlformats.org/officeDocument/2006/relationships/image" Target="../media/image5.png"/><Relationship Id="rId4" Type="http://schemas.openxmlformats.org/officeDocument/2006/relationships/tags" Target="../tags/tag59.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sp>
        <p:nvSpPr>
          <p:cNvPr id="13315" name="TextBox 4"/>
          <p:cNvSpPr>
            <a:spLocks noChangeArrowheads="1"/>
          </p:cNvSpPr>
          <p:nvPr>
            <p:custDataLst>
              <p:tags r:id="rId2"/>
            </p:custDataLst>
          </p:nvPr>
        </p:nvSpPr>
        <p:spPr bwMode="auto">
          <a:xfrm>
            <a:off x="1143000" y="1628776"/>
            <a:ext cx="6858000" cy="1512192"/>
          </a:xfrm>
          <a:prstGeom prst="rect">
            <a:avLst/>
          </a:prstGeom>
          <a:noFill/>
          <a:ln w="9525" algn="ctr">
            <a:noFill/>
            <a:round/>
            <a:headEnd/>
            <a:tailEnd/>
          </a:ln>
        </p:spPr>
        <p:txBody>
          <a:bodyPr/>
          <a:lstStyle/>
          <a:p>
            <a:pPr algn="ctr"/>
            <a:r>
              <a:rPr lang="en-IN" altLang="en-US" sz="3500" b="1" dirty="0">
                <a:solidFill>
                  <a:srgbClr val="000000"/>
                </a:solidFill>
                <a:latin typeface="Calibri"/>
                <a:cs typeface="Times New Roman" pitchFamily="18" charset="0"/>
              </a:rPr>
              <a:t>SOFTWARE TESTING &amp; QUALITY ASSURANCE </a:t>
            </a: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dirty="0">
                <a:solidFill>
                  <a:srgbClr val="000000"/>
                </a:solidFill>
                <a:latin typeface="Calibri"/>
                <a:cs typeface="Times New Roman" pitchFamily="18" charset="0"/>
              </a:rPr>
              <a:t>Prof. </a:t>
            </a:r>
            <a:r>
              <a:rPr lang="en-US" altLang="en-US" sz="2200" b="1" dirty="0" err="1">
                <a:solidFill>
                  <a:srgbClr val="000000"/>
                </a:solidFill>
                <a:latin typeface="Calibri"/>
                <a:cs typeface="Times New Roman" pitchFamily="18" charset="0"/>
              </a:rPr>
              <a:t>Yassir</a:t>
            </a:r>
            <a:r>
              <a:rPr lang="en-US" altLang="en-US" sz="2200" b="1" dirty="0">
                <a:solidFill>
                  <a:srgbClr val="000000"/>
                </a:solidFill>
                <a:latin typeface="Calibri"/>
                <a:cs typeface="Times New Roman" pitchFamily="18" charset="0"/>
              </a:rPr>
              <a:t> </a:t>
            </a:r>
            <a:r>
              <a:rPr lang="en-US" altLang="en-US" sz="2200" b="1" dirty="0" err="1">
                <a:solidFill>
                  <a:srgbClr val="000000"/>
                </a:solidFill>
                <a:latin typeface="Calibri"/>
                <a:cs typeface="Times New Roman" pitchFamily="18" charset="0"/>
              </a:rPr>
              <a:t>Farooqui</a:t>
            </a:r>
            <a:r>
              <a:rPr lang="en-US" altLang="en-US" sz="2200" b="1" dirty="0">
                <a:solidFill>
                  <a:srgbClr val="000000"/>
                </a:solidFill>
                <a:latin typeface="Calibri"/>
                <a:cs typeface="Times New Roman" pitchFamily="18" charset="0"/>
              </a:rPr>
              <a:t>, </a:t>
            </a:r>
            <a:r>
              <a:rPr lang="en-US" altLang="en-US" sz="2200" dirty="0">
                <a:solidFill>
                  <a:srgbClr val="000000"/>
                </a:solidFill>
                <a:latin typeface="Calibri"/>
                <a:cs typeface="Times New Roman" pitchFamily="18" charset="0"/>
              </a:rPr>
              <a:t>Assistant Professor</a:t>
            </a:r>
          </a:p>
          <a:p>
            <a:pPr algn="ctr"/>
            <a:r>
              <a:rPr lang="en-US" altLang="en-US" sz="2200" dirty="0">
                <a:solidFill>
                  <a:srgbClr val="000000"/>
                </a:solidFill>
                <a:latin typeface="Calibri"/>
                <a:cs typeface="Times New Roman" pitchFamily="18" charset="0"/>
              </a:rPr>
              <a:t>Computer Science Engineering</a:t>
            </a:r>
            <a:endParaRPr lang="en-IN"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cstate="print"/>
          <a:srcRect/>
          <a:stretch>
            <a:fillRect/>
          </a:stretch>
        </p:blipFill>
        <p:spPr bwMode="auto">
          <a:xfrm>
            <a:off x="3381375" y="500063"/>
            <a:ext cx="2381250" cy="628650"/>
          </a:xfrm>
          <a:prstGeom prst="rect">
            <a:avLst/>
          </a:prstGeom>
          <a:noFill/>
          <a:ln w="9525" algn="ctr">
            <a:noFill/>
            <a:miter lim="800000"/>
            <a:headEnd/>
            <a:tailEnd/>
          </a:ln>
        </p:spPr>
      </p:pic>
      <p:grpSp>
        <p:nvGrpSpPr>
          <p:cNvPr id="13318"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IN"/>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13319" name="Audio 2">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817799"/>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Software quality assurance (SQA) is a mechanism that ensures that approaches are used for all software engineering processes.</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Activities and work items shall be tracked and shall comply with the standards specified.</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These specified standards could be one or a combination of all such standards, such as ISO 9000, CMMI, ISO15504, etc.</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SQA combines all phases of software development from the description of specifications to coding until publication.</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Its primary purpose is to guarantee consistency.</a:t>
            </a:r>
            <a:endParaRPr lang="en-US" sz="2200" dirty="0">
              <a:latin typeface="Calibri" panose="020F0502020204030204" pitchFamily="34" charset="0"/>
            </a:endParaRPr>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Quality Assurance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0506360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017853"/>
          </a:xfrm>
          <a:prstGeom prst="rect">
            <a:avLst/>
          </a:prstGeom>
          <a:noFill/>
          <a:ln w="9525">
            <a:noFill/>
            <a:miter lim="800000"/>
            <a:headEnd/>
            <a:tailEnd/>
          </a:ln>
        </p:spPr>
        <p:txBody>
          <a:bodyPr wrap="square">
            <a:spAutoFit/>
          </a:bodyPr>
          <a:lstStyle/>
          <a:p>
            <a:pPr algn="just"/>
            <a:r>
              <a:rPr lang="en-IN" sz="2200" dirty="0">
                <a:latin typeface="Calibri" panose="020F0502020204030204" pitchFamily="34" charset="0"/>
              </a:rPr>
              <a:t>1) Creating an SQA Management Plan</a:t>
            </a:r>
          </a:p>
          <a:p>
            <a:pPr algn="just"/>
            <a:r>
              <a:rPr lang="en-IN" sz="2200" dirty="0">
                <a:latin typeface="Calibri" panose="020F0502020204030204" pitchFamily="34" charset="0"/>
              </a:rPr>
              <a:t>2) Setting the Checkpoints:</a:t>
            </a:r>
          </a:p>
          <a:p>
            <a:pPr algn="just"/>
            <a:r>
              <a:rPr lang="en-IN" sz="2200" dirty="0">
                <a:latin typeface="Calibri" panose="020F0502020204030204" pitchFamily="34" charset="0"/>
              </a:rPr>
              <a:t>3) Apply software Engineering Techniques:</a:t>
            </a:r>
          </a:p>
          <a:p>
            <a:pPr algn="just"/>
            <a:r>
              <a:rPr lang="en-IN" sz="2200" dirty="0">
                <a:latin typeface="Calibri" panose="020F0502020204030204" pitchFamily="34" charset="0"/>
              </a:rPr>
              <a:t>4) Executing Formal Technical Reviews:</a:t>
            </a:r>
          </a:p>
          <a:p>
            <a:pPr algn="just"/>
            <a:r>
              <a:rPr lang="en-IN" sz="2200" dirty="0">
                <a:latin typeface="Calibri" panose="020F0502020204030204" pitchFamily="34" charset="0"/>
              </a:rPr>
              <a:t>5) Having a Multi- Testing Strategy:</a:t>
            </a:r>
          </a:p>
          <a:p>
            <a:pPr algn="just"/>
            <a:r>
              <a:rPr lang="en-IN" sz="2200" dirty="0">
                <a:latin typeface="Calibri" panose="020F0502020204030204" pitchFamily="34" charset="0"/>
              </a:rPr>
              <a:t>6) Enforcing Process Adherence:</a:t>
            </a:r>
          </a:p>
          <a:p>
            <a:pPr algn="just"/>
            <a:r>
              <a:rPr lang="en-IN" sz="2200" dirty="0">
                <a:latin typeface="Calibri" panose="020F0502020204030204" pitchFamily="34" charset="0"/>
              </a:rPr>
              <a:t>7) Controlling Change:</a:t>
            </a:r>
          </a:p>
          <a:p>
            <a:pPr algn="just"/>
            <a:r>
              <a:rPr lang="en-IN" sz="2200" dirty="0">
                <a:latin typeface="Calibri" panose="020F0502020204030204" pitchFamily="34" charset="0"/>
              </a:rPr>
              <a:t>8) Measure Change Impact:</a:t>
            </a:r>
          </a:p>
          <a:p>
            <a:pPr algn="just"/>
            <a:r>
              <a:rPr lang="en-IN" sz="2200" dirty="0">
                <a:latin typeface="Calibri" panose="020F0502020204030204" pitchFamily="34" charset="0"/>
              </a:rPr>
              <a:t>9) Performing SQA Audits:</a:t>
            </a:r>
          </a:p>
          <a:p>
            <a:pPr algn="just"/>
            <a:r>
              <a:rPr lang="en-IN" sz="2200" dirty="0">
                <a:latin typeface="Calibri" panose="020F0502020204030204" pitchFamily="34" charset="0"/>
              </a:rPr>
              <a:t>10) Maintaining Records and Reports:</a:t>
            </a:r>
            <a:endParaRPr lang="en-US" sz="2200" dirty="0">
              <a:latin typeface="Calibri" panose="020F0502020204030204" pitchFamily="34" charset="0"/>
            </a:endParaRP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SQA Activities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7852700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848850"/>
          </a:xfrm>
          <a:prstGeom prst="rect">
            <a:avLst/>
          </a:prstGeom>
          <a:noFill/>
          <a:ln w="9525">
            <a:noFill/>
            <a:miter lim="800000"/>
            <a:headEnd/>
            <a:tailEnd/>
          </a:ln>
        </p:spPr>
        <p:txBody>
          <a:bodyPr wrap="square">
            <a:spAutoFit/>
          </a:bodyPr>
          <a:lstStyle/>
          <a:p>
            <a:pPr algn="just"/>
            <a:r>
              <a:rPr lang="en-IN" sz="2200" b="1" dirty="0">
                <a:latin typeface="Calibri" panose="020F0502020204030204" pitchFamily="34" charset="0"/>
              </a:rPr>
              <a:t>1)Creating a Plan for SQA Management</a:t>
            </a:r>
          </a:p>
          <a:p>
            <a:pPr algn="just"/>
            <a:r>
              <a:rPr lang="en-IN" sz="2200" dirty="0">
                <a:latin typeface="Calibri" panose="020F0502020204030204" pitchFamily="34" charset="0"/>
              </a:rPr>
              <a:t>The primary task involves setting up a proper plan for how the SQA will be carried out in your project.</a:t>
            </a:r>
          </a:p>
          <a:p>
            <a:pPr algn="just"/>
            <a:r>
              <a:rPr lang="en-IN" sz="2200" dirty="0">
                <a:latin typeface="Calibri" panose="020F0502020204030204" pitchFamily="34" charset="0"/>
              </a:rPr>
              <a:t>Along with what SQA plan you will follow.</a:t>
            </a:r>
          </a:p>
          <a:p>
            <a:pPr algn="just"/>
            <a:r>
              <a:rPr lang="en-IN" sz="2200" dirty="0">
                <a:latin typeface="Calibri" panose="020F0502020204030204" pitchFamily="34" charset="0"/>
              </a:rPr>
              <a:t>What engineering tasks will be done, and it also means ensuring that in your team you have a proper talent mix.</a:t>
            </a:r>
          </a:p>
          <a:p>
            <a:pPr algn="just"/>
            <a:r>
              <a:rPr lang="en-IN" sz="2200" b="1" dirty="0">
                <a:latin typeface="Calibri" panose="020F0502020204030204" pitchFamily="34" charset="0"/>
              </a:rPr>
              <a:t>2) Configuring the checkpoints:</a:t>
            </a:r>
          </a:p>
          <a:p>
            <a:pPr algn="just"/>
            <a:r>
              <a:rPr lang="en-IN" sz="2200" dirty="0">
                <a:latin typeface="Calibri" panose="020F0502020204030204" pitchFamily="34" charset="0"/>
              </a:rPr>
              <a:t>The SQA community defines numerous checkpoints according to which it evaluates.</a:t>
            </a:r>
          </a:p>
          <a:p>
            <a:pPr algn="just"/>
            <a:r>
              <a:rPr lang="en-IN" sz="2200" dirty="0">
                <a:latin typeface="Calibri" panose="020F0502020204030204" pitchFamily="34" charset="0"/>
              </a:rPr>
              <a:t>At each checkpoint, the quality of the project activities</a:t>
            </a:r>
          </a:p>
          <a:p>
            <a:pPr algn="just"/>
            <a:r>
              <a:rPr lang="en-IN" sz="2200" dirty="0">
                <a:latin typeface="Calibri" panose="020F0502020204030204" pitchFamily="34" charset="0"/>
              </a:rPr>
              <a:t>This ensures that regular quality inspection and working as per the schedule.</a:t>
            </a:r>
          </a:p>
          <a:p>
            <a:br>
              <a:rPr lang="en-IN" sz="2000" dirty="0"/>
            </a:br>
            <a:endParaRPr lang="en-IN"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SQA Activities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7230857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510296"/>
          </a:xfrm>
          <a:prstGeom prst="rect">
            <a:avLst/>
          </a:prstGeom>
          <a:noFill/>
          <a:ln w="9525">
            <a:noFill/>
            <a:miter lim="800000"/>
            <a:headEnd/>
            <a:tailEnd/>
          </a:ln>
        </p:spPr>
        <p:txBody>
          <a:bodyPr wrap="square">
            <a:spAutoFit/>
          </a:bodyPr>
          <a:lstStyle/>
          <a:p>
            <a:pPr algn="just"/>
            <a:r>
              <a:rPr lang="en-IN" sz="2200" dirty="0">
                <a:latin typeface="Calibri" panose="020F0502020204030204" pitchFamily="34" charset="0"/>
              </a:rPr>
              <a:t>3) Apply Engineering Techniques software</a:t>
            </a:r>
          </a:p>
          <a:p>
            <a:pPr marL="342900" indent="-342900" algn="just">
              <a:buFont typeface="Arial" panose="020B0604020202020204" pitchFamily="34" charset="0"/>
              <a:buChar char="•"/>
            </a:pPr>
            <a:r>
              <a:rPr lang="en-IN" sz="2200" dirty="0">
                <a:latin typeface="Calibri" panose="020F0502020204030204" pitchFamily="34" charset="0"/>
              </a:rPr>
              <a:t>The implementation of such software engineering methods allows a software designer to achieve high-quality requirements.</a:t>
            </a:r>
          </a:p>
          <a:p>
            <a:pPr marL="342900" indent="-342900" algn="just">
              <a:buFont typeface="Arial" panose="020B0604020202020204" pitchFamily="34" charset="0"/>
              <a:buChar char="•"/>
            </a:pPr>
            <a:r>
              <a:rPr lang="en-IN" sz="2200" dirty="0">
                <a:latin typeface="Calibri" panose="020F0502020204030204" pitchFamily="34" charset="0"/>
              </a:rPr>
              <a:t>A designer can use methods such as interviews and Quick (Functional Analysis System Technique) for gathering information.</a:t>
            </a:r>
          </a:p>
          <a:p>
            <a:pPr marL="342900" indent="-342900" algn="just">
              <a:buFont typeface="Arial" panose="020B0604020202020204" pitchFamily="34" charset="0"/>
              <a:buChar char="•"/>
            </a:pPr>
            <a:r>
              <a:rPr lang="en-IN" sz="2200" dirty="0">
                <a:latin typeface="Calibri" panose="020F0502020204030204" pitchFamily="34" charset="0"/>
              </a:rPr>
              <a:t>Techniques such as WBS (structure of work breakdown), SLOC (code source line), and estimation of FP(functional point).</a:t>
            </a:r>
          </a:p>
          <a:p>
            <a:pPr algn="just"/>
            <a:endParaRPr lang="en-IN" sz="2200" dirty="0">
              <a:latin typeface="Calibri" panose="020F0502020204030204" pitchFamily="34" charset="0"/>
            </a:endParaRPr>
          </a:p>
          <a:p>
            <a:pPr algn="just"/>
            <a:r>
              <a:rPr lang="en-IN" sz="2200" b="1" dirty="0">
                <a:latin typeface="+mj-lt"/>
              </a:rPr>
              <a:t>4) Conducting professional systematic evaluations</a:t>
            </a:r>
            <a:r>
              <a:rPr lang="en-IN" sz="2200" dirty="0">
                <a:latin typeface="+mj-lt"/>
              </a:rPr>
              <a:t>.</a:t>
            </a:r>
          </a:p>
          <a:p>
            <a:pPr marL="342900" indent="-342900">
              <a:buFont typeface="Arial" panose="020B0604020202020204" pitchFamily="34" charset="0"/>
              <a:buChar char="•"/>
            </a:pPr>
            <a:r>
              <a:rPr lang="en-IN" sz="2200" dirty="0">
                <a:latin typeface="+mj-lt"/>
              </a:rPr>
              <a:t>This activity helps in detecting errors in the early phase of SDLC and reduces rework effort in the later phases.</a:t>
            </a:r>
          </a:p>
          <a:p>
            <a:br>
              <a:rPr lang="en-IN" sz="2000" dirty="0"/>
            </a:br>
            <a:endParaRPr lang="en-IN"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SQA Activities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3801538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094524"/>
          </a:xfrm>
          <a:prstGeom prst="rect">
            <a:avLst/>
          </a:prstGeom>
          <a:noFill/>
          <a:ln w="9525">
            <a:noFill/>
            <a:miter lim="800000"/>
            <a:headEnd/>
            <a:tailEnd/>
          </a:ln>
        </p:spPr>
        <p:txBody>
          <a:bodyPr wrap="square">
            <a:spAutoFit/>
          </a:bodyPr>
          <a:lstStyle/>
          <a:p>
            <a:pPr algn="just"/>
            <a:r>
              <a:rPr lang="en-IN" sz="2200" b="1" dirty="0">
                <a:latin typeface="Calibri" panose="020F0502020204030204" pitchFamily="34" charset="0"/>
              </a:rPr>
              <a:t>5) Having a plan for multi-testing:</a:t>
            </a:r>
          </a:p>
          <a:p>
            <a:pPr algn="just"/>
            <a:r>
              <a:rPr lang="en-IN" sz="2200" dirty="0">
                <a:latin typeface="Calibri" panose="020F0502020204030204" pitchFamily="34" charset="0"/>
              </a:rPr>
              <a:t>Instead, various forms of testing can be carried out based on some particular testing technique.</a:t>
            </a:r>
          </a:p>
          <a:p>
            <a:pPr algn="just"/>
            <a:r>
              <a:rPr lang="en-IN" sz="2200" dirty="0">
                <a:latin typeface="Calibri" panose="020F0502020204030204" pitchFamily="34" charset="0"/>
              </a:rPr>
              <a:t>To ensure higher consistency, so that the software product can be checked well from all angles.</a:t>
            </a:r>
          </a:p>
          <a:p>
            <a:pPr algn="just"/>
            <a:endParaRPr lang="en-IN" sz="2200" dirty="0">
              <a:latin typeface="Calibri" panose="020F0502020204030204" pitchFamily="34" charset="0"/>
            </a:endParaRPr>
          </a:p>
          <a:p>
            <a:pPr algn="just"/>
            <a:r>
              <a:rPr lang="en-IN" sz="2200" b="1" dirty="0">
                <a:latin typeface="Calibri" panose="020F0502020204030204" pitchFamily="34" charset="0"/>
              </a:rPr>
              <a:t>6) Regulation of Conformity to Process:</a:t>
            </a:r>
          </a:p>
          <a:p>
            <a:pPr algn="just"/>
            <a:r>
              <a:rPr lang="en-IN" sz="2200" dirty="0">
                <a:latin typeface="Calibri" panose="020F0502020204030204" pitchFamily="34" charset="0"/>
              </a:rPr>
              <a:t>This practise insists on the need for adherence to processes throughout the phase of software creation.</a:t>
            </a:r>
          </a:p>
          <a:p>
            <a:pPr algn="just"/>
            <a:r>
              <a:rPr lang="en-IN" sz="2200" dirty="0">
                <a:latin typeface="Calibri" panose="020F0502020204030204" pitchFamily="34" charset="0"/>
              </a:rPr>
              <a:t>The process of development should also stick to the procedures specified.</a:t>
            </a:r>
            <a:endParaRPr lang="en-US" sz="2200" dirty="0">
              <a:latin typeface="Calibri" panose="020F050202020403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SQA Activities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8832508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464403"/>
          </a:xfrm>
          <a:prstGeom prst="rect">
            <a:avLst/>
          </a:prstGeom>
          <a:noFill/>
          <a:ln w="9525">
            <a:noFill/>
            <a:miter lim="800000"/>
            <a:headEnd/>
            <a:tailEnd/>
          </a:ln>
        </p:spPr>
        <p:txBody>
          <a:bodyPr wrap="square">
            <a:spAutoFit/>
          </a:bodyPr>
          <a:lstStyle/>
          <a:p>
            <a:pPr algn="just"/>
            <a:r>
              <a:rPr lang="en-IN" sz="2200" b="1" dirty="0">
                <a:latin typeface="Calibri" panose="020F0502020204030204" pitchFamily="34" charset="0"/>
              </a:rPr>
              <a:t>7) Shift Monitoring</a:t>
            </a:r>
          </a:p>
          <a:p>
            <a:pPr algn="just"/>
            <a:r>
              <a:rPr lang="en-IN" sz="2200" dirty="0">
                <a:latin typeface="Calibri" panose="020F0502020204030204" pitchFamily="34" charset="0"/>
              </a:rPr>
              <a:t>A blend of manual processes and automated methods with a system for monitoring changes.</a:t>
            </a:r>
          </a:p>
          <a:p>
            <a:pPr algn="just"/>
            <a:r>
              <a:rPr lang="en-IN" sz="2200" dirty="0">
                <a:latin typeface="Calibri" panose="020F0502020204030204" pitchFamily="34" charset="0"/>
              </a:rPr>
              <a:t>Evaluating the essence of change and monitoring the impact of change by validating the change requests.</a:t>
            </a:r>
          </a:p>
          <a:p>
            <a:pPr algn="just"/>
            <a:r>
              <a:rPr lang="en-IN" sz="2200" dirty="0">
                <a:latin typeface="Calibri" panose="020F0502020204030204" pitchFamily="34" charset="0"/>
              </a:rPr>
              <a:t>During the production and maintenance periods, it is assured that the software quality is maintained.</a:t>
            </a:r>
          </a:p>
          <a:p>
            <a:pPr algn="just"/>
            <a:r>
              <a:rPr lang="en-IN" sz="2200" b="1" dirty="0">
                <a:latin typeface="Calibri" panose="020F0502020204030204" pitchFamily="34" charset="0"/>
              </a:rPr>
              <a:t>8) Effect of Calculating Change</a:t>
            </a:r>
          </a:p>
          <a:p>
            <a:pPr algn="just"/>
            <a:r>
              <a:rPr lang="en-IN" sz="2200" dirty="0">
                <a:latin typeface="Calibri" panose="020F0502020204030204" pitchFamily="34" charset="0"/>
              </a:rPr>
              <a:t>The QA team can assess the effect of the shift caused by this correction of the defect.</a:t>
            </a:r>
          </a:p>
          <a:p>
            <a:pPr algn="just"/>
            <a:r>
              <a:rPr lang="en-IN" sz="2200" dirty="0">
                <a:latin typeface="Calibri" panose="020F0502020204030204" pitchFamily="34" charset="0"/>
              </a:rPr>
              <a:t>Not only do they need to verify whether the modification has corrected the flaw,, but also if the change is compatible with the whole project.</a:t>
            </a:r>
          </a:p>
          <a:p>
            <a:br>
              <a:rPr lang="en-IN" sz="2000" dirty="0"/>
            </a:br>
            <a:r>
              <a:rPr lang="en-IN" sz="2000" dirty="0"/>
              <a:t>.</a:t>
            </a:r>
          </a:p>
          <a:p>
            <a:br>
              <a:rPr lang="en-IN" sz="2000" dirty="0"/>
            </a:br>
            <a:endParaRPr lang="en-IN"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SQA Activities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84380600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510296"/>
          </a:xfrm>
          <a:prstGeom prst="rect">
            <a:avLst/>
          </a:prstGeom>
          <a:noFill/>
          <a:ln w="9525">
            <a:noFill/>
            <a:miter lim="800000"/>
            <a:headEnd/>
            <a:tailEnd/>
          </a:ln>
        </p:spPr>
        <p:txBody>
          <a:bodyPr wrap="square">
            <a:spAutoFit/>
          </a:bodyPr>
          <a:lstStyle/>
          <a:p>
            <a:pPr algn="just"/>
            <a:r>
              <a:rPr lang="en-IN" sz="2200" b="1" dirty="0">
                <a:latin typeface="Calibri" panose="020F0502020204030204" pitchFamily="34" charset="0"/>
              </a:rPr>
              <a:t>9) Carrying out SQA Audits</a:t>
            </a:r>
          </a:p>
          <a:p>
            <a:pPr algn="just"/>
            <a:r>
              <a:rPr lang="en-IN" sz="2200" dirty="0">
                <a:latin typeface="Calibri" panose="020F0502020204030204" pitchFamily="34" charset="0"/>
              </a:rPr>
              <a:t>The entire actual SDLC process is inspected by the SQA audit, followed by comparison with the process defined.</a:t>
            </a:r>
          </a:p>
          <a:p>
            <a:pPr algn="just"/>
            <a:r>
              <a:rPr lang="en-IN" sz="2200" dirty="0">
                <a:latin typeface="Calibri" panose="020F0502020204030204" pitchFamily="34" charset="0"/>
              </a:rPr>
              <a:t>It also tests what was actually done or not reported by the team in the status reports.</a:t>
            </a:r>
          </a:p>
          <a:p>
            <a:pPr algn="just"/>
            <a:r>
              <a:rPr lang="en-IN" sz="2200" dirty="0">
                <a:latin typeface="Calibri" panose="020F0502020204030204" pitchFamily="34" charset="0"/>
              </a:rPr>
              <a:t>Any non-compliance concerns are also highlighted by this operation.</a:t>
            </a:r>
          </a:p>
          <a:p>
            <a:pPr algn="just"/>
            <a:r>
              <a:rPr lang="en-IN" sz="2200" b="1" dirty="0">
                <a:latin typeface="Calibri" panose="020F0502020204030204" pitchFamily="34" charset="0"/>
              </a:rPr>
              <a:t>10) Management of archives and reports</a:t>
            </a:r>
          </a:p>
          <a:p>
            <a:pPr algn="just"/>
            <a:r>
              <a:rPr lang="en-IN" sz="2200" dirty="0">
                <a:latin typeface="Calibri" panose="020F0502020204030204" pitchFamily="34" charset="0"/>
              </a:rPr>
              <a:t>It is important to preserve the required SQA-related documentation</a:t>
            </a:r>
          </a:p>
          <a:p>
            <a:pPr algn="just"/>
            <a:r>
              <a:rPr lang="en-IN" sz="2200" dirty="0">
                <a:latin typeface="Calibri" panose="020F0502020204030204" pitchFamily="34" charset="0"/>
              </a:rPr>
              <a:t>To share with the stakeholders the required SQA information.</a:t>
            </a:r>
          </a:p>
          <a:p>
            <a:pPr algn="just"/>
            <a:r>
              <a:rPr lang="en-IN" sz="2200" dirty="0">
                <a:latin typeface="Calibri" panose="020F0502020204030204" pitchFamily="34" charset="0"/>
              </a:rPr>
              <a:t>The outcomes of the exam, audit results, analysis rep, change requests documentation, etc. should be kept for future reference.</a:t>
            </a:r>
          </a:p>
          <a:p>
            <a:br>
              <a:rPr lang="en-IN" sz="2000" dirty="0"/>
            </a:br>
            <a:endParaRPr lang="en-IN"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SQA Activities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6572597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15663"/>
          </a:xfrm>
          <a:prstGeom prst="rect">
            <a:avLst/>
          </a:prstGeom>
          <a:noFill/>
          <a:ln w="9525">
            <a:noFill/>
            <a:miter lim="800000"/>
            <a:headEnd/>
            <a:tailEnd/>
          </a:ln>
        </p:spPr>
        <p:txBody>
          <a:bodyPr wrap="square">
            <a:spAutoFit/>
          </a:bodyPr>
          <a:lstStyle/>
          <a:p>
            <a:pPr algn="just">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SQAC Activities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graphicFrame>
        <p:nvGraphicFramePr>
          <p:cNvPr id="3" name="Table 2"/>
          <p:cNvGraphicFramePr>
            <a:graphicFrameLocks noGrp="1"/>
          </p:cNvGraphicFramePr>
          <p:nvPr>
            <p:extLst>
              <p:ext uri="{D42A27DB-BD31-4B8C-83A1-F6EECF244321}">
                <p14:modId xmlns:p14="http://schemas.microsoft.com/office/powerpoint/2010/main" val="3063974978"/>
              </p:ext>
            </p:extLst>
          </p:nvPr>
        </p:nvGraphicFramePr>
        <p:xfrm>
          <a:off x="283665" y="2852934"/>
          <a:ext cx="7817348" cy="3433565"/>
        </p:xfrm>
        <a:graphic>
          <a:graphicData uri="http://schemas.openxmlformats.org/drawingml/2006/table">
            <a:tbl>
              <a:tblPr firstRow="1" firstCol="1" bandRow="1">
                <a:tableStyleId>{5C22544A-7EE6-4342-B048-85BDC9FD1C3A}</a:tableStyleId>
              </a:tblPr>
              <a:tblGrid>
                <a:gridCol w="3908674">
                  <a:extLst>
                    <a:ext uri="{9D8B030D-6E8A-4147-A177-3AD203B41FA5}">
                      <a16:colId xmlns:a16="http://schemas.microsoft.com/office/drawing/2014/main" val="4284118888"/>
                    </a:ext>
                  </a:extLst>
                </a:gridCol>
                <a:gridCol w="3908674">
                  <a:extLst>
                    <a:ext uri="{9D8B030D-6E8A-4147-A177-3AD203B41FA5}">
                      <a16:colId xmlns:a16="http://schemas.microsoft.com/office/drawing/2014/main" val="3550937984"/>
                    </a:ext>
                  </a:extLst>
                </a:gridCol>
              </a:tblGrid>
              <a:tr h="686713">
                <a:tc>
                  <a:txBody>
                    <a:bodyPr/>
                    <a:lstStyle/>
                    <a:p>
                      <a:pPr>
                        <a:lnSpc>
                          <a:spcPts val="1500"/>
                        </a:lnSpc>
                        <a:spcAft>
                          <a:spcPts val="0"/>
                        </a:spcAft>
                      </a:pPr>
                      <a:r>
                        <a:rPr lang="en-IN" sz="2200" dirty="0">
                          <a:effectLst/>
                          <a:latin typeface="Calibri" panose="020F0502020204030204" pitchFamily="34" charset="0"/>
                        </a:rPr>
                        <a:t>Quality Control Activities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ts val="1500"/>
                        </a:lnSpc>
                        <a:spcAft>
                          <a:spcPts val="0"/>
                        </a:spcAft>
                      </a:pPr>
                      <a:r>
                        <a:rPr lang="en-IN" sz="2200">
                          <a:effectLst/>
                          <a:latin typeface="Calibri" panose="020F0502020204030204" pitchFamily="34" charset="0"/>
                        </a:rPr>
                        <a:t>Quality Assurance Activities</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368050365"/>
                  </a:ext>
                </a:extLst>
              </a:tr>
              <a:tr h="686713">
                <a:tc>
                  <a:txBody>
                    <a:bodyPr/>
                    <a:lstStyle/>
                    <a:p>
                      <a:pPr>
                        <a:lnSpc>
                          <a:spcPts val="1500"/>
                        </a:lnSpc>
                        <a:spcAft>
                          <a:spcPts val="0"/>
                        </a:spcAft>
                      </a:pPr>
                      <a:r>
                        <a:rPr lang="en-IN" sz="2200">
                          <a:effectLst/>
                          <a:latin typeface="Calibri" panose="020F0502020204030204" pitchFamily="34" charset="0"/>
                        </a:rPr>
                        <a:t>Walkthrough</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ts val="1500"/>
                        </a:lnSpc>
                        <a:spcAft>
                          <a:spcPts val="0"/>
                        </a:spcAft>
                      </a:pPr>
                      <a:r>
                        <a:rPr lang="en-IN" sz="2200" dirty="0">
                          <a:effectLst/>
                          <a:latin typeface="Calibri" panose="020F0502020204030204" pitchFamily="34" charset="0"/>
                        </a:rPr>
                        <a:t>Quality Audit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296652532"/>
                  </a:ext>
                </a:extLst>
              </a:tr>
              <a:tr h="686713">
                <a:tc>
                  <a:txBody>
                    <a:bodyPr/>
                    <a:lstStyle/>
                    <a:p>
                      <a:pPr>
                        <a:lnSpc>
                          <a:spcPts val="1500"/>
                        </a:lnSpc>
                        <a:spcAft>
                          <a:spcPts val="0"/>
                        </a:spcAft>
                      </a:pPr>
                      <a:r>
                        <a:rPr lang="en-IN" sz="2200">
                          <a:effectLst/>
                          <a:latin typeface="Calibri" panose="020F0502020204030204" pitchFamily="34" charset="0"/>
                        </a:rPr>
                        <a:t>Testing</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ts val="1500"/>
                        </a:lnSpc>
                        <a:spcAft>
                          <a:spcPts val="0"/>
                        </a:spcAft>
                      </a:pPr>
                      <a:r>
                        <a:rPr lang="en-IN" sz="2200" dirty="0">
                          <a:effectLst/>
                          <a:latin typeface="Calibri" panose="020F0502020204030204" pitchFamily="34" charset="0"/>
                        </a:rPr>
                        <a:t>Defining Process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228407219"/>
                  </a:ext>
                </a:extLst>
              </a:tr>
              <a:tr h="686713">
                <a:tc>
                  <a:txBody>
                    <a:bodyPr/>
                    <a:lstStyle/>
                    <a:p>
                      <a:pPr>
                        <a:lnSpc>
                          <a:spcPts val="1500"/>
                        </a:lnSpc>
                        <a:spcAft>
                          <a:spcPts val="0"/>
                        </a:spcAft>
                      </a:pPr>
                      <a:r>
                        <a:rPr lang="en-IN" sz="2200" dirty="0">
                          <a:effectLst/>
                          <a:latin typeface="Calibri" panose="020F0502020204030204" pitchFamily="34" charset="0"/>
                        </a:rPr>
                        <a:t>Inspection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ts val="1500"/>
                        </a:lnSpc>
                        <a:spcAft>
                          <a:spcPts val="0"/>
                        </a:spcAft>
                      </a:pPr>
                      <a:r>
                        <a:rPr lang="en-IN" sz="2200" dirty="0">
                          <a:effectLst/>
                          <a:latin typeface="Calibri" panose="020F0502020204030204" pitchFamily="34" charset="0"/>
                        </a:rPr>
                        <a:t>Tool Identification and selection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307405870"/>
                  </a:ext>
                </a:extLst>
              </a:tr>
              <a:tr h="686713">
                <a:tc>
                  <a:txBody>
                    <a:bodyPr/>
                    <a:lstStyle/>
                    <a:p>
                      <a:pPr>
                        <a:lnSpc>
                          <a:spcPts val="1500"/>
                        </a:lnSpc>
                        <a:spcAft>
                          <a:spcPts val="0"/>
                        </a:spcAft>
                      </a:pPr>
                      <a:r>
                        <a:rPr lang="en-IN" sz="2200" dirty="0">
                          <a:effectLst/>
                          <a:latin typeface="Calibri" panose="020F0502020204030204" pitchFamily="34" charset="0"/>
                        </a:rPr>
                        <a:t>Checkpoint review</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ts val="1500"/>
                        </a:lnSpc>
                        <a:spcAft>
                          <a:spcPts val="0"/>
                        </a:spcAft>
                      </a:pPr>
                      <a:r>
                        <a:rPr lang="en-IN" sz="2200" dirty="0">
                          <a:effectLst/>
                          <a:latin typeface="Calibri" panose="020F0502020204030204" pitchFamily="34" charset="0"/>
                        </a:rPr>
                        <a:t>Training of Quality Standards and Processes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470510959"/>
                  </a:ext>
                </a:extLst>
              </a:tr>
            </a:tbl>
          </a:graphicData>
        </a:graphic>
      </p:graphicFrame>
    </p:spTree>
    <p:extLst>
      <p:ext uri="{BB962C8B-B14F-4D97-AF65-F5344CB8AC3E}">
        <p14:creationId xmlns:p14="http://schemas.microsoft.com/office/powerpoint/2010/main" val="255834486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894743"/>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cs typeface="Arial" panose="020B0604020202020204" pitchFamily="34" charset="0"/>
              </a:rPr>
              <a:t>A software review is a phase or meeting at which a project team reviews a software product.</a:t>
            </a:r>
          </a:p>
          <a:p>
            <a:pPr algn="just">
              <a:buFont typeface="Arial" pitchFamily="34" charset="0"/>
              <a:buChar char="•"/>
            </a:pPr>
            <a:r>
              <a:rPr lang="en-IN" sz="2200" dirty="0">
                <a:latin typeface="Calibri" panose="020F0502020204030204" pitchFamily="34" charset="0"/>
                <a:cs typeface="Arial" panose="020B0604020202020204" pitchFamily="34" charset="0"/>
              </a:rPr>
              <a:t>For comment or approval, users , devices, user members, or other interested parties.</a:t>
            </a:r>
          </a:p>
          <a:p>
            <a:pPr algn="just">
              <a:buFont typeface="Arial" pitchFamily="34" charset="0"/>
              <a:buChar char="•"/>
            </a:pPr>
            <a:r>
              <a:rPr lang="en-IN" sz="2200" dirty="0">
                <a:latin typeface="Calibri" panose="020F0502020204030204" pitchFamily="34" charset="0"/>
                <a:cs typeface="Arial" panose="020B0604020202020204" pitchFamily="34" charset="0"/>
              </a:rPr>
              <a:t>As it offers a clearer view of the software created, a software review has its own significance.</a:t>
            </a:r>
          </a:p>
          <a:p>
            <a:pPr algn="just">
              <a:buFont typeface="Arial" pitchFamily="34" charset="0"/>
              <a:buChar char="•"/>
            </a:pPr>
            <a:r>
              <a:rPr lang="en-IN" sz="2200" dirty="0">
                <a:latin typeface="Calibri" panose="020F0502020204030204" pitchFamily="34" charset="0"/>
                <a:cs typeface="Arial" panose="020B0604020202020204" pitchFamily="34" charset="0"/>
              </a:rPr>
              <a:t>It needs a team that can provide insight into the software being developed.</a:t>
            </a:r>
          </a:p>
          <a:p>
            <a:pPr algn="just">
              <a:buFont typeface="Arial" pitchFamily="34" charset="0"/>
              <a:buChar char="•"/>
            </a:pPr>
            <a:r>
              <a:rPr lang="en-IN" sz="2200" dirty="0">
                <a:latin typeface="Calibri" panose="020F0502020204030204" pitchFamily="34" charset="0"/>
                <a:cs typeface="Arial" panose="020B0604020202020204" pitchFamily="34" charset="0"/>
              </a:rPr>
              <a:t>It also gives an expectation that this initiative is also worth launching.</a:t>
            </a:r>
          </a:p>
          <a:p>
            <a:pPr algn="just">
              <a:buFont typeface="Arial" pitchFamily="34" charset="0"/>
              <a:buChar char="•"/>
            </a:pPr>
            <a:r>
              <a:rPr lang="en-IN" sz="2200" dirty="0">
                <a:latin typeface="Calibri" panose="020F0502020204030204" pitchFamily="34" charset="0"/>
                <a:cs typeface="Arial" panose="020B0604020202020204" pitchFamily="34" charset="0"/>
              </a:rPr>
              <a:t>The trained team tests the programme in compliance with the guidelines </a:t>
            </a:r>
            <a:r>
              <a:rPr lang="en-IN" sz="2200" dirty="0">
                <a:latin typeface="Calibri" panose="020F0502020204030204" pitchFamily="34" charset="0"/>
              </a:rPr>
              <a:t>provided.</a:t>
            </a:r>
            <a:endParaRPr lang="en-US" sz="2200" dirty="0">
              <a:latin typeface="Calibri" panose="020F050202020403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Software Review</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275199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771632"/>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It is one such approach that provides the development team &amp; the client with an opportunity to get clarity on the project and its specifications.</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The team will check whether or not the software is built according to the specifications requested.</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Make the requisite changes prior to its arrival on the market.</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It needs a team that can provide insight into the software being developed.</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It also gives an expectation that this initiative is also worth launching.</a:t>
            </a:r>
            <a:endParaRPr lang="en-US" sz="2200" dirty="0">
              <a:latin typeface="Calibri" panose="020F050202020403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Software Review</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378256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2571750"/>
            <a:ext cx="5430838" cy="2803525"/>
          </a:xfrm>
          <a:prstGeom prst="rect">
            <a:avLst/>
          </a:prstGeom>
          <a:noFill/>
          <a:ln w="9525" algn="ctr">
            <a:noFill/>
            <a:round/>
            <a:headEnd/>
            <a:tailEnd/>
          </a:ln>
        </p:spPr>
      </p:pic>
      <p:sp>
        <p:nvSpPr>
          <p:cNvPr id="14340" name="Rectangle 5"/>
          <p:cNvSpPr>
            <a:spLocks noChangeArrowheads="1"/>
          </p:cNvSpPr>
          <p:nvPr>
            <p:custDataLst>
              <p:tags r:id="rId3"/>
            </p:custDataLst>
          </p:nvPr>
        </p:nvSpPr>
        <p:spPr bwMode="auto">
          <a:xfrm>
            <a:off x="0" y="3714750"/>
            <a:ext cx="9144000" cy="794370"/>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4"/>
            </p:custDataLst>
          </p:nvPr>
        </p:nvSpPr>
        <p:spPr bwMode="auto">
          <a:xfrm>
            <a:off x="857250" y="3756025"/>
            <a:ext cx="7819206" cy="969119"/>
          </a:xfrm>
          <a:prstGeom prst="rect">
            <a:avLst/>
          </a:prstGeom>
          <a:noFill/>
          <a:ln w="9525" algn="ctr">
            <a:noFill/>
            <a:round/>
            <a:headEnd/>
            <a:tailEnd/>
          </a:ln>
        </p:spPr>
        <p:txBody>
          <a:bodyPr/>
          <a:lstStyle/>
          <a:p>
            <a:pPr algn="ctr"/>
            <a:r>
              <a:rPr lang="en-IN" sz="3500" cap="all" dirty="0">
                <a:solidFill>
                  <a:schemeClr val="bg1"/>
                </a:solidFill>
                <a:latin typeface="Calibri" pitchFamily="34" charset="0"/>
                <a:cs typeface="Times New Roman" panose="02020603050405020304" pitchFamily="18" charset="0"/>
              </a:rPr>
              <a:t>Software Quality Assurance Concepts and Standards</a:t>
            </a:r>
            <a:endParaRPr lang="en-IN" altLang="en-US" sz="3500" b="1" dirty="0">
              <a:solidFill>
                <a:schemeClr val="bg1"/>
              </a:solidFill>
              <a:latin typeface="Calibri" pitchFamily="34" charset="0"/>
              <a:cs typeface="Times New Roman" pitchFamily="18" charset="0"/>
            </a:endParaRPr>
          </a:p>
        </p:txBody>
      </p:sp>
      <p:sp>
        <p:nvSpPr>
          <p:cNvPr id="14342" name="TextBox 6"/>
          <p:cNvSpPr>
            <a:spLocks noChangeArrowheads="1"/>
          </p:cNvSpPr>
          <p:nvPr>
            <p:custDataLst>
              <p:tags r:id="rId5"/>
            </p:custDataLst>
          </p:nvPr>
        </p:nvSpPr>
        <p:spPr bwMode="auto">
          <a:xfrm>
            <a:off x="1714500" y="3071813"/>
            <a:ext cx="5715000" cy="630237"/>
          </a:xfrm>
          <a:prstGeom prst="rect">
            <a:avLst/>
          </a:prstGeom>
          <a:noFill/>
          <a:ln w="9525" algn="ctr">
            <a:noFill/>
            <a:round/>
            <a:headEnd/>
            <a:tailEnd/>
          </a:ln>
        </p:spPr>
        <p:txBody>
          <a:bodyPr/>
          <a:lstStyle/>
          <a:p>
            <a:pPr algn="ctr"/>
            <a:r>
              <a:rPr lang="en-IN" altLang="en-US" sz="3500" b="1" dirty="0">
                <a:latin typeface="Calibri"/>
                <a:cs typeface="Times New Roman" pitchFamily="18" charset="0"/>
              </a:rPr>
              <a:t>CHAPTER:5</a:t>
            </a:r>
          </a:p>
        </p:txBody>
      </p:sp>
      <p:pic>
        <p:nvPicPr>
          <p:cNvPr id="14343"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895016"/>
          </a:xfrm>
          <a:prstGeom prst="rect">
            <a:avLst/>
          </a:prstGeom>
          <a:noFill/>
          <a:ln w="9525">
            <a:noFill/>
            <a:miter lim="800000"/>
            <a:headEnd/>
            <a:tailEnd/>
          </a:ln>
        </p:spPr>
        <p:txBody>
          <a:bodyPr wrap="square">
            <a:spAutoFit/>
          </a:bodyPr>
          <a:lstStyle/>
          <a:p>
            <a:pPr lvl="0" algn="just">
              <a:buFont typeface="Arial" pitchFamily="34" charset="0"/>
              <a:buChar char="•"/>
            </a:pPr>
            <a:r>
              <a:rPr lang="en-IN" sz="2200" dirty="0">
                <a:latin typeface="Calibri" panose="020F0502020204030204" pitchFamily="34" charset="0"/>
                <a:cs typeface="Arial" panose="020B0604020202020204" pitchFamily="34" charset="0"/>
              </a:rPr>
              <a:t>It increases the performance of the production team.</a:t>
            </a:r>
          </a:p>
          <a:p>
            <a:pPr lvl="0" algn="just">
              <a:buFont typeface="Arial" pitchFamily="34" charset="0"/>
              <a:buChar char="•"/>
            </a:pPr>
            <a:r>
              <a:rPr lang="en-IN" sz="2200" dirty="0">
                <a:latin typeface="Calibri" panose="020F0502020204030204" pitchFamily="34" charset="0"/>
                <a:cs typeface="Arial" panose="020B0604020202020204" pitchFamily="34" charset="0"/>
              </a:rPr>
              <a:t>It makes the time and cost-efficient testing process effective as more time is spent on testing the software during the product's initial development.</a:t>
            </a:r>
          </a:p>
          <a:p>
            <a:pPr lvl="0" algn="just">
              <a:buFont typeface="Arial" pitchFamily="34" charset="0"/>
              <a:buChar char="•"/>
            </a:pPr>
            <a:r>
              <a:rPr lang="en-IN" sz="2200" dirty="0">
                <a:latin typeface="Calibri" panose="020F0502020204030204" pitchFamily="34" charset="0"/>
                <a:cs typeface="Arial" panose="020B0604020202020204" pitchFamily="34" charset="0"/>
              </a:rPr>
              <a:t>In the final software, less bugs are found, which helps reduce the expense of the entire project.</a:t>
            </a:r>
          </a:p>
          <a:p>
            <a:pPr lvl="0" algn="just">
              <a:buFont typeface="Arial" pitchFamily="34" charset="0"/>
              <a:buChar char="•"/>
            </a:pPr>
            <a:r>
              <a:rPr lang="en-IN" sz="2200" dirty="0">
                <a:latin typeface="Calibri" panose="020F0502020204030204" pitchFamily="34" charset="0"/>
                <a:cs typeface="Arial" panose="020B0604020202020204" pitchFamily="34" charset="0"/>
              </a:rPr>
              <a:t>As they are established at the earlier stage, the reviews given at this stage are found to be cost-effective.</a:t>
            </a:r>
          </a:p>
          <a:p>
            <a:pPr lvl="0" algn="just">
              <a:buFont typeface="Arial" pitchFamily="34" charset="0"/>
              <a:buChar char="•"/>
            </a:pPr>
            <a:r>
              <a:rPr lang="en-IN" sz="2200" dirty="0">
                <a:latin typeface="Calibri" panose="020F0502020204030204" pitchFamily="34" charset="0"/>
                <a:cs typeface="Arial" panose="020B0604020202020204" pitchFamily="34" charset="0"/>
              </a:rPr>
              <a:t>It is only at this point that the shortcomings are </a:t>
            </a:r>
            <a:r>
              <a:rPr lang="en-IN" sz="2200" dirty="0" err="1">
                <a:latin typeface="Calibri" panose="020F0502020204030204" pitchFamily="34" charset="0"/>
                <a:cs typeface="Arial" panose="020B0604020202020204" pitchFamily="34" charset="0"/>
              </a:rPr>
              <a:t>removed.</a:t>
            </a:r>
            <a:r>
              <a:rPr lang="en-IN" sz="2200" dirty="0" err="1">
                <a:latin typeface="Calibri" panose="020F0502020204030204" pitchFamily="34" charset="0"/>
              </a:rPr>
              <a:t>This</a:t>
            </a:r>
            <a:r>
              <a:rPr lang="en-IN" sz="2200" dirty="0">
                <a:latin typeface="Calibri" panose="020F0502020204030204" pitchFamily="34" charset="0"/>
              </a:rPr>
              <a:t> process results in dramatic reduction of time taken in producing a technically sound document.</a:t>
            </a:r>
          </a:p>
          <a:p>
            <a:pPr algn="just">
              <a:lnSpc>
                <a:spcPct val="150000"/>
              </a:lnSpc>
              <a:buFont typeface="Arial" pitchFamily="34" charset="0"/>
              <a:buChar char="•"/>
            </a:pPr>
            <a:endParaRPr lang="en-IN" sz="2000" dirty="0">
              <a:latin typeface="Calibri" panose="020F0502020204030204" pitchFamily="34" charset="0"/>
            </a:endParaRPr>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Important reasons for Software Review</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2131727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387459"/>
          </a:xfrm>
          <a:prstGeom prst="rect">
            <a:avLst/>
          </a:prstGeom>
          <a:noFill/>
          <a:ln w="9525">
            <a:noFill/>
            <a:miter lim="800000"/>
            <a:headEnd/>
            <a:tailEnd/>
          </a:ln>
        </p:spPr>
        <p:txBody>
          <a:bodyPr wrap="square">
            <a:spAutoFit/>
          </a:bodyPr>
          <a:lstStyle/>
          <a:p>
            <a:pPr lvl="0" algn="just"/>
            <a:r>
              <a:rPr lang="en-IN" sz="2200" dirty="0">
                <a:latin typeface="Calibri" panose="020F0502020204030204" pitchFamily="34" charset="0"/>
              </a:rPr>
              <a:t>There are various forms of Software Peer Reviews that are listed below:</a:t>
            </a:r>
          </a:p>
          <a:p>
            <a:pPr lvl="0" algn="just"/>
            <a:r>
              <a:rPr lang="en-IN" sz="2200" b="1" dirty="0">
                <a:latin typeface="Calibri" panose="020F0502020204030204" pitchFamily="34" charset="0"/>
              </a:rPr>
              <a:t>Code </a:t>
            </a:r>
            <a:r>
              <a:rPr lang="en-IN" sz="2200" b="1" dirty="0" err="1">
                <a:latin typeface="Calibri" panose="020F0502020204030204" pitchFamily="34" charset="0"/>
              </a:rPr>
              <a:t>Review:</a:t>
            </a:r>
            <a:r>
              <a:rPr lang="en-IN" sz="2200" dirty="0" err="1">
                <a:latin typeface="Calibri" panose="020F0502020204030204" pitchFamily="34" charset="0"/>
              </a:rPr>
              <a:t>The</a:t>
            </a:r>
            <a:r>
              <a:rPr lang="en-IN" sz="2200" b="1" dirty="0">
                <a:latin typeface="Calibri" panose="020F0502020204030204" pitchFamily="34" charset="0"/>
              </a:rPr>
              <a:t> </a:t>
            </a:r>
            <a:r>
              <a:rPr lang="en-IN" sz="2200" dirty="0">
                <a:latin typeface="Calibri" panose="020F0502020204030204" pitchFamily="34" charset="0"/>
              </a:rPr>
              <a:t>source code of the programme is reviewed here. The programme is tested for bugs and the code eliminates the bugs.</a:t>
            </a:r>
          </a:p>
          <a:p>
            <a:pPr lvl="0" algn="just"/>
            <a:r>
              <a:rPr lang="en-IN" sz="2200" dirty="0">
                <a:latin typeface="Calibri" panose="020F0502020204030204" pitchFamily="34" charset="0"/>
              </a:rPr>
              <a:t>Pair programming: It is also a form of analysis of the code involving two individuals. At the same workstation, the two individuals create a code together</a:t>
            </a:r>
          </a:p>
          <a:p>
            <a:pPr lvl="0" algn="just"/>
            <a:r>
              <a:rPr lang="en-IN" sz="2200" dirty="0">
                <a:latin typeface="Calibri" panose="020F0502020204030204" pitchFamily="34" charset="0"/>
              </a:rPr>
              <a:t>Inspection: In order to find defects / defects, it is a structured type of review where a person has to go through a given set of instructions.</a:t>
            </a:r>
          </a:p>
          <a:p>
            <a:pPr lvl="0" algn="just"/>
            <a:r>
              <a:rPr lang="en-IN" sz="2200" b="1" dirty="0" err="1">
                <a:latin typeface="Calibri" panose="020F0502020204030204" pitchFamily="34" charset="0"/>
              </a:rPr>
              <a:t>Walkthrough</a:t>
            </a:r>
            <a:r>
              <a:rPr lang="en-IN" sz="2200" dirty="0" err="1">
                <a:latin typeface="Calibri" panose="020F0502020204030204" pitchFamily="34" charset="0"/>
              </a:rPr>
              <a:t>:This</a:t>
            </a:r>
            <a:r>
              <a:rPr lang="en-IN" sz="2200" dirty="0">
                <a:latin typeface="Calibri" panose="020F0502020204030204" pitchFamily="34" charset="0"/>
              </a:rPr>
              <a:t> is a process where the authors of the software as well as other associates are gathered at one place and they discuss about the software defects</a:t>
            </a:r>
          </a:p>
          <a:p>
            <a:br>
              <a:rPr lang="en-IN" sz="2000" dirty="0"/>
            </a:br>
            <a:endParaRPr lang="en-IN" sz="2000" dirty="0">
              <a:latin typeface="Calibri" panose="020F0502020204030204" pitchFamily="34" charset="0"/>
            </a:endParaRPr>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Types of Software Review</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76215057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5632311"/>
          </a:xfrm>
          <a:prstGeom prst="rect">
            <a:avLst/>
          </a:prstGeom>
          <a:noFill/>
          <a:ln w="9525">
            <a:noFill/>
            <a:miter lim="800000"/>
            <a:headEnd/>
            <a:tailEnd/>
          </a:ln>
        </p:spPr>
        <p:txBody>
          <a:bodyPr wrap="square">
            <a:spAutoFit/>
          </a:bodyPr>
          <a:lstStyle/>
          <a:p>
            <a:pPr algn="just">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200" b="1" dirty="0">
                <a:solidFill>
                  <a:schemeClr val="bg1"/>
                </a:solidFill>
                <a:latin typeface="Calibri" pitchFamily="34" charset="0"/>
              </a:rPr>
              <a:t>Types of Software Review</a:t>
            </a:r>
            <a:endParaRPr lang="en-IN" altLang="en-US" sz="32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2" name="Picture 1"/>
          <p:cNvPicPr>
            <a:picLocks noChangeAspect="1"/>
          </p:cNvPicPr>
          <p:nvPr/>
        </p:nvPicPr>
        <p:blipFill>
          <a:blip r:embed="rId12"/>
          <a:stretch>
            <a:fillRect/>
          </a:stretch>
        </p:blipFill>
        <p:spPr>
          <a:xfrm>
            <a:off x="4562476" y="3414714"/>
            <a:ext cx="19048" cy="28571"/>
          </a:xfrm>
          <a:prstGeom prst="rect">
            <a:avLst/>
          </a:prstGeom>
        </p:spPr>
      </p:pic>
      <p:pic>
        <p:nvPicPr>
          <p:cNvPr id="3" name="Picture 2"/>
          <p:cNvPicPr>
            <a:picLocks noChangeAspect="1"/>
          </p:cNvPicPr>
          <p:nvPr/>
        </p:nvPicPr>
        <p:blipFill>
          <a:blip r:embed="rId12"/>
          <a:stretch>
            <a:fillRect/>
          </a:stretch>
        </p:blipFill>
        <p:spPr>
          <a:xfrm>
            <a:off x="4714876" y="3567114"/>
            <a:ext cx="19048" cy="28571"/>
          </a:xfrm>
          <a:prstGeom prst="rect">
            <a:avLst/>
          </a:prstGeom>
        </p:spPr>
      </p:pic>
      <p:pic>
        <p:nvPicPr>
          <p:cNvPr id="4" name="Picture 3"/>
          <p:cNvPicPr>
            <a:picLocks noChangeAspect="1"/>
          </p:cNvPicPr>
          <p:nvPr/>
        </p:nvPicPr>
        <p:blipFill>
          <a:blip r:embed="rId13"/>
          <a:stretch>
            <a:fillRect/>
          </a:stretch>
        </p:blipFill>
        <p:spPr>
          <a:xfrm>
            <a:off x="4867276" y="3719514"/>
            <a:ext cx="19048" cy="28571"/>
          </a:xfrm>
          <a:prstGeom prst="rect">
            <a:avLst/>
          </a:prstGeom>
        </p:spPr>
      </p:pic>
      <p:pic>
        <p:nvPicPr>
          <p:cNvPr id="15" name="Content Placeholder 4"/>
          <p:cNvPicPr>
            <a:picLocks noGrp="1" noChangeAspect="1"/>
          </p:cNvPicPr>
          <p:nvPr>
            <p:ph idx="1"/>
          </p:nvPr>
        </p:nvPicPr>
        <p:blipFill>
          <a:blip r:embed="rId14"/>
          <a:stretch>
            <a:fillRect/>
          </a:stretch>
        </p:blipFill>
        <p:spPr>
          <a:xfrm>
            <a:off x="457200" y="2636912"/>
            <a:ext cx="8003232" cy="3788865"/>
          </a:xfrm>
          <a:prstGeom prst="rect">
            <a:avLst/>
          </a:prstGeom>
        </p:spPr>
      </p:pic>
    </p:spTree>
    <p:extLst>
      <p:ext uri="{BB962C8B-B14F-4D97-AF65-F5344CB8AC3E}">
        <p14:creationId xmlns:p14="http://schemas.microsoft.com/office/powerpoint/2010/main" val="33460502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418237"/>
          </a:xfrm>
          <a:prstGeom prst="rect">
            <a:avLst/>
          </a:prstGeom>
          <a:noFill/>
          <a:ln w="9525">
            <a:noFill/>
            <a:miter lim="800000"/>
            <a:headEnd/>
            <a:tailEnd/>
          </a:ln>
        </p:spPr>
        <p:txBody>
          <a:bodyPr wrap="square">
            <a:spAutoFit/>
          </a:bodyPr>
          <a:lstStyle/>
          <a:p>
            <a:pPr lvl="0" algn="just">
              <a:buFont typeface="Arial" pitchFamily="34" charset="0"/>
              <a:buChar char="•"/>
            </a:pPr>
            <a:r>
              <a:rPr lang="en-IN" sz="2200" dirty="0">
                <a:latin typeface="Calibri" panose="020F0502020204030204" pitchFamily="34" charset="0"/>
                <a:cs typeface="Arial" panose="020B0604020202020204" pitchFamily="34" charset="0"/>
              </a:rPr>
              <a:t>Formal technical review (FTR) is a software quality control activity performed by software engineers.</a:t>
            </a:r>
          </a:p>
          <a:p>
            <a:pPr lvl="0" algn="just">
              <a:buFont typeface="Arial" pitchFamily="34" charset="0"/>
              <a:buChar char="•"/>
            </a:pPr>
            <a:r>
              <a:rPr lang="en-IN" sz="2200" dirty="0">
                <a:latin typeface="Calibri" panose="020F0502020204030204" pitchFamily="34" charset="0"/>
                <a:cs typeface="Arial" panose="020B0604020202020204" pitchFamily="34" charset="0"/>
              </a:rPr>
              <a:t>The objectives of an FTR are:</a:t>
            </a:r>
          </a:p>
          <a:p>
            <a:pPr lvl="0" algn="just">
              <a:buFont typeface="Arial" pitchFamily="34" charset="0"/>
              <a:buChar char="•"/>
            </a:pPr>
            <a:r>
              <a:rPr lang="en-IN" sz="2200" dirty="0">
                <a:latin typeface="Calibri" panose="020F0502020204030204" pitchFamily="34" charset="0"/>
                <a:cs typeface="Arial" panose="020B0604020202020204" pitchFamily="34" charset="0"/>
              </a:rPr>
              <a:t>To uncover errors in function, logic, or implementation for any representation of the software.</a:t>
            </a:r>
          </a:p>
          <a:p>
            <a:pPr lvl="0" algn="just">
              <a:buFont typeface="Arial" pitchFamily="34" charset="0"/>
              <a:buChar char="•"/>
            </a:pPr>
            <a:r>
              <a:rPr lang="en-IN" sz="2200" dirty="0">
                <a:latin typeface="Calibri" panose="020F0502020204030204" pitchFamily="34" charset="0"/>
                <a:cs typeface="Arial" panose="020B0604020202020204" pitchFamily="34" charset="0"/>
              </a:rPr>
              <a:t>To ensure that the software has been represented according to predefined standards</a:t>
            </a:r>
          </a:p>
          <a:p>
            <a:pPr lvl="0" algn="just">
              <a:buFont typeface="Arial" pitchFamily="34" charset="0"/>
              <a:buChar char="•"/>
            </a:pPr>
            <a:r>
              <a:rPr lang="en-IN" sz="2200" dirty="0">
                <a:latin typeface="Calibri" panose="020F0502020204030204" pitchFamily="34" charset="0"/>
                <a:cs typeface="Arial" panose="020B0604020202020204" pitchFamily="34" charset="0"/>
              </a:rPr>
              <a:t>To verify that the software under review meets its requirements</a:t>
            </a:r>
          </a:p>
          <a:p>
            <a:pPr lvl="0" algn="just">
              <a:buFont typeface="Arial" pitchFamily="34" charset="0"/>
              <a:buChar char="•"/>
            </a:pPr>
            <a:r>
              <a:rPr lang="en-IN" sz="2200" dirty="0">
                <a:latin typeface="Calibri" panose="020F0502020204030204" pitchFamily="34" charset="0"/>
                <a:cs typeface="Arial" panose="020B0604020202020204" pitchFamily="34" charset="0"/>
              </a:rPr>
              <a:t>To achieve software that is developed in a uniform manner</a:t>
            </a:r>
          </a:p>
          <a:p>
            <a:pPr lvl="0" algn="just">
              <a:buFont typeface="Arial" pitchFamily="34" charset="0"/>
              <a:buChar char="•"/>
            </a:pPr>
            <a:r>
              <a:rPr lang="en-IN" sz="2200" dirty="0">
                <a:latin typeface="Calibri" panose="020F0502020204030204" pitchFamily="34" charset="0"/>
                <a:cs typeface="Arial" panose="020B0604020202020204" pitchFamily="34" charset="0"/>
              </a:rPr>
              <a:t>To make projects more </a:t>
            </a:r>
            <a:r>
              <a:rPr lang="en-IN" sz="2200" dirty="0" err="1">
                <a:latin typeface="Calibri" panose="020F0502020204030204" pitchFamily="34" charset="0"/>
                <a:cs typeface="Arial" panose="020B0604020202020204" pitchFamily="34" charset="0"/>
              </a:rPr>
              <a:t>manageable.</a:t>
            </a:r>
            <a:r>
              <a:rPr lang="en-IN" sz="2200" dirty="0" err="1">
                <a:latin typeface="Calibri" panose="020F0502020204030204" pitchFamily="34" charset="0"/>
              </a:rPr>
              <a:t>The</a:t>
            </a:r>
            <a:r>
              <a:rPr lang="en-IN" sz="2200" dirty="0">
                <a:latin typeface="Calibri" panose="020F0502020204030204" pitchFamily="34" charset="0"/>
              </a:rPr>
              <a:t> FTR serves as a training ground to observe different approaches to software analysis, design.</a:t>
            </a:r>
            <a:br>
              <a:rPr lang="en-IN" sz="2000" dirty="0"/>
            </a:br>
            <a:endParaRPr lang="en-IN" sz="2000" dirty="0">
              <a:latin typeface="Calibri" panose="020F0502020204030204" pitchFamily="34" charset="0"/>
            </a:endParaRPr>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Formal Technical Reviews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62272021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34074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Arial" panose="020B0604020202020204" pitchFamily="34" charset="0"/>
              </a:rPr>
              <a:t> </a:t>
            </a:r>
            <a:r>
              <a:rPr lang="en-IN" altLang="en-US" sz="2200" dirty="0">
                <a:latin typeface="Calibri" panose="020F0502020204030204" pitchFamily="34" charset="0"/>
              </a:rPr>
              <a:t>Phase</a:t>
            </a:r>
          </a:p>
          <a:p>
            <a:pPr marL="342900" indent="-342900">
              <a:buFont typeface="Arial" panose="020B0604020202020204" pitchFamily="34" charset="0"/>
              <a:buChar char="•"/>
            </a:pPr>
            <a:r>
              <a:rPr lang="en-IN" altLang="en-US" sz="2200" dirty="0">
                <a:latin typeface="Calibri" panose="020F0502020204030204" pitchFamily="34" charset="0"/>
              </a:rPr>
              <a:t>Procedures and Stages</a:t>
            </a:r>
          </a:p>
          <a:p>
            <a:pPr marL="342900" indent="-342900">
              <a:buFont typeface="Arial" panose="020B0604020202020204" pitchFamily="34" charset="0"/>
              <a:buChar char="•"/>
            </a:pPr>
            <a:r>
              <a:rPr lang="en-IN" altLang="en-US" sz="2200" dirty="0">
                <a:latin typeface="Calibri" panose="020F0502020204030204" pitchFamily="34" charset="0"/>
              </a:rPr>
              <a:t>Roles -Roles</a:t>
            </a:r>
          </a:p>
          <a:p>
            <a:pPr marL="342900" indent="-342900">
              <a:buFont typeface="Arial" panose="020B0604020202020204" pitchFamily="34" charset="0"/>
              <a:buChar char="•"/>
            </a:pPr>
            <a:r>
              <a:rPr lang="en-IN" altLang="en-US" sz="2200" dirty="0">
                <a:latin typeface="Calibri" panose="020F0502020204030204" pitchFamily="34" charset="0"/>
              </a:rPr>
              <a:t>Moderator, Author, Reader, Reviewer, Recorder</a:t>
            </a:r>
          </a:p>
          <a:p>
            <a:pPr marL="342900" indent="-342900">
              <a:buFont typeface="Arial" panose="020B0604020202020204" pitchFamily="34" charset="0"/>
              <a:buChar char="•"/>
            </a:pPr>
            <a:r>
              <a:rPr lang="en-IN" altLang="en-US" sz="2200" dirty="0">
                <a:latin typeface="Calibri" panose="020F0502020204030204" pitchFamily="34" charset="0"/>
              </a:rPr>
              <a:t>Objectives</a:t>
            </a:r>
          </a:p>
          <a:p>
            <a:pPr marL="342900" indent="-342900">
              <a:buFont typeface="Arial" panose="020B0604020202020204" pitchFamily="34" charset="0"/>
              <a:buChar char="•"/>
            </a:pPr>
            <a:r>
              <a:rPr lang="en-IN" altLang="en-US" sz="2200" dirty="0">
                <a:latin typeface="Calibri" panose="020F0502020204030204" pitchFamily="34" charset="0"/>
              </a:rPr>
              <a:t>Removing flaws, eliciting specifications, etc.</a:t>
            </a:r>
          </a:p>
          <a:p>
            <a:pPr marL="342900" indent="-342900">
              <a:buFont typeface="Arial" panose="020B0604020202020204" pitchFamily="34" charset="0"/>
              <a:buChar char="•"/>
            </a:pPr>
            <a:r>
              <a:rPr lang="en-IN" altLang="en-US" sz="2200" dirty="0">
                <a:latin typeface="Calibri" panose="020F0502020204030204" pitchFamily="34" charset="0"/>
              </a:rPr>
              <a:t>The Measurements</a:t>
            </a:r>
          </a:p>
          <a:p>
            <a:pPr marL="342900" indent="-342900">
              <a:buFont typeface="Arial" panose="020B0604020202020204" pitchFamily="34" charset="0"/>
              <a:buChar char="•"/>
            </a:pPr>
            <a:r>
              <a:rPr lang="en-IN" altLang="en-US" sz="2200" dirty="0">
                <a:latin typeface="Calibri" panose="020F0502020204030204" pitchFamily="34" charset="0"/>
              </a:rPr>
              <a:t>Types, coherent forms</a:t>
            </a: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Formal Technical Reviews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86208926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710351"/>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dirty="0">
                <a:latin typeface="+mj-lt"/>
                <a:cs typeface="Arial" panose="020B0604020202020204" pitchFamily="34" charset="0"/>
              </a:rPr>
              <a:t> </a:t>
            </a:r>
            <a:r>
              <a:rPr lang="en-IN" altLang="en-US" sz="2200" dirty="0">
                <a:latin typeface="+mj-lt"/>
              </a:rPr>
              <a:t>Materials that will be given to reviewers</a:t>
            </a:r>
          </a:p>
          <a:p>
            <a:pPr marL="342900" indent="-342900">
              <a:buFont typeface="Arial" panose="020B0604020202020204" pitchFamily="34" charset="0"/>
              <a:buChar char="•"/>
            </a:pPr>
            <a:endParaRPr lang="en-IN" altLang="en-US" sz="2200" dirty="0">
              <a:latin typeface="+mj-lt"/>
            </a:endParaRPr>
          </a:p>
          <a:p>
            <a:pPr marL="342900" indent="-342900">
              <a:buFont typeface="Arial" panose="020B0604020202020204" pitchFamily="34" charset="0"/>
              <a:buChar char="•"/>
            </a:pPr>
            <a:r>
              <a:rPr lang="en-IN" altLang="en-US" sz="2200" dirty="0">
                <a:latin typeface="+mj-lt"/>
              </a:rPr>
              <a:t>Expectations for time prior to the meeting</a:t>
            </a:r>
          </a:p>
          <a:p>
            <a:pPr marL="342900" indent="-342900">
              <a:buFont typeface="Arial" panose="020B0604020202020204" pitchFamily="34" charset="0"/>
              <a:buChar char="•"/>
            </a:pPr>
            <a:endParaRPr lang="en-IN" altLang="en-US" sz="2200" dirty="0">
              <a:latin typeface="+mj-lt"/>
            </a:endParaRPr>
          </a:p>
          <a:p>
            <a:pPr marL="342900" indent="-342900">
              <a:buFont typeface="Arial" panose="020B0604020202020204" pitchFamily="34" charset="0"/>
              <a:buChar char="•"/>
            </a:pPr>
            <a:r>
              <a:rPr lang="en-IN" altLang="en-US" sz="2200" dirty="0">
                <a:latin typeface="+mj-lt"/>
              </a:rPr>
              <a:t>Understanding participants' positions</a:t>
            </a:r>
          </a:p>
          <a:p>
            <a:pPr marL="342900" indent="-342900">
              <a:buFont typeface="Arial" panose="020B0604020202020204" pitchFamily="34" charset="0"/>
              <a:buChar char="•"/>
            </a:pPr>
            <a:endParaRPr lang="en-IN" altLang="en-US" sz="2200" dirty="0">
              <a:latin typeface="+mj-lt"/>
            </a:endParaRPr>
          </a:p>
          <a:p>
            <a:pPr marL="342900" indent="-342900">
              <a:buFont typeface="Arial" panose="020B0604020202020204" pitchFamily="34" charset="0"/>
              <a:buChar char="•"/>
            </a:pPr>
            <a:r>
              <a:rPr lang="en-IN" altLang="en-US" sz="2200" dirty="0">
                <a:latin typeface="+mj-lt"/>
              </a:rPr>
              <a:t>Education for members of the team in their different positions</a:t>
            </a:r>
          </a:p>
          <a:p>
            <a:pPr marL="342900" indent="-342900">
              <a:buFont typeface="Arial" panose="020B0604020202020204" pitchFamily="34" charset="0"/>
              <a:buChar char="•"/>
            </a:pPr>
            <a:endParaRPr lang="en-IN" altLang="en-US" sz="2200" dirty="0">
              <a:latin typeface="+mj-lt"/>
            </a:endParaRPr>
          </a:p>
          <a:p>
            <a:pPr marL="342900" indent="-342900">
              <a:buFont typeface="Arial" panose="020B0604020202020204" pitchFamily="34" charset="0"/>
              <a:buChar char="•"/>
            </a:pPr>
            <a:r>
              <a:rPr lang="en-IN" altLang="en-US" sz="2200" dirty="0">
                <a:latin typeface="+mj-lt"/>
              </a:rPr>
              <a:t>Expected end product</a:t>
            </a:r>
            <a:br>
              <a:rPr lang="en-IN" sz="2000" dirty="0"/>
            </a:br>
            <a:endParaRPr lang="en-IN" sz="2000" dirty="0">
              <a:latin typeface="Calibri" panose="020F0502020204030204" pitchFamily="34" charset="0"/>
            </a:endParaRPr>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Pre-Meeting Preparation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52039544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07879"/>
            <a:ext cx="8701980" cy="10365786"/>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altLang="en-US" sz="2200" dirty="0">
                <a:latin typeface="Calibri" panose="020F0502020204030204" pitchFamily="34" charset="0"/>
              </a:rPr>
              <a:t>Author</a:t>
            </a:r>
          </a:p>
          <a:p>
            <a:endParaRPr lang="en-US" altLang="en-US" sz="2200" dirty="0">
              <a:latin typeface="Calibri" panose="020F0502020204030204" pitchFamily="34" charset="0"/>
            </a:endParaRPr>
          </a:p>
          <a:p>
            <a:pPr marL="342900" indent="-342900">
              <a:buFont typeface="Arial" panose="020B0604020202020204" pitchFamily="34" charset="0"/>
              <a:buChar char="•"/>
            </a:pPr>
            <a:r>
              <a:rPr lang="en-US" altLang="en-US" sz="2200" dirty="0">
                <a:latin typeface="Calibri" panose="020F0502020204030204" pitchFamily="34" charset="0"/>
              </a:rPr>
              <a:t>Moderator</a:t>
            </a:r>
          </a:p>
          <a:p>
            <a:endParaRPr lang="en-US" altLang="en-US" sz="2200" dirty="0">
              <a:latin typeface="Calibri" panose="020F0502020204030204" pitchFamily="34" charset="0"/>
            </a:endParaRPr>
          </a:p>
          <a:p>
            <a:pPr marL="342900" indent="-342900">
              <a:buFont typeface="Arial" panose="020B0604020202020204" pitchFamily="34" charset="0"/>
              <a:buChar char="•"/>
            </a:pPr>
            <a:r>
              <a:rPr lang="en-US" altLang="en-US" sz="2200" dirty="0">
                <a:latin typeface="Calibri" panose="020F0502020204030204" pitchFamily="34" charset="0"/>
              </a:rPr>
              <a:t>Reader</a:t>
            </a:r>
          </a:p>
          <a:p>
            <a:endParaRPr lang="en-US" altLang="en-US" sz="2200" dirty="0">
              <a:latin typeface="Calibri" panose="020F0502020204030204" pitchFamily="34" charset="0"/>
            </a:endParaRPr>
          </a:p>
          <a:p>
            <a:pPr marL="342900" indent="-342900">
              <a:buFont typeface="Arial" panose="020B0604020202020204" pitchFamily="34" charset="0"/>
              <a:buChar char="•"/>
            </a:pPr>
            <a:r>
              <a:rPr lang="en-US" altLang="en-US" sz="2200" dirty="0">
                <a:latin typeface="Calibri" panose="020F0502020204030204" pitchFamily="34" charset="0"/>
              </a:rPr>
              <a:t>Reviewer </a:t>
            </a:r>
          </a:p>
          <a:p>
            <a:endParaRPr lang="en-US" altLang="en-US" sz="2200" dirty="0">
              <a:latin typeface="Calibri" panose="020F0502020204030204" pitchFamily="34" charset="0"/>
            </a:endParaRPr>
          </a:p>
          <a:p>
            <a:pPr marL="342900" indent="-342900">
              <a:buFont typeface="Arial" panose="020B0604020202020204" pitchFamily="34" charset="0"/>
              <a:buChar char="•"/>
            </a:pPr>
            <a:r>
              <a:rPr lang="en-US" altLang="en-US" sz="2200" dirty="0">
                <a:latin typeface="Calibri" panose="020F0502020204030204" pitchFamily="34" charset="0"/>
              </a:rPr>
              <a:t>Recorder (optional?)</a:t>
            </a:r>
          </a:p>
          <a:p>
            <a:br>
              <a:rPr lang="en-IN" sz="2200" dirty="0">
                <a:latin typeface="Calibri" panose="020F0502020204030204" pitchFamily="34" charset="0"/>
              </a:rPr>
            </a:br>
            <a:endParaRPr lang="en-IN" sz="2200" dirty="0">
              <a:latin typeface="Calibri" panose="020F0502020204030204" pitchFamily="34" charset="0"/>
            </a:endParaRPr>
          </a:p>
          <a:p>
            <a:pPr lvl="0" algn="just">
              <a:lnSpc>
                <a:spcPct val="150000"/>
              </a:lnSpc>
              <a:buFont typeface="Arial" pitchFamily="34" charset="0"/>
              <a:buChar char="•"/>
            </a:pPr>
            <a:endParaRPr lang="en-IN" sz="2200" dirty="0">
              <a:latin typeface="Calibri" panose="020F0502020204030204" pitchFamily="34" charset="0"/>
            </a:endParaRPr>
          </a:p>
          <a:p>
            <a:pPr algn="just">
              <a:lnSpc>
                <a:spcPct val="150000"/>
              </a:lnSpc>
              <a:buFont typeface="Arial" pitchFamily="34" charset="0"/>
              <a:buChar char="•"/>
            </a:pPr>
            <a:endParaRPr lang="en-IN" sz="2200" dirty="0">
              <a:latin typeface="Calibri" panose="020F0502020204030204" pitchFamily="34" charset="0"/>
              <a:cs typeface="Arial" panose="020B0604020202020204" pitchFamily="34" charset="0"/>
            </a:endParaRPr>
          </a:p>
          <a:p>
            <a:pPr>
              <a:lnSpc>
                <a:spcPct val="150000"/>
              </a:lnSpc>
              <a:buFont typeface="Arial" pitchFamily="34" charset="0"/>
              <a:buChar char="•"/>
            </a:pPr>
            <a:endParaRPr lang="en-US" sz="2200" dirty="0">
              <a:latin typeface="Calibri" panose="020F0502020204030204" pitchFamily="34" charset="0"/>
            </a:endParaRPr>
          </a:p>
          <a:p>
            <a:pPr>
              <a:lnSpc>
                <a:spcPct val="150000"/>
              </a:lnSpc>
              <a:buFont typeface="Arial" pitchFamily="34" charset="0"/>
              <a:buChar char="•"/>
            </a:pPr>
            <a:endParaRPr lang="en-US" sz="2200" dirty="0">
              <a:latin typeface="Calibri" panose="020F0502020204030204" pitchFamily="34" charset="0"/>
            </a:endParaRPr>
          </a:p>
          <a:p>
            <a:pPr>
              <a:lnSpc>
                <a:spcPct val="150000"/>
              </a:lnSpc>
              <a:buFont typeface="Arial" pitchFamily="34" charset="0"/>
              <a:buChar char="•"/>
            </a:pPr>
            <a:endParaRPr lang="en-US" sz="2200" dirty="0">
              <a:latin typeface="Calibri" panose="020F0502020204030204" pitchFamily="34" charset="0"/>
            </a:endParaRPr>
          </a:p>
          <a:p>
            <a:pPr>
              <a:lnSpc>
                <a:spcPct val="150000"/>
              </a:lnSpc>
            </a:pPr>
            <a:endParaRPr lang="en-US" altLang="en-US" sz="2200" b="1" dirty="0">
              <a:latin typeface="Calibri" panose="020F0502020204030204" pitchFamily="34" charset="0"/>
              <a:cs typeface="Times New Roman" pitchFamily="18" charset="0"/>
            </a:endParaRPr>
          </a:p>
          <a:p>
            <a:pPr>
              <a:lnSpc>
                <a:spcPct val="150000"/>
              </a:lnSpc>
            </a:pPr>
            <a:endParaRPr lang="en-US" altLang="en-US" sz="2200" b="1" dirty="0">
              <a:latin typeface="Calibri" panose="020F0502020204030204" pitchFamily="34" charset="0"/>
              <a:cs typeface="Times New Roman" pitchFamily="18" charset="0"/>
            </a:endParaRPr>
          </a:p>
          <a:p>
            <a:pPr>
              <a:lnSpc>
                <a:spcPct val="150000"/>
              </a:lnSpc>
            </a:pPr>
            <a:endParaRPr lang="en-US" altLang="en-US" sz="2200" b="1" dirty="0">
              <a:latin typeface="Calibri" panose="020F0502020204030204" pitchFamily="34" charset="0"/>
              <a:cs typeface="Times New Roman" pitchFamily="18" charset="0"/>
            </a:endParaRPr>
          </a:p>
          <a:p>
            <a:pPr>
              <a:lnSpc>
                <a:spcPct val="150000"/>
              </a:lnSpc>
            </a:pPr>
            <a:endParaRPr lang="en-US" altLang="en-US" sz="2200" b="1" dirty="0">
              <a:latin typeface="Calibri" panose="020F0502020204030204" pitchFamily="34" charset="0"/>
              <a:cs typeface="Times New Roman" pitchFamily="18" charset="0"/>
            </a:endParaRPr>
          </a:p>
          <a:p>
            <a:pPr>
              <a:lnSpc>
                <a:spcPct val="150000"/>
              </a:lnSpc>
            </a:pPr>
            <a:endParaRPr lang="en-US" altLang="en-US" sz="2200" b="1" dirty="0">
              <a:latin typeface="Calibri" panose="020F0502020204030204" pitchFamily="34" charset="0"/>
              <a:cs typeface="Times New Roman" pitchFamily="18" charset="0"/>
            </a:endParaRPr>
          </a:p>
          <a:p>
            <a:pPr>
              <a:lnSpc>
                <a:spcPct val="150000"/>
              </a:lnSpc>
            </a:pPr>
            <a:endParaRPr lang="en-US" altLang="en-US" sz="2200" b="1" dirty="0">
              <a:latin typeface="Calibri" panose="020F0502020204030204" pitchFamily="34" charset="0"/>
              <a:cs typeface="Times New Roman" pitchFamily="18" charset="0"/>
            </a:endParaRPr>
          </a:p>
          <a:p>
            <a:pPr>
              <a:lnSpc>
                <a:spcPct val="150000"/>
              </a:lnSpc>
            </a:pPr>
            <a:endParaRPr lang="en-US" altLang="en-US" sz="2200" b="1" dirty="0">
              <a:latin typeface="Calibri" panose="020F0502020204030204" pitchFamily="34" charset="0"/>
              <a:cs typeface="Times New Roman" pitchFamily="18" charset="0"/>
            </a:endParaRPr>
          </a:p>
          <a:p>
            <a:pPr>
              <a:lnSpc>
                <a:spcPct val="150000"/>
              </a:lnSpc>
            </a:pPr>
            <a:endParaRPr lang="en-IN" altLang="en-US" sz="2200" b="1" dirty="0">
              <a:latin typeface="Calibri" panose="020F0502020204030204" pitchFamily="34" charset="0"/>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FTR Team roles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233536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418237"/>
          </a:xfrm>
          <a:prstGeom prst="rect">
            <a:avLst/>
          </a:prstGeom>
          <a:noFill/>
          <a:ln w="9525">
            <a:noFill/>
            <a:miter lim="800000"/>
            <a:headEnd/>
            <a:tailEnd/>
          </a:ln>
        </p:spPr>
        <p:txBody>
          <a:bodyPr wrap="square">
            <a:spAutoFit/>
          </a:bodyPr>
          <a:lstStyle/>
          <a:p>
            <a:r>
              <a:rPr lang="en-IN" sz="2200" b="1" dirty="0">
                <a:latin typeface="Calibri" panose="020F0502020204030204" pitchFamily="34" charset="0"/>
              </a:rPr>
              <a:t>1. Reviews of an identity we can check must be submitted.</a:t>
            </a:r>
          </a:p>
          <a:p>
            <a:r>
              <a:rPr lang="en-IN" sz="2200" dirty="0">
                <a:latin typeface="Calibri" panose="020F0502020204030204" pitchFamily="34" charset="0"/>
              </a:rPr>
              <a:t>We must be able to verify your identity, even though you wish to display your review anonymously.</a:t>
            </a:r>
          </a:p>
          <a:p>
            <a:r>
              <a:rPr lang="en-IN" sz="2200" dirty="0">
                <a:latin typeface="Calibri" panose="020F0502020204030204" pitchFamily="34" charset="0"/>
              </a:rPr>
              <a:t>To help to facilitate this verification, we encourage you to log in via LinkedIn.</a:t>
            </a:r>
          </a:p>
          <a:p>
            <a:r>
              <a:rPr lang="en-IN" sz="2200" b="1" dirty="0">
                <a:latin typeface="Calibri" panose="020F0502020204030204" pitchFamily="34" charset="0"/>
              </a:rPr>
              <a:t>2. Reviewers do not have a conflict of interest with the reviewed product.</a:t>
            </a:r>
          </a:p>
          <a:p>
            <a:r>
              <a:rPr lang="en-IN" sz="2200" dirty="0">
                <a:latin typeface="Calibri" panose="020F0502020204030204" pitchFamily="34" charset="0"/>
              </a:rPr>
              <a:t>Vendors, their staff, or anyone with a financial interest in a product's success.</a:t>
            </a:r>
          </a:p>
          <a:p>
            <a:r>
              <a:rPr lang="en-IN" sz="2200" dirty="0">
                <a:latin typeface="Calibri" panose="020F0502020204030204" pitchFamily="34" charset="0"/>
              </a:rPr>
              <a:t>They are not eligible to check their own brand or a rival's.</a:t>
            </a:r>
          </a:p>
          <a:p>
            <a:r>
              <a:rPr lang="en-IN" sz="2200" b="1" dirty="0">
                <a:latin typeface="Calibri" panose="020F0502020204030204" pitchFamily="34" charset="0"/>
              </a:rPr>
              <a:t>3. The real reviewer must post reviews.</a:t>
            </a:r>
          </a:p>
          <a:p>
            <a:r>
              <a:rPr lang="en-IN" sz="2200" dirty="0">
                <a:latin typeface="Calibri" panose="020F0502020204030204" pitchFamily="34" charset="0"/>
              </a:rPr>
              <a:t>We do not allow reviews to be posted on behalf of others or under an assumed name, in compliance with our verification process.</a:t>
            </a:r>
            <a:endParaRPr lang="en-IN" sz="2000" dirty="0">
              <a:latin typeface="Calibri" panose="020F0502020204030204" pitchFamily="34" charset="0"/>
            </a:endParaRPr>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Review Guidelines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2550877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972234"/>
          </a:xfrm>
          <a:prstGeom prst="rect">
            <a:avLst/>
          </a:prstGeom>
          <a:noFill/>
          <a:ln w="9525">
            <a:noFill/>
            <a:miter lim="800000"/>
            <a:headEnd/>
            <a:tailEnd/>
          </a:ln>
        </p:spPr>
        <p:txBody>
          <a:bodyPr wrap="square">
            <a:spAutoFit/>
          </a:bodyPr>
          <a:lstStyle/>
          <a:p>
            <a:pPr marL="457200" indent="-457200">
              <a:buAutoNum type="arabicPeriod" startAt="4"/>
            </a:pPr>
            <a:r>
              <a:rPr lang="en-IN" sz="2200" b="1" dirty="0">
                <a:latin typeface="Calibri" panose="020F0502020204030204" pitchFamily="34" charset="0"/>
              </a:rPr>
              <a:t>Reviews must contain original content.</a:t>
            </a:r>
            <a:r>
              <a:rPr lang="en-IN" sz="2200" dirty="0">
                <a:latin typeface="Calibri" panose="020F0502020204030204" pitchFamily="34" charset="0"/>
              </a:rPr>
              <a:t> </a:t>
            </a:r>
          </a:p>
          <a:p>
            <a:pPr marL="342900" indent="-342900">
              <a:buFont typeface="Arial" panose="020B0604020202020204" pitchFamily="34" charset="0"/>
              <a:buChar char="•"/>
            </a:pPr>
            <a:r>
              <a:rPr lang="en-IN" sz="2200" dirty="0">
                <a:latin typeface="Calibri" panose="020F0502020204030204" pitchFamily="34" charset="0"/>
              </a:rPr>
              <a:t>We do not allow reviews to be copied from another source, including our own website.</a:t>
            </a:r>
          </a:p>
          <a:p>
            <a:pPr marL="457200" indent="-457200">
              <a:buAutoNum type="arabicPeriod" startAt="5"/>
            </a:pPr>
            <a:r>
              <a:rPr lang="en-IN" sz="2200" b="1" dirty="0">
                <a:latin typeface="Calibri" panose="020F0502020204030204" pitchFamily="34" charset="0"/>
              </a:rPr>
              <a:t>Reviews must not contain abusive, hateful, threatening, or harassing content.</a:t>
            </a:r>
            <a:r>
              <a:rPr lang="en-IN" sz="2200" dirty="0">
                <a:latin typeface="Calibri" panose="020F0502020204030204" pitchFamily="34" charset="0"/>
              </a:rPr>
              <a:t> </a:t>
            </a:r>
          </a:p>
          <a:p>
            <a:pPr marL="342900" indent="-342900">
              <a:buFont typeface="Arial" panose="020B0604020202020204" pitchFamily="34" charset="0"/>
              <a:buChar char="•"/>
            </a:pPr>
            <a:r>
              <a:rPr lang="en-IN" sz="2200" dirty="0">
                <a:latin typeface="Calibri" panose="020F0502020204030204" pitchFamily="34" charset="0"/>
              </a:rPr>
              <a:t>We do not allow reviews to contain personal threats, obscenities, or hate speech.</a:t>
            </a:r>
          </a:p>
          <a:p>
            <a:pPr marL="457200" indent="-457200">
              <a:buAutoNum type="arabicPeriod" startAt="6"/>
            </a:pPr>
            <a:r>
              <a:rPr lang="en-IN" sz="2200" b="1" dirty="0">
                <a:latin typeface="Calibri" panose="020F0502020204030204" pitchFamily="34" charset="0"/>
              </a:rPr>
              <a:t>Reviews must provide honest feedback about the product being    reviewed and must not be used to deliberately promote or disparage another product.</a:t>
            </a:r>
            <a:r>
              <a:rPr lang="en-IN" sz="2200" dirty="0">
                <a:latin typeface="Calibri" panose="020F0502020204030204" pitchFamily="34" charset="0"/>
              </a:rPr>
              <a:t> </a:t>
            </a:r>
          </a:p>
          <a:p>
            <a:pPr marL="457200" indent="-457200">
              <a:buFontTx/>
              <a:buAutoNum type="arabicPeriod" startAt="6"/>
            </a:pPr>
            <a:r>
              <a:rPr lang="en-IN" sz="2200" b="1" dirty="0">
                <a:latin typeface="Calibri" panose="020F0502020204030204" pitchFamily="34" charset="0"/>
              </a:rPr>
              <a:t>Reviews must not violate any legal agreements.</a:t>
            </a:r>
            <a:r>
              <a:rPr lang="en-IN" sz="2200" dirty="0">
                <a:latin typeface="Calibri" panose="020F0502020204030204" pitchFamily="34" charset="0"/>
              </a:rPr>
              <a:t> </a:t>
            </a:r>
          </a:p>
          <a:p>
            <a:pPr marL="342900" indent="-342900">
              <a:buFont typeface="Arial" panose="020B0604020202020204" pitchFamily="34" charset="0"/>
              <a:buChar char="•"/>
            </a:pPr>
            <a:r>
              <a:rPr lang="en-IN" sz="2200" dirty="0">
                <a:latin typeface="Calibri" panose="020F0502020204030204" pitchFamily="34" charset="0"/>
              </a:rPr>
              <a:t>A review must not violate any third party confidentiality, non-disclosure, or contractual obligations.</a:t>
            </a:r>
          </a:p>
          <a:p>
            <a:pPr marL="457200" indent="-457200">
              <a:buAutoNum type="arabicPeriod" startAt="6"/>
            </a:pPr>
            <a:endParaRPr lang="en-IN" sz="2000" dirty="0"/>
          </a:p>
          <a:p>
            <a:endParaRPr lang="en-IN" sz="2000" dirty="0"/>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Review Guidelines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56317307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971413"/>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IN" sz="2200" dirty="0">
                <a:latin typeface="+mj-lt"/>
              </a:rPr>
              <a:t>A software's reliability can be described as a software that has no failure and works with a specific environment in a special time span.</a:t>
            </a:r>
          </a:p>
          <a:p>
            <a:pPr marL="342900" indent="-342900" algn="just">
              <a:buFont typeface="Arial" panose="020B0604020202020204" pitchFamily="34" charset="0"/>
              <a:buChar char="•"/>
            </a:pPr>
            <a:r>
              <a:rPr lang="en-IN" sz="2200" dirty="0">
                <a:latin typeface="+mj-lt"/>
              </a:rPr>
              <a:t>It is possible to describe the probability of failure with the probability that the programme will fail at the next selected input.</a:t>
            </a:r>
          </a:p>
          <a:p>
            <a:pPr marL="342900" indent="-342900" algn="just">
              <a:buFont typeface="Arial" panose="020B0604020202020204" pitchFamily="34" charset="0"/>
              <a:buChar char="•"/>
            </a:pPr>
            <a:r>
              <a:rPr lang="en-IN" sz="2200" dirty="0">
                <a:latin typeface="+mj-lt"/>
              </a:rPr>
              <a:t>The following points can describe the reliability of software.</a:t>
            </a:r>
          </a:p>
          <a:p>
            <a:pPr marL="342900" indent="-342900" algn="just">
              <a:buFont typeface="Arial" panose="020B0604020202020204" pitchFamily="34" charset="0"/>
              <a:buChar char="•"/>
            </a:pPr>
            <a:r>
              <a:rPr lang="en-IN" sz="2200" dirty="0">
                <a:latin typeface="+mj-lt"/>
              </a:rPr>
              <a:t>The Software's Precision.</a:t>
            </a:r>
          </a:p>
          <a:p>
            <a:pPr marL="342900" indent="-342900" algn="just">
              <a:buFont typeface="Arial" panose="020B0604020202020204" pitchFamily="34" charset="0"/>
              <a:buChar char="•"/>
            </a:pPr>
            <a:r>
              <a:rPr lang="en-IN" sz="2200" dirty="0">
                <a:latin typeface="+mj-lt"/>
              </a:rPr>
              <a:t>Presence of zero-percent device failure.</a:t>
            </a:r>
          </a:p>
          <a:p>
            <a:pPr marL="342900" indent="-342900" algn="just">
              <a:buFont typeface="Arial" panose="020B0604020202020204" pitchFamily="34" charset="0"/>
              <a:buChar char="•"/>
            </a:pPr>
            <a:r>
              <a:rPr lang="en-IN" sz="2200" dirty="0">
                <a:latin typeface="+mj-lt"/>
              </a:rPr>
              <a:t>To meet the user's needs.</a:t>
            </a:r>
          </a:p>
          <a:p>
            <a:pPr marL="342900" indent="-342900" algn="just">
              <a:buFont typeface="Arial" panose="020B0604020202020204" pitchFamily="34" charset="0"/>
              <a:buChar char="•"/>
            </a:pPr>
            <a:r>
              <a:rPr lang="en-IN" sz="2200" dirty="0">
                <a:latin typeface="+mj-lt"/>
              </a:rPr>
              <a:t>Error avoidance ability.</a:t>
            </a:r>
          </a:p>
          <a:p>
            <a:pPr marL="342900" indent="-342900" algn="just">
              <a:buFont typeface="Arial" panose="020B0604020202020204" pitchFamily="34" charset="0"/>
              <a:buChar char="•"/>
            </a:pPr>
            <a:r>
              <a:rPr lang="en-IN" sz="2200" dirty="0">
                <a:latin typeface="+mj-lt"/>
              </a:rPr>
              <a:t>Capacity of recuperation.</a:t>
            </a:r>
          </a:p>
          <a:p>
            <a:pPr marL="342900" indent="-342900" algn="just">
              <a:buFont typeface="Arial" panose="020B0604020202020204" pitchFamily="34" charset="0"/>
              <a:buChar char="•"/>
            </a:pPr>
            <a:r>
              <a:rPr lang="en-IN" sz="2200" dirty="0">
                <a:latin typeface="+mj-lt"/>
              </a:rPr>
              <a:t>Application sophistication.</a:t>
            </a: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Software Reliability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0568423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787295"/>
          </a:xfrm>
          <a:prstGeom prst="rect">
            <a:avLst/>
          </a:prstGeom>
          <a:noFill/>
          <a:ln w="9525">
            <a:noFill/>
            <a:miter lim="800000"/>
            <a:headEnd/>
            <a:tailEnd/>
          </a:ln>
        </p:spPr>
        <p:txBody>
          <a:bodyPr wrap="square">
            <a:spAutoFit/>
          </a:bodyPr>
          <a:lstStyle/>
          <a:p>
            <a:pPr>
              <a:lnSpc>
                <a:spcPct val="150000"/>
              </a:lnSpc>
              <a:buFont typeface="Arial" pitchFamily="34" charset="0"/>
              <a:buChar char="•"/>
            </a:pPr>
            <a:r>
              <a:rPr lang="en-US" sz="2000" dirty="0"/>
              <a:t> </a:t>
            </a:r>
            <a:r>
              <a:rPr lang="en-US" sz="2000" dirty="0">
                <a:latin typeface="Calibri" pitchFamily="34" charset="0"/>
              </a:rPr>
              <a:t>Quality Concepts</a:t>
            </a:r>
          </a:p>
          <a:p>
            <a:pPr>
              <a:lnSpc>
                <a:spcPct val="150000"/>
              </a:lnSpc>
              <a:buFont typeface="Arial" pitchFamily="34" charset="0"/>
              <a:buChar char="•"/>
            </a:pPr>
            <a:r>
              <a:rPr lang="en-US" sz="2000" dirty="0">
                <a:latin typeface="Calibri" pitchFamily="34" charset="0"/>
              </a:rPr>
              <a:t> </a:t>
            </a:r>
            <a:r>
              <a:rPr lang="en-IN" sz="2000" dirty="0">
                <a:latin typeface="Calibri" pitchFamily="34" charset="0"/>
              </a:rPr>
              <a:t>Test Strategies for Conventional and </a:t>
            </a:r>
            <a:r>
              <a:rPr lang="en-US" sz="2000" dirty="0">
                <a:latin typeface="Calibri" pitchFamily="34" charset="0"/>
              </a:rPr>
              <a:t>OO types</a:t>
            </a:r>
          </a:p>
          <a:p>
            <a:pPr>
              <a:lnSpc>
                <a:spcPct val="150000"/>
              </a:lnSpc>
              <a:buFont typeface="Arial" pitchFamily="34" charset="0"/>
              <a:buChar char="•"/>
            </a:pPr>
            <a:r>
              <a:rPr lang="en-US" sz="2000" dirty="0">
                <a:latin typeface="Calibri" pitchFamily="34" charset="0"/>
              </a:rPr>
              <a:t> Unit Testing</a:t>
            </a:r>
          </a:p>
          <a:p>
            <a:pPr>
              <a:lnSpc>
                <a:spcPct val="150000"/>
              </a:lnSpc>
              <a:buFont typeface="Arial" pitchFamily="34" charset="0"/>
              <a:buChar char="•"/>
            </a:pPr>
            <a:r>
              <a:rPr lang="en-US" sz="2000" dirty="0">
                <a:latin typeface="Calibri" pitchFamily="34" charset="0"/>
              </a:rPr>
              <a:t> Integration Testing</a:t>
            </a:r>
          </a:p>
          <a:p>
            <a:pPr>
              <a:lnSpc>
                <a:spcPct val="150000"/>
              </a:lnSpc>
              <a:buFont typeface="Arial" pitchFamily="34" charset="0"/>
              <a:buChar char="•"/>
            </a:pPr>
            <a:r>
              <a:rPr lang="en-US" sz="2000" dirty="0">
                <a:latin typeface="Calibri" pitchFamily="34" charset="0"/>
              </a:rPr>
              <a:t> Validation Testing</a:t>
            </a:r>
          </a:p>
          <a:p>
            <a:pPr>
              <a:lnSpc>
                <a:spcPct val="150000"/>
              </a:lnSpc>
              <a:buFont typeface="Arial" pitchFamily="34" charset="0"/>
              <a:buChar char="•"/>
            </a:pPr>
            <a:r>
              <a:rPr lang="en-IN" sz="2000" dirty="0">
                <a:latin typeface="Calibri" pitchFamily="34" charset="0"/>
              </a:rPr>
              <a:t> SystemTesting </a:t>
            </a:r>
          </a:p>
          <a:p>
            <a:pPr>
              <a:lnSpc>
                <a:spcPct val="150000"/>
              </a:lnSpc>
              <a:buFont typeface="Arial" pitchFamily="34" charset="0"/>
              <a:buChar char="•"/>
            </a:pPr>
            <a:r>
              <a:rPr lang="en-IN" sz="2000" dirty="0">
                <a:latin typeface="Calibri" pitchFamily="34" charset="0"/>
              </a:rPr>
              <a:t>Security Testing, Stress Testing, Performance Testing</a:t>
            </a:r>
          </a:p>
          <a:p>
            <a:pPr>
              <a:lnSpc>
                <a:spcPct val="150000"/>
              </a:lnSpc>
              <a:buFont typeface="Arial" pitchFamily="34" charset="0"/>
              <a:buChar char="•"/>
            </a:pPr>
            <a:r>
              <a:rPr lang="en-IN" sz="2000" dirty="0">
                <a:latin typeface="Calibri" pitchFamily="34" charset="0"/>
              </a:rPr>
              <a:t> Metrics for Source Code, Metrics for Testing</a:t>
            </a:r>
          </a:p>
          <a:p>
            <a:pPr>
              <a:lnSpc>
                <a:spcPct val="150000"/>
              </a:lnSpc>
              <a:buFont typeface="Arial" pitchFamily="34" charset="0"/>
              <a:buChar char="•"/>
            </a:pPr>
            <a:r>
              <a:rPr lang="en-IN" sz="2000" dirty="0">
                <a:latin typeface="Calibri" pitchFamily="34" charset="0"/>
              </a:rPr>
              <a:t>Debugging Process, Debugging Strategies </a:t>
            </a: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Topics to be Covered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632859"/>
          </a:xfrm>
          <a:prstGeom prst="rect">
            <a:avLst/>
          </a:prstGeom>
          <a:noFill/>
          <a:ln w="9525">
            <a:noFill/>
            <a:miter lim="800000"/>
            <a:headEnd/>
            <a:tailEnd/>
          </a:ln>
        </p:spPr>
        <p:txBody>
          <a:bodyPr wrap="square">
            <a:spAutoFit/>
          </a:bodyPr>
          <a:lstStyle/>
          <a:p>
            <a:pPr algn="just">
              <a:buFont typeface="Arial" pitchFamily="34" charset="0"/>
              <a:buChar char="•"/>
            </a:pPr>
            <a:r>
              <a:rPr lang="en-US" sz="2200" dirty="0">
                <a:latin typeface="Calibri" panose="020F0502020204030204" pitchFamily="34" charset="0"/>
                <a:cs typeface="Arial" panose="020B0604020202020204" pitchFamily="34" charset="0"/>
              </a:rPr>
              <a:t> </a:t>
            </a:r>
            <a:r>
              <a:rPr lang="en-US" sz="2200" dirty="0" err="1">
                <a:latin typeface="Calibri" panose="020F0502020204030204" pitchFamily="34" charset="0"/>
                <a:cs typeface="Arial" panose="020B0604020202020204" pitchFamily="34" charset="0"/>
              </a:rPr>
              <a:t>Dif</a:t>
            </a:r>
            <a:r>
              <a:rPr lang="en-IN" sz="2200" dirty="0" err="1">
                <a:latin typeface="Calibri" panose="020F0502020204030204" pitchFamily="34" charset="0"/>
              </a:rPr>
              <a:t>ferent</a:t>
            </a:r>
            <a:r>
              <a:rPr lang="en-IN" sz="2200" dirty="0">
                <a:latin typeface="Calibri" panose="020F0502020204030204" pitchFamily="34" charset="0"/>
              </a:rPr>
              <a:t> Reliability of hardware because it doesn't age, wear out, rust, deform or crack!</a:t>
            </a:r>
          </a:p>
          <a:p>
            <a:pPr algn="just">
              <a:buFont typeface="Arial" pitchFamily="34" charset="0"/>
              <a:buChar char="•"/>
            </a:pPr>
            <a:r>
              <a:rPr lang="en-IN" sz="2200" dirty="0">
                <a:latin typeface="Calibri" panose="020F0502020204030204" pitchFamily="34" charset="0"/>
              </a:rPr>
              <a:t>Usually, software remains in the same state as when it was developed, unless hardware-induced changes occur.</a:t>
            </a:r>
          </a:p>
          <a:p>
            <a:pPr algn="just">
              <a:buFont typeface="Arial" pitchFamily="34" charset="0"/>
              <a:buChar char="•"/>
            </a:pPr>
            <a:r>
              <a:rPr lang="en-IN" sz="2200" dirty="0">
                <a:latin typeface="Calibri" panose="020F0502020204030204" pitchFamily="34" charset="0"/>
              </a:rPr>
              <a:t>We might presume the software doesn't really "break," like changes in the storage content or data path.</a:t>
            </a:r>
          </a:p>
          <a:p>
            <a:pPr algn="just">
              <a:buFont typeface="Arial" pitchFamily="34" charset="0"/>
              <a:buChar char="•"/>
            </a:pPr>
            <a:r>
              <a:rPr lang="en-IN" sz="2200" dirty="0">
                <a:latin typeface="Calibri" panose="020F0502020204030204" pitchFamily="34" charset="0"/>
              </a:rPr>
              <a:t>In software systems , physical errors are still found.</a:t>
            </a:r>
          </a:p>
          <a:p>
            <a:pPr algn="just">
              <a:buFont typeface="Arial" pitchFamily="34" charset="0"/>
              <a:buChar char="•"/>
            </a:pPr>
            <a:r>
              <a:rPr lang="en-IN" sz="2200" dirty="0">
                <a:latin typeface="Calibri" panose="020F0502020204030204" pitchFamily="34" charset="0"/>
              </a:rPr>
              <a:t>Software reliability, along with functionality, is an integral attribute of software quality.</a:t>
            </a:r>
          </a:p>
          <a:p>
            <a:pPr algn="just">
              <a:buFont typeface="Arial" pitchFamily="34" charset="0"/>
              <a:buChar char="•"/>
            </a:pPr>
            <a:r>
              <a:rPr lang="en-IN" sz="2200" dirty="0">
                <a:latin typeface="Calibri" panose="020F0502020204030204" pitchFamily="34" charset="0"/>
              </a:rPr>
              <a:t>Usability, consistency, serviceability.</a:t>
            </a: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Software Reliability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82463566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848302"/>
          </a:xfrm>
          <a:prstGeom prst="rect">
            <a:avLst/>
          </a:prstGeom>
          <a:noFill/>
          <a:ln w="9525">
            <a:noFill/>
            <a:miter lim="800000"/>
            <a:headEnd/>
            <a:tailEnd/>
          </a:ln>
        </p:spPr>
        <p:txBody>
          <a:bodyPr wrap="square">
            <a:spAutoFit/>
          </a:bodyPr>
          <a:lstStyle/>
          <a:p>
            <a:pPr algn="just">
              <a:lnSpc>
                <a:spcPct val="150000"/>
              </a:lnSpc>
            </a:pPr>
            <a:r>
              <a:rPr lang="en-IN" sz="2200" dirty="0">
                <a:latin typeface="+mj-lt"/>
              </a:rPr>
              <a:t>Software characteristics vs hardware</a:t>
            </a:r>
          </a:p>
          <a:p>
            <a:pPr marL="342900" indent="-342900" algn="just">
              <a:lnSpc>
                <a:spcPct val="150000"/>
              </a:lnSpc>
              <a:buFont typeface="Arial" panose="020B0604020202020204" pitchFamily="34" charset="0"/>
              <a:buChar char="•"/>
            </a:pPr>
            <a:r>
              <a:rPr lang="en-IN" sz="2200" dirty="0">
                <a:latin typeface="+mj-lt"/>
              </a:rPr>
              <a:t>Failure cause: Defects in software are primarily defects in design.</a:t>
            </a:r>
          </a:p>
          <a:p>
            <a:pPr marL="342900" indent="-342900" algn="just">
              <a:lnSpc>
                <a:spcPct val="150000"/>
              </a:lnSpc>
              <a:buFont typeface="Arial" panose="020B0604020202020204" pitchFamily="34" charset="0"/>
              <a:buChar char="•"/>
            </a:pPr>
            <a:r>
              <a:rPr lang="en-IN" sz="2200" dirty="0">
                <a:latin typeface="+mj-lt"/>
              </a:rPr>
              <a:t>Wear-out: Software does not have a wear-out phase associated with electricity. Without alert, errors may occur.</a:t>
            </a:r>
          </a:p>
          <a:p>
            <a:pPr marL="342900" indent="-342900" algn="just">
              <a:lnSpc>
                <a:spcPct val="150000"/>
              </a:lnSpc>
              <a:buFont typeface="Arial" panose="020B0604020202020204" pitchFamily="34" charset="0"/>
              <a:buChar char="•"/>
            </a:pPr>
            <a:r>
              <a:rPr lang="en-IN" sz="2200" dirty="0">
                <a:latin typeface="+mj-lt"/>
              </a:rPr>
              <a:t>Repairable machine idea: Frequent restarts will help repair issues with apps.</a:t>
            </a:r>
          </a:p>
          <a:p>
            <a:pPr marL="342900" indent="-342900" algn="just">
              <a:lnSpc>
                <a:spcPct val="150000"/>
              </a:lnSpc>
              <a:buFont typeface="Arial" panose="020B0604020202020204" pitchFamily="34" charset="0"/>
              <a:buChar char="•"/>
            </a:pPr>
            <a:r>
              <a:rPr lang="en-IN" sz="2200" dirty="0">
                <a:latin typeface="+mj-lt"/>
              </a:rPr>
              <a:t>Time dependence and life cycle: operating time is not a function of software reliability.</a:t>
            </a:r>
            <a:r>
              <a:rPr lang="en-IN" sz="2000" dirty="0"/>
              <a:t> </a:t>
            </a: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Software Reliability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62007575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251520" y="2286000"/>
            <a:ext cx="8701980" cy="6370975"/>
          </a:xfrm>
          <a:prstGeom prst="rect">
            <a:avLst/>
          </a:prstGeom>
          <a:noFill/>
          <a:ln w="9525">
            <a:noFill/>
            <a:miter lim="800000"/>
            <a:headEnd/>
            <a:tailEnd/>
          </a:ln>
        </p:spPr>
        <p:txBody>
          <a:bodyPr wrap="square">
            <a:spAutoFit/>
          </a:bodyPr>
          <a:lstStyle/>
          <a:p>
            <a:pPr marL="342900" indent="-342900" algn="just">
              <a:lnSpc>
                <a:spcPct val="150000"/>
              </a:lnSpc>
              <a:buFont typeface="Arial" panose="020B0604020202020204" pitchFamily="34" charset="0"/>
              <a:buChar char="•"/>
            </a:pPr>
            <a:r>
              <a:rPr lang="en-IN" sz="2200" dirty="0">
                <a:latin typeface="+mj-lt"/>
              </a:rPr>
              <a:t>Environmental variables: Do not affect the efficiency of software, except that programme inputs can be affected.</a:t>
            </a:r>
          </a:p>
          <a:p>
            <a:pPr marL="342900" indent="-342900" algn="just">
              <a:lnSpc>
                <a:spcPct val="150000"/>
              </a:lnSpc>
              <a:buFont typeface="Arial" panose="020B0604020202020204" pitchFamily="34" charset="0"/>
              <a:buChar char="•"/>
            </a:pPr>
            <a:r>
              <a:rPr lang="en-IN" sz="2200" dirty="0">
                <a:latin typeface="+mj-lt"/>
              </a:rPr>
              <a:t>Prediction of reliability: Reliability of software can not be predicted on any physical basis, as it totally depends on human design factors.</a:t>
            </a:r>
          </a:p>
          <a:p>
            <a:pPr marL="342900" indent="-342900" algn="just">
              <a:lnSpc>
                <a:spcPct val="150000"/>
              </a:lnSpc>
              <a:buFont typeface="Arial" panose="020B0604020202020204" pitchFamily="34" charset="0"/>
              <a:buChar char="•"/>
            </a:pPr>
            <a:r>
              <a:rPr lang="en-IN" sz="2200" dirty="0">
                <a:latin typeface="+mj-lt"/>
              </a:rPr>
              <a:t>Redundancy: If similar software components are used, software reliability can not be changed.</a:t>
            </a: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Software Reliability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81460407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251520" y="2286000"/>
            <a:ext cx="8701980" cy="8802410"/>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IN" altLang="en-US" sz="2200" dirty="0">
                <a:latin typeface="Calibri" panose="020F0502020204030204" pitchFamily="34" charset="0"/>
              </a:rPr>
              <a:t>Ensures the software runs within the framework of a system without creating an unreasonable risk</a:t>
            </a:r>
          </a:p>
          <a:p>
            <a:pPr marL="342900" indent="-342900">
              <a:buFont typeface="Arial" panose="020B0604020202020204" pitchFamily="34" charset="0"/>
              <a:buChar char="•"/>
            </a:pPr>
            <a:r>
              <a:rPr lang="en-IN" altLang="en-US" sz="2200" dirty="0">
                <a:latin typeface="Calibri" panose="020F0502020204030204" pitchFamily="34" charset="0"/>
              </a:rPr>
              <a:t>Functions of safety-critical apps</a:t>
            </a:r>
          </a:p>
          <a:p>
            <a:pPr marL="342900" indent="-342900">
              <a:buFont typeface="Arial" panose="020B0604020202020204" pitchFamily="34" charset="0"/>
              <a:buChar char="•"/>
            </a:pPr>
            <a:r>
              <a:rPr lang="en-IN" altLang="en-US" sz="2200" dirty="0">
                <a:latin typeface="Calibri" panose="020F0502020204030204" pitchFamily="34" charset="0"/>
              </a:rPr>
              <a:t>Allowing a risky machine state to occur directly or indirectly</a:t>
            </a:r>
          </a:p>
          <a:p>
            <a:pPr marL="342900" indent="-342900">
              <a:buFont typeface="Arial" panose="020B0604020202020204" pitchFamily="34" charset="0"/>
              <a:buChar char="•"/>
            </a:pPr>
            <a:r>
              <a:rPr lang="en-IN" altLang="en-US" sz="2200" dirty="0">
                <a:latin typeface="Calibri" panose="020F0502020204030204" pitchFamily="34" charset="0"/>
              </a:rPr>
              <a:t>Technology Vital to Protection</a:t>
            </a:r>
          </a:p>
          <a:p>
            <a:pPr marL="342900" indent="-342900">
              <a:buFont typeface="Arial" panose="020B0604020202020204" pitchFamily="34" charset="0"/>
              <a:buChar char="•"/>
            </a:pPr>
            <a:r>
              <a:rPr lang="en-IN" altLang="en-US" sz="2200" dirty="0">
                <a:latin typeface="Calibri" panose="020F0502020204030204" pitchFamily="34" charset="0"/>
              </a:rPr>
              <a:t>It contains security-critical functions.</a:t>
            </a:r>
          </a:p>
          <a:p>
            <a:pPr marL="342900" indent="-342900">
              <a:buFont typeface="Arial" panose="020B0604020202020204" pitchFamily="34" charset="0"/>
              <a:buChar char="•"/>
            </a:pPr>
            <a:r>
              <a:rPr lang="en-IN" altLang="en-US" sz="2200" dirty="0">
                <a:latin typeface="Calibri" panose="020F0502020204030204" pitchFamily="34" charset="0"/>
              </a:rPr>
              <a:t>Over time, inputs and outputs</a:t>
            </a:r>
          </a:p>
          <a:p>
            <a:pPr marL="342900" indent="-342900">
              <a:buFont typeface="Arial" panose="020B0604020202020204" pitchFamily="34" charset="0"/>
              <a:buChar char="•"/>
            </a:pPr>
            <a:r>
              <a:rPr lang="en-IN" altLang="en-US" sz="2200" dirty="0">
                <a:latin typeface="Calibri" panose="020F0502020204030204" pitchFamily="34" charset="0"/>
              </a:rPr>
              <a:t>Subsystem for Monitoring</a:t>
            </a:r>
          </a:p>
          <a:p>
            <a:pPr marL="342900" indent="-342900">
              <a:buFont typeface="Arial" panose="020B0604020202020204" pitchFamily="34" charset="0"/>
              <a:buChar char="•"/>
            </a:pPr>
            <a:r>
              <a:rPr lang="en-IN" altLang="en-US" sz="2200" dirty="0">
                <a:latin typeface="Calibri" panose="020F0502020204030204" pitchFamily="34" charset="0"/>
              </a:rPr>
              <a:t>Function overview to be done</a:t>
            </a:r>
          </a:p>
          <a:p>
            <a:pPr marL="342900" indent="-342900">
              <a:buFont typeface="Arial" panose="020B0604020202020204" pitchFamily="34" charset="0"/>
              <a:buChar char="•"/>
            </a:pPr>
            <a:r>
              <a:rPr lang="en-IN" altLang="en-US" sz="2200" dirty="0">
                <a:latin typeface="Calibri" panose="020F0502020204030204" pitchFamily="34" charset="0"/>
              </a:rPr>
              <a:t>Operational constraints specification (quality, power, operation, and protection) Safety constraints are hazards that are rewritten as limitations</a:t>
            </a:r>
          </a:p>
          <a:p>
            <a:pPr marL="342900" indent="-342900">
              <a:buFont typeface="Arial" panose="020B0604020202020204" pitchFamily="34" charset="0"/>
              <a:buChar char="•"/>
            </a:pPr>
            <a:r>
              <a:rPr lang="en-US" altLang="en-US" sz="2200" dirty="0">
                <a:latin typeface="Calibri" panose="020F0502020204030204" pitchFamily="34" charset="0"/>
              </a:rPr>
              <a:t>Safety constraints written, maintained, and audited separately</a:t>
            </a:r>
          </a:p>
          <a:p>
            <a:pPr marL="342900" indent="-342900">
              <a:buFont typeface="Arial" panose="020B0604020202020204" pitchFamily="34" charset="0"/>
              <a:buChar char="•"/>
            </a:pPr>
            <a:endParaRPr lang="en-US" altLang="en-US" sz="2000" dirty="0">
              <a:latin typeface="Calibri" panose="020F0502020204030204" pitchFamily="34" charset="0"/>
            </a:endParaRPr>
          </a:p>
          <a:p>
            <a:pPr marL="285750" indent="-285750">
              <a:buFont typeface="Arial" panose="020B0604020202020204" pitchFamily="34" charset="0"/>
              <a:buChar char="•"/>
            </a:pPr>
            <a:endParaRPr lang="en-US" altLang="en-US" sz="2000" dirty="0">
              <a:latin typeface="Calibri" panose="020F0502020204030204" pitchFamily="34"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Software Safety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08401227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251520" y="2286000"/>
            <a:ext cx="8701980" cy="3785652"/>
          </a:xfrm>
          <a:prstGeom prst="rect">
            <a:avLst/>
          </a:prstGeom>
          <a:noFill/>
          <a:ln w="9525">
            <a:noFill/>
            <a:miter lim="800000"/>
            <a:headEnd/>
            <a:tailEnd/>
          </a:ln>
        </p:spPr>
        <p:txBody>
          <a:bodyPr wrap="square">
            <a:spAutoFit/>
          </a:bodyPr>
          <a:lstStyle/>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Software Safety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10" name="Content Placeholder 3"/>
          <p:cNvPicPr>
            <a:picLocks noGrp="1" noChangeAspect="1"/>
          </p:cNvPicPr>
          <p:nvPr>
            <p:ph idx="1"/>
          </p:nvPr>
        </p:nvPicPr>
        <p:blipFill>
          <a:blip r:embed="rId12"/>
          <a:stretch>
            <a:fillRect/>
          </a:stretch>
        </p:blipFill>
        <p:spPr>
          <a:xfrm>
            <a:off x="827584" y="2648744"/>
            <a:ext cx="7465516" cy="3629804"/>
          </a:xfrm>
          <a:prstGeom prst="rect">
            <a:avLst/>
          </a:prstGeom>
        </p:spPr>
      </p:pic>
    </p:spTree>
    <p:extLst>
      <p:ext uri="{BB962C8B-B14F-4D97-AF65-F5344CB8AC3E}">
        <p14:creationId xmlns:p14="http://schemas.microsoft.com/office/powerpoint/2010/main" val="21787177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251520" y="2286000"/>
            <a:ext cx="8701980" cy="8494633"/>
          </a:xfrm>
          <a:prstGeom prst="rect">
            <a:avLst/>
          </a:prstGeom>
          <a:noFill/>
          <a:ln w="9525">
            <a:noFill/>
            <a:miter lim="800000"/>
            <a:headEnd/>
            <a:tailEnd/>
          </a:ln>
        </p:spPr>
        <p:txBody>
          <a:bodyPr wrap="square">
            <a:spAutoFit/>
          </a:bodyPr>
          <a:lstStyle/>
          <a:p>
            <a:r>
              <a:rPr lang="en-IN" sz="2200" dirty="0">
                <a:latin typeface="Calibri" panose="020F0502020204030204" pitchFamily="34" charset="0"/>
              </a:rPr>
              <a:t>Software would be "secure" if ...</a:t>
            </a:r>
          </a:p>
          <a:p>
            <a:pPr marL="342900" indent="-342900">
              <a:buFont typeface="Arial" panose="020B0604020202020204" pitchFamily="34" charset="0"/>
              <a:buChar char="•"/>
            </a:pPr>
            <a:r>
              <a:rPr lang="en-IN" sz="2200" dirty="0">
                <a:latin typeface="Calibri" panose="020F0502020204030204" pitchFamily="34" charset="0"/>
              </a:rPr>
              <a:t>It has features and protocols to ensure that it operates predictably in regular and abnormal conditions.</a:t>
            </a:r>
          </a:p>
          <a:p>
            <a:pPr marL="342900" indent="-342900">
              <a:buFont typeface="Arial" panose="020B0604020202020204" pitchFamily="34" charset="0"/>
              <a:buChar char="•"/>
            </a:pPr>
            <a:r>
              <a:rPr lang="en-IN" sz="2200" dirty="0">
                <a:latin typeface="Calibri" panose="020F0502020204030204" pitchFamily="34" charset="0"/>
              </a:rPr>
              <a:t> It has features and processes to ensure that it performs.</a:t>
            </a:r>
          </a:p>
          <a:p>
            <a:pPr marL="342900" indent="-342900">
              <a:buFont typeface="Arial" panose="020B0604020202020204" pitchFamily="34" charset="0"/>
              <a:buChar char="•"/>
            </a:pPr>
            <a:r>
              <a:rPr lang="en-IN" sz="2200" dirty="0">
                <a:latin typeface="Calibri" panose="020F0502020204030204" pitchFamily="34" charset="0"/>
              </a:rPr>
              <a:t>Minimizing the risk of an unexpected event occurring in that programme</a:t>
            </a:r>
          </a:p>
          <a:p>
            <a:pPr marL="342900" indent="-342900">
              <a:buFont typeface="Arial" panose="020B0604020202020204" pitchFamily="34" charset="0"/>
              <a:buChar char="•"/>
            </a:pPr>
            <a:r>
              <a:rPr lang="en-IN" sz="2200" dirty="0">
                <a:latin typeface="Calibri" panose="020F0502020204030204" pitchFamily="34" charset="0"/>
              </a:rPr>
              <a:t>If an unexpected occurrence occurs, the results are regulated and contained.</a:t>
            </a:r>
          </a:p>
          <a:p>
            <a:pPr marL="342900" indent="-342900">
              <a:buFont typeface="Arial" panose="020B0604020202020204" pitchFamily="34" charset="0"/>
              <a:buChar char="•"/>
            </a:pPr>
            <a:r>
              <a:rPr lang="en-IN" sz="2200" dirty="0">
                <a:latin typeface="Calibri" panose="020F0502020204030204" pitchFamily="34" charset="0"/>
              </a:rPr>
              <a:t>RTCA DO-178CC Aerospace Systems-SAE AS9006A Aircraft-</a:t>
            </a:r>
          </a:p>
          <a:p>
            <a:pPr marL="342900" indent="-342900">
              <a:buFont typeface="Arial" panose="020B0604020202020204" pitchFamily="34" charset="0"/>
              <a:buChar char="•"/>
            </a:pPr>
            <a:r>
              <a:rPr lang="en-IN" sz="2200" dirty="0">
                <a:latin typeface="Calibri" panose="020F0502020204030204" pitchFamily="34" charset="0"/>
              </a:rPr>
              <a:t>Cars-BS ISO 26262; SAE JA 1002 BS ISO 26262; SAE JA 100262;Information Technology Equipment – IEC 60950-1</a:t>
            </a:r>
          </a:p>
          <a:p>
            <a:pPr marL="342900" indent="-342900">
              <a:buFont typeface="Arial" panose="020B0604020202020204" pitchFamily="34" charset="0"/>
              <a:buChar char="•"/>
            </a:pPr>
            <a:r>
              <a:rPr lang="en-IN" sz="2200" dirty="0">
                <a:latin typeface="Calibri" panose="020F0502020204030204" pitchFamily="34" charset="0"/>
              </a:rPr>
              <a:t>Nuclear Power – ANSI/IEEE 7-4.3.2</a:t>
            </a:r>
          </a:p>
          <a:p>
            <a:pPr marL="342900" indent="-342900">
              <a:buFont typeface="Arial" panose="020B0604020202020204" pitchFamily="34" charset="0"/>
              <a:buChar char="•"/>
            </a:pPr>
            <a:r>
              <a:rPr lang="en-IN" sz="2200" dirty="0">
                <a:latin typeface="Calibri" panose="020F0502020204030204" pitchFamily="34" charset="0"/>
              </a:rPr>
              <a:t>Railway Systems - BS EN 50128 </a:t>
            </a:r>
          </a:p>
          <a:p>
            <a:endParaRPr lang="en-US" altLang="en-US" sz="2000" dirty="0">
              <a:latin typeface="Calibri" panose="020F0502020204030204" pitchFamily="34"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Software Safety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22419121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251520" y="2286000"/>
            <a:ext cx="8701980" cy="750974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rPr>
              <a:t>Right deliberate machine functions?</a:t>
            </a:r>
          </a:p>
          <a:p>
            <a:pPr marL="342900" indent="-342900">
              <a:buFont typeface="Arial" panose="020B0604020202020204" pitchFamily="34" charset="0"/>
              <a:buChar char="•"/>
            </a:pP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Maintainable and understandable structure </a:t>
            </a:r>
            <a:r>
              <a:rPr lang="en-IN" sz="2200" dirty="0" err="1">
                <a:latin typeface="Calibri" panose="020F0502020204030204" pitchFamily="34" charset="0"/>
              </a:rPr>
              <a:t>structure</a:t>
            </a:r>
            <a:r>
              <a:rPr lang="en-IN" sz="2200" dirty="0">
                <a:latin typeface="Calibri" panose="020F0502020204030204" pitchFamily="34" charset="0"/>
              </a:rPr>
              <a:t> is</a:t>
            </a:r>
          </a:p>
          <a:p>
            <a:pPr marL="342900" indent="-342900">
              <a:buFont typeface="Arial" panose="020B0604020202020204" pitchFamily="34" charset="0"/>
              <a:buChar char="•"/>
            </a:pP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Verifying the design of algorithms and data structures against requirements</a:t>
            </a:r>
          </a:p>
          <a:p>
            <a:pPr marL="342900" indent="-342900">
              <a:buFont typeface="Arial" panose="020B0604020202020204" pitchFamily="34" charset="0"/>
              <a:buChar char="•"/>
            </a:pP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Verify code compatibility with the design of algorithms and data structures</a:t>
            </a:r>
          </a:p>
          <a:p>
            <a:pPr marL="342900" indent="-342900">
              <a:buFont typeface="Arial" panose="020B0604020202020204" pitchFamily="34" charset="0"/>
              <a:buChar char="•"/>
            </a:pP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Check the appropriateness of device testing</a:t>
            </a:r>
            <a:endParaRPr lang="en-US" altLang="en-US" sz="2000" dirty="0">
              <a:latin typeface="Calibri" panose="020F0502020204030204" pitchFamily="34"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Software Safety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68347447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895016"/>
          </a:xfrm>
          <a:prstGeom prst="rect">
            <a:avLst/>
          </a:prstGeom>
          <a:noFill/>
          <a:ln w="9525">
            <a:noFill/>
            <a:miter lim="800000"/>
            <a:headEnd/>
            <a:tailEnd/>
          </a:ln>
        </p:spPr>
        <p:txBody>
          <a:bodyPr wrap="square">
            <a:spAutoFit/>
          </a:bodyPr>
          <a:lstStyle/>
          <a:p>
            <a:pPr lvl="0" algn="just">
              <a:buFont typeface="Arial" pitchFamily="34" charset="0"/>
              <a:buChar char="•"/>
            </a:pPr>
            <a:r>
              <a:rPr lang="en-IN" sz="2200" dirty="0">
                <a:latin typeface="Calibri" panose="020F0502020204030204" pitchFamily="34" charset="0"/>
                <a:cs typeface="Arial" panose="020B0604020202020204" pitchFamily="34" charset="0"/>
              </a:rPr>
              <a:t>ISO ( International Organization for Standards) is a coalition or alliance of 63 countries set up to plan and facilitate standardisation.</a:t>
            </a:r>
          </a:p>
          <a:p>
            <a:pPr lvl="0" algn="just">
              <a:buFont typeface="Arial" pitchFamily="34" charset="0"/>
              <a:buChar char="•"/>
            </a:pPr>
            <a:r>
              <a:rPr lang="en-IN" sz="2200" dirty="0">
                <a:latin typeface="Calibri" panose="020F0502020204030204" pitchFamily="34" charset="0"/>
                <a:cs typeface="Arial" panose="020B0604020202020204" pitchFamily="34" charset="0"/>
              </a:rPr>
              <a:t>In 1987, ISO announced its 9000 series of standards,</a:t>
            </a:r>
          </a:p>
          <a:p>
            <a:pPr lvl="0" algn="just">
              <a:buFont typeface="Arial" pitchFamily="34" charset="0"/>
              <a:buChar char="•"/>
            </a:pPr>
            <a:r>
              <a:rPr lang="en-IN" sz="2200" dirty="0">
                <a:latin typeface="Calibri" panose="020F0502020204030204" pitchFamily="34" charset="0"/>
                <a:cs typeface="Arial" panose="020B0604020202020204" pitchFamily="34" charset="0"/>
              </a:rPr>
              <a:t>It acts as a guide between the independent parties to the contract.</a:t>
            </a:r>
          </a:p>
          <a:p>
            <a:pPr lvl="0" algn="just">
              <a:buFont typeface="Arial" pitchFamily="34" charset="0"/>
              <a:buChar char="•"/>
            </a:pPr>
            <a:r>
              <a:rPr lang="en-IN" sz="2200" dirty="0">
                <a:latin typeface="Calibri" panose="020F0502020204030204" pitchFamily="34" charset="0"/>
                <a:cs typeface="Arial" panose="020B0604020202020204" pitchFamily="34" charset="0"/>
              </a:rPr>
              <a:t>The requirements for maintaining a quality framework are determined by the ISO 9000 standard.</a:t>
            </a:r>
          </a:p>
          <a:p>
            <a:pPr lvl="0" algn="just">
              <a:buFont typeface="Arial" pitchFamily="34" charset="0"/>
              <a:buChar char="•"/>
            </a:pPr>
            <a:r>
              <a:rPr lang="en-IN" sz="2200" dirty="0">
                <a:latin typeface="Calibri" panose="020F0502020204030204" pitchFamily="34" charset="0"/>
                <a:cs typeface="Arial" panose="020B0604020202020204" pitchFamily="34" charset="0"/>
              </a:rPr>
              <a:t>Operational techniques and operational approaches such as tasks, reporting, etc. are primarily discussed in the ISO standard.</a:t>
            </a:r>
          </a:p>
          <a:p>
            <a:pPr lvl="0" algn="just">
              <a:buFont typeface="Arial" pitchFamily="34" charset="0"/>
              <a:buChar char="•"/>
            </a:pPr>
            <a:r>
              <a:rPr lang="en-IN" sz="2200" dirty="0">
                <a:latin typeface="Calibri" panose="020F0502020204030204" pitchFamily="34" charset="0"/>
              </a:rPr>
              <a:t>ISO 9000 defines a set of guidelines for the production process and is not directly concerned about the product itself.</a:t>
            </a:r>
          </a:p>
          <a:p>
            <a:pPr lvl="0" algn="just">
              <a:lnSpc>
                <a:spcPct val="150000"/>
              </a:lnSpc>
            </a:pPr>
            <a:endParaRPr lang="en-IN" sz="2000" dirty="0">
              <a:latin typeface="Calibri" panose="020F0502020204030204" pitchFamily="34" charset="0"/>
            </a:endParaRPr>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Quality Assurance Standards:ISO9000 </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77207485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618291"/>
          </a:xfrm>
          <a:prstGeom prst="rect">
            <a:avLst/>
          </a:prstGeom>
          <a:noFill/>
          <a:ln w="9525">
            <a:noFill/>
            <a:miter lim="800000"/>
            <a:headEnd/>
            <a:tailEnd/>
          </a:ln>
        </p:spPr>
        <p:txBody>
          <a:bodyPr wrap="square">
            <a:spAutoFit/>
          </a:bodyPr>
          <a:lstStyle/>
          <a:p>
            <a:pPr lvl="0" algn="just">
              <a:lnSpc>
                <a:spcPct val="150000"/>
              </a:lnSpc>
            </a:pPr>
            <a:r>
              <a:rPr lang="en-IN" sz="2200" dirty="0">
                <a:latin typeface="Calibri" panose="020F0502020204030204" pitchFamily="34" charset="0"/>
              </a:rPr>
              <a:t>The kinds of industries to which the different ISO norms relate are as:</a:t>
            </a:r>
          </a:p>
          <a:p>
            <a:pPr marL="342900" lvl="0" indent="-342900" algn="just">
              <a:lnSpc>
                <a:spcPct val="150000"/>
              </a:lnSpc>
              <a:buFont typeface="Arial" panose="020B0604020202020204" pitchFamily="34" charset="0"/>
              <a:buChar char="•"/>
            </a:pPr>
            <a:r>
              <a:rPr lang="en-IN" sz="2200" b="1" dirty="0">
                <a:latin typeface="Calibri" panose="020F0502020204030204" pitchFamily="34" charset="0"/>
              </a:rPr>
              <a:t>ISO 9001: </a:t>
            </a:r>
            <a:r>
              <a:rPr lang="en-IN" sz="2200" dirty="0">
                <a:latin typeface="Calibri" panose="020F0502020204030204" pitchFamily="34" charset="0"/>
              </a:rPr>
              <a:t>This requirement refers to companies involved in the design, production, manufacture and maintenance of products.</a:t>
            </a:r>
          </a:p>
          <a:p>
            <a:pPr lvl="0" algn="just">
              <a:lnSpc>
                <a:spcPct val="150000"/>
              </a:lnSpc>
            </a:pPr>
            <a:r>
              <a:rPr lang="en-IN" sz="2200" dirty="0">
                <a:latin typeface="Calibri" panose="020F0502020204030204" pitchFamily="34" charset="0"/>
              </a:rPr>
              <a:t>This is the standard applicable to most companies for software creation.</a:t>
            </a:r>
          </a:p>
          <a:p>
            <a:pPr marL="342900" lvl="0" indent="-342900" algn="just">
              <a:lnSpc>
                <a:spcPct val="150000"/>
              </a:lnSpc>
              <a:buFont typeface="Arial" panose="020B0604020202020204" pitchFamily="34" charset="0"/>
              <a:buChar char="•"/>
            </a:pPr>
            <a:r>
              <a:rPr lang="en-IN" sz="2200" b="1" dirty="0">
                <a:latin typeface="Calibri" panose="020F0502020204030204" pitchFamily="34" charset="0"/>
              </a:rPr>
              <a:t>ISO 9002: </a:t>
            </a:r>
            <a:r>
              <a:rPr lang="en-IN" sz="2200" dirty="0">
                <a:latin typeface="Calibri" panose="020F0502020204030204" pitchFamily="34" charset="0"/>
              </a:rPr>
              <a:t>This standard refers to companies that do not design products, but instead engage in manufacturing.</a:t>
            </a:r>
          </a:p>
          <a:p>
            <a:pPr marL="342900" lvl="0" indent="-342900" algn="just">
              <a:lnSpc>
                <a:spcPct val="150000"/>
              </a:lnSpc>
              <a:buFont typeface="Arial" panose="020B0604020202020204" pitchFamily="34" charset="0"/>
              <a:buChar char="•"/>
            </a:pPr>
            <a:r>
              <a:rPr lang="en-IN" sz="2200" b="1" dirty="0">
                <a:latin typeface="Calibri" panose="020F0502020204030204" pitchFamily="34" charset="0"/>
              </a:rPr>
              <a:t>ISO 9003: </a:t>
            </a:r>
            <a:r>
              <a:rPr lang="en-IN" sz="2200" dirty="0">
                <a:latin typeface="Calibri" panose="020F0502020204030204" pitchFamily="34" charset="0"/>
              </a:rPr>
              <a:t>This standard applies only to organisations which participate in the installation and testing of the products.</a:t>
            </a:r>
          </a:p>
          <a:p>
            <a:pPr marL="342900" lvl="0" indent="-342900" algn="just">
              <a:lnSpc>
                <a:spcPct val="150000"/>
              </a:lnSpc>
              <a:buFont typeface="Arial" panose="020B0604020202020204" pitchFamily="34" charset="0"/>
              <a:buChar char="•"/>
            </a:pPr>
            <a:r>
              <a:rPr lang="en-IN" sz="2200" dirty="0">
                <a:latin typeface="Calibri" panose="020F0502020204030204" pitchFamily="34" charset="0"/>
              </a:rPr>
              <a:t> For example, Gas companies.</a:t>
            </a:r>
          </a:p>
          <a:p>
            <a:pPr lvl="0" algn="just">
              <a:lnSpc>
                <a:spcPct val="150000"/>
              </a:lnSpc>
            </a:pP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Quality Assurance Standards:ISO9000 </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81148244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017853"/>
          </a:xfrm>
          <a:prstGeom prst="rect">
            <a:avLst/>
          </a:prstGeom>
          <a:noFill/>
          <a:ln w="9525">
            <a:noFill/>
            <a:miter lim="800000"/>
            <a:headEnd/>
            <a:tailEnd/>
          </a:ln>
        </p:spPr>
        <p:txBody>
          <a:bodyPr wrap="square">
            <a:spAutoFit/>
          </a:bodyPr>
          <a:lstStyle/>
          <a:p>
            <a:pPr lvl="0" algn="just">
              <a:buFont typeface="Arial" pitchFamily="34" charset="0"/>
              <a:buChar char="•"/>
            </a:pPr>
            <a:r>
              <a:rPr lang="en-IN" sz="2200" dirty="0">
                <a:latin typeface="Calibri" panose="020F0502020204030204" pitchFamily="34" charset="0"/>
              </a:rPr>
              <a:t>The requirements replaced the ISO 9001, 9002 and 9003 standards of 1994 by unifying them.</a:t>
            </a:r>
          </a:p>
          <a:p>
            <a:pPr lvl="0" algn="just">
              <a:buFont typeface="Arial" pitchFamily="34" charset="0"/>
              <a:buChar char="•"/>
            </a:pPr>
            <a:r>
              <a:rPr lang="en-IN" sz="2200" dirty="0">
                <a:latin typeface="Calibri" panose="020F0502020204030204" pitchFamily="34" charset="0"/>
              </a:rPr>
              <a:t>It presents requirements to the implementation of quality management systems.</a:t>
            </a:r>
          </a:p>
          <a:p>
            <a:pPr lvl="0" algn="just">
              <a:buFont typeface="Arial" pitchFamily="34" charset="0"/>
              <a:buChar char="•"/>
            </a:pPr>
            <a:r>
              <a:rPr lang="en-IN" sz="2200" dirty="0">
                <a:latin typeface="Calibri" panose="020F0502020204030204" pitchFamily="34" charset="0"/>
              </a:rPr>
              <a:t>Its primary objective is to satisfy customers by meeting their needs.</a:t>
            </a:r>
          </a:p>
          <a:p>
            <a:pPr lvl="0" algn="just">
              <a:buFont typeface="Arial" pitchFamily="34" charset="0"/>
              <a:buChar char="•"/>
            </a:pPr>
            <a:r>
              <a:rPr lang="en-IN" sz="2200" dirty="0">
                <a:latin typeface="Calibri" panose="020F0502020204030204" pitchFamily="34" charset="0"/>
              </a:rPr>
              <a:t>In addition, by offering conforming services / products and continuous improvement development.</a:t>
            </a:r>
          </a:p>
          <a:p>
            <a:pPr lvl="0" algn="just">
              <a:buFont typeface="Arial" pitchFamily="34" charset="0"/>
              <a:buChar char="•"/>
            </a:pPr>
            <a:r>
              <a:rPr lang="en-IN" sz="2200" dirty="0">
                <a:latin typeface="Calibri" panose="020F0502020204030204" pitchFamily="34" charset="0"/>
              </a:rPr>
              <a:t>A management system is a collection of interrelated or interacting elements that enable an organisation to operate.</a:t>
            </a:r>
          </a:p>
          <a:p>
            <a:pPr lvl="0" algn="just">
              <a:buFont typeface="Arial" pitchFamily="34" charset="0"/>
              <a:buChar char="•"/>
            </a:pPr>
            <a:r>
              <a:rPr lang="en-IN" sz="2200" dirty="0">
                <a:latin typeface="Calibri" panose="020F0502020204030204" pitchFamily="34" charset="0"/>
              </a:rPr>
              <a:t>Establish policies and goals and achieve those goals.</a:t>
            </a:r>
          </a:p>
          <a:p>
            <a:pPr algn="just">
              <a:lnSpc>
                <a:spcPct val="150000"/>
              </a:lnSpc>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ISO9001:2000</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33000965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694962"/>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The concept of software quality is more complex than what common people tend to believe.</a:t>
            </a:r>
          </a:p>
          <a:p>
            <a:pPr algn="just">
              <a:lnSpc>
                <a:spcPct val="150000"/>
              </a:lnSpc>
              <a:buFont typeface="Arial" pitchFamily="34" charset="0"/>
              <a:buChar char="•"/>
            </a:pPr>
            <a:r>
              <a:rPr lang="en-IN" sz="2200" dirty="0">
                <a:latin typeface="Calibri" panose="020F0502020204030204" pitchFamily="34" charset="0"/>
              </a:rPr>
              <a:t>set of characteristics that allows us to rank things as better or worse than other similar ones. </a:t>
            </a:r>
          </a:p>
          <a:p>
            <a:pPr algn="just">
              <a:lnSpc>
                <a:spcPct val="150000"/>
              </a:lnSpc>
              <a:buFont typeface="Arial" pitchFamily="34" charset="0"/>
              <a:buChar char="•"/>
            </a:pPr>
            <a:r>
              <a:rPr lang="en-IN" sz="2200" dirty="0">
                <a:latin typeface="Calibri" panose="020F0502020204030204" pitchFamily="34" charset="0"/>
              </a:rPr>
              <a:t>Different attempts to define software quality as a complex concept that can be decomposed</a:t>
            </a:r>
          </a:p>
          <a:p>
            <a:pPr algn="just">
              <a:lnSpc>
                <a:spcPct val="150000"/>
              </a:lnSpc>
              <a:buFont typeface="Arial" pitchFamily="34" charset="0"/>
              <a:buChar char="•"/>
            </a:pPr>
            <a:r>
              <a:rPr lang="en-IN" sz="2200" dirty="0">
                <a:latin typeface="Calibri" panose="020F0502020204030204" pitchFamily="34" charset="0"/>
              </a:rPr>
              <a:t> In more detailed characteristics have been presented since 1970s.</a:t>
            </a:r>
          </a:p>
          <a:p>
            <a:pPr algn="just">
              <a:lnSpc>
                <a:spcPct val="150000"/>
              </a:lnSpc>
              <a:buFont typeface="Arial" pitchFamily="34" charset="0"/>
              <a:buChar char="•"/>
            </a:pPr>
            <a:r>
              <a:rPr lang="en-IN" sz="2200" dirty="0">
                <a:latin typeface="Calibri" panose="020F0502020204030204" pitchFamily="34" charset="0"/>
              </a:rPr>
              <a:t> </a:t>
            </a:r>
            <a:r>
              <a:rPr lang="en-IN" sz="2200" dirty="0">
                <a:latin typeface="Calibri" panose="020F0502020204030204" pitchFamily="34" charset="0"/>
                <a:cs typeface="Arial" panose="020B0604020202020204" pitchFamily="34" charset="0"/>
              </a:rPr>
              <a:t>Metrics proposed by Mc call  were clearly obsolete</a:t>
            </a:r>
            <a:endParaRPr lang="en-US" sz="2200" dirty="0">
              <a:latin typeface="Calibri" panose="020F0502020204030204" pitchFamily="34" charset="0"/>
              <a:cs typeface="Arial" panose="020B0604020202020204" pitchFamily="34" charset="0"/>
            </a:endParaRP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Quality Concepts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017853"/>
          </a:xfrm>
          <a:prstGeom prst="rect">
            <a:avLst/>
          </a:prstGeom>
          <a:noFill/>
          <a:ln w="9525">
            <a:noFill/>
            <a:miter lim="800000"/>
            <a:headEnd/>
            <a:tailEnd/>
          </a:ln>
        </p:spPr>
        <p:txBody>
          <a:bodyPr wrap="square">
            <a:spAutoFit/>
          </a:bodyPr>
          <a:lstStyle/>
          <a:p>
            <a:pPr lvl="0" algn="just">
              <a:buFont typeface="Arial" pitchFamily="34" charset="0"/>
              <a:buChar char="•"/>
            </a:pPr>
            <a:r>
              <a:rPr lang="en-IN" sz="2200" dirty="0">
                <a:latin typeface="Calibri" panose="020F0502020204030204" pitchFamily="34" charset="0"/>
              </a:rPr>
              <a:t>What we call a Quality Management System (QMS) is the coordinated activities to direct and control an organisation with regard to quality.</a:t>
            </a:r>
          </a:p>
          <a:p>
            <a:pPr lvl="0" algn="just">
              <a:buFont typeface="Arial" pitchFamily="34" charset="0"/>
              <a:buChar char="•"/>
            </a:pPr>
            <a:r>
              <a:rPr lang="en-IN" sz="2200" dirty="0">
                <a:latin typeface="Calibri" panose="020F0502020204030204" pitchFamily="34" charset="0"/>
              </a:rPr>
              <a:t>It's the way things are done to meet the demands of customer performance.</a:t>
            </a:r>
          </a:p>
          <a:p>
            <a:pPr lvl="0" algn="just">
              <a:buFont typeface="Arial" pitchFamily="34" charset="0"/>
              <a:buChar char="•"/>
            </a:pPr>
            <a:r>
              <a:rPr lang="en-IN" sz="2200" dirty="0">
                <a:latin typeface="Calibri" panose="020F0502020204030204" pitchFamily="34" charset="0"/>
              </a:rPr>
              <a:t>In a quality management system, ISO 9001 indicates "what to do" as a general standard, but not "how to do it".</a:t>
            </a:r>
          </a:p>
          <a:p>
            <a:pPr lvl="0" algn="just">
              <a:buFont typeface="Arial" pitchFamily="34" charset="0"/>
              <a:buChar char="•"/>
            </a:pPr>
            <a:r>
              <a:rPr lang="en-IN" sz="2200" dirty="0">
                <a:latin typeface="Calibri" panose="020F0502020204030204" pitchFamily="34" charset="0"/>
              </a:rPr>
              <a:t>In addition, by offering conforming services / products and continuous improvement growth.</a:t>
            </a:r>
          </a:p>
          <a:p>
            <a:pPr lvl="0" algn="just">
              <a:buFont typeface="Arial" pitchFamily="34" charset="0"/>
              <a:buChar char="•"/>
            </a:pPr>
            <a:r>
              <a:rPr lang="en-IN" sz="2200" dirty="0">
                <a:latin typeface="Calibri" panose="020F0502020204030204" pitchFamily="34" charset="0"/>
              </a:rPr>
              <a:t>A system of management is the collection of interrelated or interacting elements that enable an organization</a:t>
            </a:r>
          </a:p>
          <a:p>
            <a:pPr algn="just">
              <a:lnSpc>
                <a:spcPct val="150000"/>
              </a:lnSpc>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ISO9001:2000</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68613572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632311"/>
          </a:xfrm>
          <a:prstGeom prst="rect">
            <a:avLst/>
          </a:prstGeom>
          <a:noFill/>
          <a:ln w="9525">
            <a:noFill/>
            <a:miter lim="800000"/>
            <a:headEnd/>
            <a:tailEnd/>
          </a:ln>
        </p:spPr>
        <p:txBody>
          <a:bodyPr wrap="square">
            <a:spAutoFit/>
          </a:bodyPr>
          <a:lstStyle/>
          <a:p>
            <a:pPr algn="just">
              <a:lnSpc>
                <a:spcPct val="150000"/>
              </a:lnSpc>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ISO9001:2000</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10" name="Content Placeholder 3"/>
          <p:cNvPicPr>
            <a:picLocks noGrp="1" noChangeAspect="1"/>
          </p:cNvPicPr>
          <p:nvPr>
            <p:ph idx="1"/>
          </p:nvPr>
        </p:nvPicPr>
        <p:blipFill>
          <a:blip r:embed="rId12"/>
          <a:stretch>
            <a:fillRect/>
          </a:stretch>
        </p:blipFill>
        <p:spPr>
          <a:xfrm>
            <a:off x="683568" y="2365375"/>
            <a:ext cx="7823348" cy="3971925"/>
          </a:xfrm>
          <a:prstGeom prst="rect">
            <a:avLst/>
          </a:prstGeom>
        </p:spPr>
      </p:pic>
    </p:spTree>
    <p:extLst>
      <p:ext uri="{BB962C8B-B14F-4D97-AF65-F5344CB8AC3E}">
        <p14:creationId xmlns:p14="http://schemas.microsoft.com/office/powerpoint/2010/main" val="230597725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226120" y="2286000"/>
            <a:ext cx="8701980" cy="10833735"/>
          </a:xfrm>
          <a:prstGeom prst="rect">
            <a:avLst/>
          </a:prstGeom>
          <a:noFill/>
          <a:ln w="9525">
            <a:noFill/>
            <a:miter lim="800000"/>
            <a:headEnd/>
            <a:tailEnd/>
          </a:ln>
        </p:spPr>
        <p:txBody>
          <a:bodyPr wrap="square">
            <a:spAutoFit/>
          </a:bodyPr>
          <a:lstStyle/>
          <a:p>
            <a:r>
              <a:rPr lang="en-IN" sz="2000" dirty="0">
                <a:latin typeface="Calibri" panose="020F0502020204030204" pitchFamily="34" charset="0"/>
              </a:rPr>
              <a:t>The ISO 9001:2000 standard is based on eight principles to achieve its goals:</a:t>
            </a:r>
          </a:p>
          <a:p>
            <a:pPr marL="342900" indent="-342900">
              <a:buFont typeface="Arial" panose="020B0604020202020204" pitchFamily="34" charset="0"/>
              <a:buChar char="•"/>
            </a:pPr>
            <a:r>
              <a:rPr lang="en-IN" sz="2000" dirty="0">
                <a:latin typeface="Calibri" panose="020F0502020204030204" pitchFamily="34" charset="0"/>
              </a:rPr>
              <a:t>Customer-focused organisation: organisations should understand and exceed their expectations of the current and future needs of customers.</a:t>
            </a:r>
          </a:p>
          <a:p>
            <a:pPr marL="342900" indent="-342900">
              <a:buFont typeface="Arial" panose="020B0604020202020204" pitchFamily="34" charset="0"/>
              <a:buChar char="•"/>
            </a:pPr>
            <a:r>
              <a:rPr lang="en-IN" sz="2000" dirty="0">
                <a:latin typeface="Calibri" panose="020F0502020204030204" pitchFamily="34" charset="0"/>
              </a:rPr>
              <a:t>Leadership: establishing a unity of purpose and direction to create an internal environment where individuals can contribute to the expected results of the organisation.</a:t>
            </a:r>
          </a:p>
          <a:p>
            <a:pPr marL="342900" indent="-342900">
              <a:buFont typeface="Arial" panose="020B0604020202020204" pitchFamily="34" charset="0"/>
              <a:buChar char="•"/>
            </a:pPr>
            <a:r>
              <a:rPr lang="en-IN" sz="2000" dirty="0">
                <a:latin typeface="Calibri" panose="020F0502020204030204" pitchFamily="34" charset="0"/>
              </a:rPr>
              <a:t>People's involvement: full employee participation allows their skills to be used for the organisation's activities.</a:t>
            </a:r>
          </a:p>
          <a:p>
            <a:pPr marL="342900" indent="-342900">
              <a:buFont typeface="Arial" panose="020B0604020202020204" pitchFamily="34" charset="0"/>
              <a:buChar char="•"/>
            </a:pPr>
            <a:r>
              <a:rPr lang="en-IN" sz="2200" b="1" dirty="0">
                <a:latin typeface="Calibri" panose="020F0502020204030204" pitchFamily="34" charset="0"/>
              </a:rPr>
              <a:t>Process approach:</a:t>
            </a:r>
            <a:r>
              <a:rPr lang="en-IN" sz="2200" dirty="0">
                <a:latin typeface="Calibri" panose="020F0502020204030204" pitchFamily="34" charset="0"/>
              </a:rPr>
              <a:t> Systematic identification and management in order to obtain the desired outcome of the various processes employed within an organisation and the interactions between these processes.</a:t>
            </a:r>
            <a:endParaRPr lang="en-IN" sz="2000" dirty="0">
              <a:latin typeface="Calibri" panose="020F0502020204030204" pitchFamily="34" charset="0"/>
            </a:endParaRPr>
          </a:p>
          <a:p>
            <a:br>
              <a:rPr lang="en-IN" sz="2000" dirty="0"/>
            </a:br>
            <a:endParaRPr lang="en-IN" sz="2000" dirty="0"/>
          </a:p>
          <a:p>
            <a:pPr marL="342900" indent="-342900">
              <a:buFont typeface="Arial" panose="020B0604020202020204" pitchFamily="34" charset="0"/>
              <a:buChar char="•"/>
            </a:pPr>
            <a:endParaRPr lang="en-IN" sz="2000" dirty="0"/>
          </a:p>
          <a:p>
            <a:endParaRPr lang="en-IN" sz="2000" dirty="0"/>
          </a:p>
          <a:p>
            <a:br>
              <a:rPr lang="en-IN" sz="2000" dirty="0"/>
            </a:b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ISO9001:2000</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84939641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226120" y="2286000"/>
            <a:ext cx="8701980" cy="11018401"/>
          </a:xfrm>
          <a:prstGeom prst="rect">
            <a:avLst/>
          </a:prstGeom>
          <a:noFill/>
          <a:ln w="9525">
            <a:noFill/>
            <a:miter lim="800000"/>
            <a:headEnd/>
            <a:tailEnd/>
          </a:ln>
        </p:spPr>
        <p:txBody>
          <a:bodyPr wrap="square">
            <a:spAutoFit/>
          </a:bodyPr>
          <a:lstStyle/>
          <a:p>
            <a:r>
              <a:rPr lang="en-IN" sz="2000" dirty="0">
                <a:latin typeface="Calibri" panose="020F0502020204030204" pitchFamily="34" charset="0"/>
              </a:rPr>
              <a:t> </a:t>
            </a:r>
          </a:p>
          <a:p>
            <a:pPr marL="342900" indent="-342900">
              <a:buFont typeface="Arial" panose="020B0604020202020204" pitchFamily="34" charset="0"/>
              <a:buChar char="•"/>
            </a:pPr>
            <a:r>
              <a:rPr lang="en-IN" sz="2200" b="1" dirty="0">
                <a:latin typeface="Calibri" panose="020F0502020204030204" pitchFamily="34" charset="0"/>
              </a:rPr>
              <a:t>Systemic approach:</a:t>
            </a:r>
            <a:r>
              <a:rPr lang="en-IN" sz="2200" dirty="0">
                <a:latin typeface="Calibri" panose="020F0502020204030204" pitchFamily="34" charset="0"/>
              </a:rPr>
              <a:t> managing a system of interrelated processes to a given objective contributes to efficiency. Integrating and aligning processes leads to better results.</a:t>
            </a:r>
          </a:p>
          <a:p>
            <a:pPr marL="342900" indent="-342900">
              <a:buFont typeface="Arial" panose="020B0604020202020204" pitchFamily="34" charset="0"/>
              <a:buChar char="•"/>
            </a:pPr>
            <a:r>
              <a:rPr lang="en-IN" sz="2200" b="1" dirty="0">
                <a:latin typeface="Calibri" panose="020F0502020204030204" pitchFamily="34" charset="0"/>
              </a:rPr>
              <a:t>Continual improvement:</a:t>
            </a:r>
            <a:r>
              <a:rPr lang="en-IN" sz="2200" dirty="0">
                <a:latin typeface="Calibri" panose="020F0502020204030204" pitchFamily="34" charset="0"/>
              </a:rPr>
              <a:t> should be a permanent objective of the organization, leading to improvements in the overall performance.</a:t>
            </a:r>
          </a:p>
          <a:p>
            <a:pPr marL="342900" indent="-342900">
              <a:buFont typeface="Arial" panose="020B0604020202020204" pitchFamily="34" charset="0"/>
              <a:buChar char="•"/>
            </a:pPr>
            <a:r>
              <a:rPr lang="en-IN" sz="2200" b="1" dirty="0">
                <a:latin typeface="Calibri" panose="020F0502020204030204" pitchFamily="34" charset="0"/>
              </a:rPr>
              <a:t>Factual approach to decision making:</a:t>
            </a:r>
            <a:r>
              <a:rPr lang="en-IN" sz="2200" dirty="0">
                <a:latin typeface="Calibri" panose="020F0502020204030204" pitchFamily="34" charset="0"/>
              </a:rPr>
              <a:t> effective decisions are based on the logical analysis of reliable data and information.</a:t>
            </a:r>
          </a:p>
          <a:p>
            <a:pPr marL="342900" indent="-342900">
              <a:buFont typeface="Arial" panose="020B0604020202020204" pitchFamily="34" charset="0"/>
              <a:buChar char="•"/>
            </a:pPr>
            <a:r>
              <a:rPr lang="en-IN" sz="2200" b="1" dirty="0">
                <a:latin typeface="Calibri" panose="020F0502020204030204" pitchFamily="34" charset="0"/>
              </a:rPr>
              <a:t>Mutually beneficial supplier relationships:</a:t>
            </a:r>
            <a:r>
              <a:rPr lang="en-IN" sz="2200" dirty="0">
                <a:latin typeface="Calibri" panose="020F0502020204030204" pitchFamily="34" charset="0"/>
              </a:rPr>
              <a:t> establishing relationships with suppliers to enhance the ability of both organizations to create value.</a:t>
            </a:r>
          </a:p>
          <a:p>
            <a:endParaRPr lang="en-IN" sz="2000" dirty="0">
              <a:latin typeface="Calibri" panose="020F0502020204030204" pitchFamily="34" charset="0"/>
            </a:endParaRPr>
          </a:p>
          <a:p>
            <a:br>
              <a:rPr lang="en-IN" sz="2000" dirty="0"/>
            </a:br>
            <a:endParaRPr lang="en-IN" sz="2000" dirty="0"/>
          </a:p>
          <a:p>
            <a:pPr marL="342900" indent="-342900">
              <a:buFont typeface="Arial" panose="020B0604020202020204" pitchFamily="34" charset="0"/>
              <a:buChar char="•"/>
            </a:pPr>
            <a:endParaRPr lang="en-IN" sz="2000" dirty="0"/>
          </a:p>
          <a:p>
            <a:endParaRPr lang="en-IN" sz="2000" dirty="0"/>
          </a:p>
          <a:p>
            <a:br>
              <a:rPr lang="en-IN" sz="2000" dirty="0"/>
            </a:b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ISO9001:2000</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06417487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1033790"/>
          </a:xfrm>
          <a:prstGeom prst="rect">
            <a:avLst/>
          </a:prstGeom>
          <a:noFill/>
          <a:ln w="9525">
            <a:noFill/>
            <a:miter lim="800000"/>
            <a:headEnd/>
            <a:tailEnd/>
          </a:ln>
        </p:spPr>
        <p:txBody>
          <a:bodyPr wrap="square">
            <a:spAutoFit/>
          </a:bodyPr>
          <a:lstStyle/>
          <a:p>
            <a:pPr lvl="0" algn="just">
              <a:buFont typeface="Arial" pitchFamily="34" charset="0"/>
              <a:buChar char="•"/>
            </a:pPr>
            <a:r>
              <a:rPr lang="en-US" sz="2200" dirty="0">
                <a:latin typeface="Calibri" panose="020F0502020204030204" pitchFamily="34" charset="0"/>
                <a:cs typeface="Arial" panose="020B0604020202020204" pitchFamily="34" charset="0"/>
              </a:rPr>
              <a:t> </a:t>
            </a:r>
            <a:r>
              <a:rPr lang="en-IN" sz="2200" dirty="0">
                <a:latin typeface="Calibri" panose="020F0502020204030204" pitchFamily="34" charset="0"/>
              </a:rPr>
              <a:t>ISO 9126 is an international standard for software evaluation.</a:t>
            </a:r>
          </a:p>
          <a:p>
            <a:pPr lvl="0" algn="just">
              <a:buFont typeface="Arial" pitchFamily="34" charset="0"/>
              <a:buChar char="•"/>
            </a:pPr>
            <a:r>
              <a:rPr lang="en-IN" sz="2200" dirty="0">
                <a:latin typeface="Calibri" panose="020F0502020204030204" pitchFamily="34" charset="0"/>
              </a:rPr>
              <a:t>ISO9126-1 reflects the latest (and ongoing) research into software characterization for software quality control purposes.</a:t>
            </a:r>
          </a:p>
          <a:p>
            <a:pPr lvl="0" algn="just">
              <a:buFont typeface="Arial" pitchFamily="34" charset="0"/>
              <a:buChar char="•"/>
            </a:pPr>
            <a:r>
              <a:rPr lang="en-IN" sz="2200" dirty="0">
                <a:latin typeface="Calibri" panose="020F0502020204030204" pitchFamily="34" charset="0"/>
              </a:rPr>
              <a:t>Quality assurance of software and improvement of software processes (SPI)</a:t>
            </a:r>
          </a:p>
          <a:p>
            <a:pPr lvl="0" algn="just">
              <a:buFont typeface="Arial" pitchFamily="34" charset="0"/>
              <a:buChar char="•"/>
            </a:pPr>
            <a:r>
              <a:rPr lang="en-IN" sz="2200" dirty="0">
                <a:latin typeface="Calibri" panose="020F0502020204030204" pitchFamily="34" charset="0"/>
              </a:rPr>
              <a:t>6 key quality characteristics are identified by the ISO 9126-1 software quality model:</a:t>
            </a:r>
          </a:p>
          <a:p>
            <a:pPr lvl="0" algn="just">
              <a:buFont typeface="Arial" pitchFamily="34" charset="0"/>
              <a:buChar char="•"/>
            </a:pPr>
            <a:r>
              <a:rPr lang="en-IN" sz="2200" dirty="0">
                <a:latin typeface="Calibri" panose="020F0502020204030204" pitchFamily="34" charset="0"/>
              </a:rPr>
              <a:t>Functionality</a:t>
            </a:r>
          </a:p>
          <a:p>
            <a:pPr lvl="0" algn="just">
              <a:buFont typeface="Arial" pitchFamily="34" charset="0"/>
              <a:buChar char="•"/>
            </a:pPr>
            <a:r>
              <a:rPr lang="en-IN" sz="2200" dirty="0">
                <a:latin typeface="Calibri" panose="020F0502020204030204" pitchFamily="34" charset="0"/>
              </a:rPr>
              <a:t>Dependability</a:t>
            </a:r>
          </a:p>
          <a:p>
            <a:pPr lvl="0" algn="just">
              <a:buFont typeface="Arial" pitchFamily="34" charset="0"/>
              <a:buChar char="•"/>
            </a:pPr>
            <a:r>
              <a:rPr lang="en-IN" sz="2200" dirty="0">
                <a:latin typeface="Calibri" panose="020F0502020204030204" pitchFamily="34" charset="0"/>
              </a:rPr>
              <a:t>Usability, usability</a:t>
            </a:r>
          </a:p>
          <a:p>
            <a:pPr lvl="0" algn="just">
              <a:buFont typeface="Arial" pitchFamily="34" charset="0"/>
              <a:buChar char="•"/>
            </a:pPr>
            <a:r>
              <a:rPr lang="en-IN" sz="2200" dirty="0">
                <a:latin typeface="Calibri" panose="020F0502020204030204" pitchFamily="34" charset="0"/>
              </a:rPr>
              <a:t>Effectiveness</a:t>
            </a:r>
          </a:p>
          <a:p>
            <a:pPr lvl="0" algn="just">
              <a:buFont typeface="Arial" pitchFamily="34" charset="0"/>
              <a:buChar char="•"/>
            </a:pPr>
            <a:r>
              <a:rPr lang="en-IN" sz="2200" dirty="0" err="1">
                <a:latin typeface="Calibri" panose="020F0502020204030204" pitchFamily="34" charset="0"/>
              </a:rPr>
              <a:t>Mantenability</a:t>
            </a:r>
            <a:endParaRPr lang="en-IN" sz="2200" dirty="0">
              <a:latin typeface="Calibri" panose="020F0502020204030204" pitchFamily="34" charset="0"/>
            </a:endParaRPr>
          </a:p>
          <a:p>
            <a:pPr lvl="0" algn="just">
              <a:buFont typeface="Arial" pitchFamily="34" charset="0"/>
              <a:buChar char="•"/>
            </a:pPr>
            <a:r>
              <a:rPr lang="en-IN" sz="2200" dirty="0">
                <a:latin typeface="Calibri" panose="020F0502020204030204" pitchFamily="34" charset="0"/>
              </a:rPr>
              <a:t>Portability – Portability</a:t>
            </a:r>
            <a:endParaRPr lang="en-IN" sz="2000" dirty="0">
              <a:latin typeface="Calibri" panose="020F0502020204030204" pitchFamily="34" charset="0"/>
            </a:endParaRPr>
          </a:p>
          <a:p>
            <a:pPr lvl="0" algn="just">
              <a:lnSpc>
                <a:spcPct val="150000"/>
              </a:lnSpc>
              <a:buFont typeface="Arial" pitchFamily="34" charset="0"/>
              <a:buChar char="•"/>
            </a:pPr>
            <a:endParaRPr lang="en-IN" sz="2000" dirty="0">
              <a:latin typeface="Calibri" panose="020F0502020204030204" pitchFamily="34" charset="0"/>
            </a:endParaRPr>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pitchFamily="34" charset="0"/>
              </a:rPr>
              <a:t>ISO9126 Quality Factors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92342357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1079956"/>
          </a:xfrm>
          <a:prstGeom prst="rect">
            <a:avLst/>
          </a:prstGeom>
          <a:noFill/>
          <a:ln w="9525">
            <a:noFill/>
            <a:miter lim="800000"/>
            <a:headEnd/>
            <a:tailEnd/>
          </a:ln>
        </p:spPr>
        <p:txBody>
          <a:bodyPr wrap="square">
            <a:spAutoFit/>
          </a:bodyPr>
          <a:lstStyle/>
          <a:p>
            <a:pPr lvl="0"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The basic objective of any product or service is functionality.</a:t>
            </a:r>
          </a:p>
          <a:p>
            <a:pPr lvl="0"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This is relatively easy to define for certain items, such as the anchor of a ship having the function of holding a ship at a given location.</a:t>
            </a:r>
          </a:p>
          <a:p>
            <a:pPr lvl="0"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The more features a product has, such as an ATM machine, the more complex it is to define its functionality.</a:t>
            </a:r>
          </a:p>
          <a:p>
            <a:pPr lvl="0"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A list of functions can be defined for software, i.e. a sales order processing system</a:t>
            </a:r>
          </a:p>
          <a:p>
            <a:pPr lvl="0"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It should be capable of recording customer data so that it can be used for </a:t>
            </a:r>
            <a:r>
              <a:rPr lang="en-IN" sz="2200" dirty="0">
                <a:latin typeface="Calibri" panose="020F0502020204030204" pitchFamily="34" charset="0"/>
              </a:rPr>
              <a:t>reference a sales order.</a:t>
            </a:r>
          </a:p>
          <a:p>
            <a:pPr lvl="0" algn="just">
              <a:lnSpc>
                <a:spcPct val="150000"/>
              </a:lnSpc>
              <a:buFont typeface="Arial" pitchFamily="34" charset="0"/>
              <a:buChar char="•"/>
            </a:pPr>
            <a:endParaRPr lang="en-IN" sz="2000" dirty="0">
              <a:latin typeface="Calibri" panose="020F0502020204030204" pitchFamily="34" charset="0"/>
            </a:endParaRPr>
          </a:p>
          <a:p>
            <a:pPr lvl="0" algn="just">
              <a:lnSpc>
                <a:spcPct val="150000"/>
              </a:lnSpc>
              <a:buFont typeface="Arial" pitchFamily="34" charset="0"/>
              <a:buChar char="•"/>
            </a:pPr>
            <a:endParaRPr lang="en-IN" dirty="0"/>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Functionality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43922877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694962"/>
          </a:xfrm>
          <a:prstGeom prst="rect">
            <a:avLst/>
          </a:prstGeom>
          <a:noFill/>
          <a:ln w="9525">
            <a:noFill/>
            <a:miter lim="800000"/>
            <a:headEnd/>
            <a:tailEnd/>
          </a:ln>
        </p:spPr>
        <p:txBody>
          <a:bodyPr wrap="square">
            <a:spAutoFit/>
          </a:bodyPr>
          <a:lstStyle/>
          <a:p>
            <a:pPr lvl="0"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Once, as defined, a software system is operating and the reliability feature is delivered.</a:t>
            </a:r>
          </a:p>
          <a:p>
            <a:pPr lvl="0"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It determines the system's ability to manage its service provision for specified periods of time under defined conditions.</a:t>
            </a:r>
          </a:p>
          <a:p>
            <a:pPr lvl="0"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Fault tolerance, which is the ability of a device to withstand component failure, is one aspect of this feature.</a:t>
            </a:r>
          </a:p>
          <a:p>
            <a:pPr lvl="0"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For example, if the network goes down for 20 seconds, the device should be able to recover and continue to run when it returns.</a:t>
            </a:r>
            <a:endParaRPr lang="en-IN" sz="2200" dirty="0">
              <a:latin typeface="Calibri" panose="020F0502020204030204" pitchFamily="34" charset="0"/>
            </a:endParaRPr>
          </a:p>
          <a:p>
            <a:pPr algn="just">
              <a:lnSpc>
                <a:spcPct val="150000"/>
              </a:lnSpc>
              <a:buFont typeface="Arial" pitchFamily="34" charset="0"/>
              <a:buChar char="•"/>
            </a:pP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Reliability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7242176" y="5975077"/>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58444044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556188"/>
          </a:xfrm>
          <a:prstGeom prst="rect">
            <a:avLst/>
          </a:prstGeom>
          <a:noFill/>
          <a:ln w="9525">
            <a:noFill/>
            <a:miter lim="800000"/>
            <a:headEnd/>
            <a:tailEnd/>
          </a:ln>
        </p:spPr>
        <p:txBody>
          <a:bodyPr wrap="square">
            <a:spAutoFit/>
          </a:bodyPr>
          <a:lstStyle/>
          <a:p>
            <a:pPr lvl="0" algn="just">
              <a:buFont typeface="Arial" pitchFamily="34" charset="0"/>
              <a:buChar char="•"/>
            </a:pPr>
            <a:r>
              <a:rPr lang="en-US" sz="2200" dirty="0">
                <a:latin typeface="Calibri" panose="020F0502020204030204" pitchFamily="34" charset="0"/>
                <a:cs typeface="Arial" panose="020B0604020202020204" pitchFamily="34" charset="0"/>
              </a:rPr>
              <a:t> </a:t>
            </a:r>
            <a:r>
              <a:rPr lang="en-IN" sz="2200" dirty="0">
                <a:latin typeface="Calibri" panose="020F0502020204030204" pitchFamily="34" charset="0"/>
              </a:rPr>
              <a:t>In terms of functionality, usability only exists and refers to the ease of use for a given function.</a:t>
            </a:r>
          </a:p>
          <a:p>
            <a:pPr lvl="0" algn="just">
              <a:buFont typeface="Arial" pitchFamily="34" charset="0"/>
              <a:buChar char="•"/>
            </a:pPr>
            <a:r>
              <a:rPr lang="en-IN" sz="2200" dirty="0">
                <a:latin typeface="Calibri" panose="020F0502020204030204" pitchFamily="34" charset="0"/>
              </a:rPr>
              <a:t>For example a function of an ATM machine is to dispense cash as requested.</a:t>
            </a:r>
          </a:p>
          <a:p>
            <a:pPr lvl="0" algn="just">
              <a:buFont typeface="Arial" pitchFamily="34" charset="0"/>
              <a:buChar char="•"/>
            </a:pPr>
            <a:r>
              <a:rPr lang="en-IN" sz="2200" dirty="0">
                <a:latin typeface="Calibri" panose="020F0502020204030204" pitchFamily="34" charset="0"/>
              </a:rPr>
              <a:t>Placing common amounts, i.e. $20.00, $40.00, $100.00 </a:t>
            </a:r>
            <a:r>
              <a:rPr lang="en-IN" sz="2200" dirty="0" err="1">
                <a:latin typeface="Calibri" panose="020F0502020204030204" pitchFamily="34" charset="0"/>
              </a:rPr>
              <a:t>etc</a:t>
            </a:r>
            <a:r>
              <a:rPr lang="en-IN" sz="2200" dirty="0">
                <a:latin typeface="Calibri" panose="020F0502020204030204" pitchFamily="34" charset="0"/>
              </a:rPr>
              <a:t>, on the screen for selection,</a:t>
            </a:r>
          </a:p>
          <a:p>
            <a:pPr lvl="0" algn="just">
              <a:buFont typeface="Arial" pitchFamily="34" charset="0"/>
              <a:buChar char="•"/>
            </a:pPr>
            <a:r>
              <a:rPr lang="en-IN" sz="2200" dirty="0">
                <a:latin typeface="Calibri" panose="020F0502020204030204" pitchFamily="34" charset="0"/>
              </a:rPr>
              <a:t>It does not affect the function of the ATM, but the function's usability is discussed.</a:t>
            </a:r>
          </a:p>
          <a:p>
            <a:pPr lvl="0" algn="just">
              <a:buFont typeface="Arial" pitchFamily="34" charset="0"/>
              <a:buChar char="•"/>
            </a:pPr>
            <a:r>
              <a:rPr lang="en-IN" sz="2200" dirty="0">
                <a:latin typeface="Calibri" panose="020F0502020204030204" pitchFamily="34" charset="0"/>
              </a:rPr>
              <a:t>Another important sub-characteristic of usability is the desire to learn how to use a device (learnability).</a:t>
            </a:r>
            <a:endParaRPr lang="en-IN" sz="2000" dirty="0">
              <a:latin typeface="Arial" panose="020B060402020202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Usability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69847440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556188"/>
          </a:xfrm>
          <a:prstGeom prst="rect">
            <a:avLst/>
          </a:prstGeom>
          <a:noFill/>
          <a:ln w="9525">
            <a:noFill/>
            <a:miter lim="800000"/>
            <a:headEnd/>
            <a:tailEnd/>
          </a:ln>
        </p:spPr>
        <p:txBody>
          <a:bodyPr wrap="square">
            <a:spAutoFit/>
          </a:bodyPr>
          <a:lstStyle/>
          <a:p>
            <a:pPr lvl="0" algn="just">
              <a:buFont typeface="Arial" pitchFamily="34" charset="0"/>
              <a:buChar char="•"/>
            </a:pPr>
            <a:r>
              <a:rPr lang="en-US" sz="2000" dirty="0">
                <a:latin typeface="Calibri" panose="020F0502020204030204" pitchFamily="34" charset="0"/>
                <a:cs typeface="Arial" panose="020B0604020202020204" pitchFamily="34" charset="0"/>
              </a:rPr>
              <a:t> </a:t>
            </a:r>
            <a:r>
              <a:rPr lang="en-IN" sz="2200" dirty="0">
                <a:latin typeface="Calibri" panose="020F0502020204030204" pitchFamily="34" charset="0"/>
              </a:rPr>
              <a:t>The device resources used when providing the necessary functionality are concerned with this feature.</a:t>
            </a:r>
          </a:p>
          <a:p>
            <a:pPr lvl="0" algn="just">
              <a:buFont typeface="Arial" pitchFamily="34" charset="0"/>
              <a:buChar char="•"/>
            </a:pPr>
            <a:r>
              <a:rPr lang="en-IN" sz="2200" dirty="0">
                <a:latin typeface="Calibri" panose="020F0502020204030204" pitchFamily="34" charset="0"/>
              </a:rPr>
              <a:t>A clear example of this trait is the amount of disc space , memory, network, etc.</a:t>
            </a:r>
          </a:p>
          <a:p>
            <a:pPr lvl="0" algn="just">
              <a:buFont typeface="Arial" pitchFamily="34" charset="0"/>
              <a:buChar char="•"/>
            </a:pPr>
            <a:r>
              <a:rPr lang="en-IN" sz="2200" dirty="0">
                <a:latin typeface="Calibri" panose="020F0502020204030204" pitchFamily="34" charset="0"/>
              </a:rPr>
              <a:t>As with a number of these functions, overlaps occur.</a:t>
            </a:r>
          </a:p>
          <a:p>
            <a:pPr lvl="0" algn="just">
              <a:buFont typeface="Arial" pitchFamily="34" charset="0"/>
              <a:buChar char="•"/>
            </a:pPr>
            <a:r>
              <a:rPr lang="en-IN" sz="2200" dirty="0">
                <a:latin typeface="Calibri" panose="020F0502020204030204" pitchFamily="34" charset="0"/>
              </a:rPr>
              <a:t>The usability of a scheme, for example, is affected by the performance of the system.</a:t>
            </a:r>
          </a:p>
          <a:p>
            <a:pPr lvl="0" algn="just">
              <a:buFont typeface="Arial" pitchFamily="34" charset="0"/>
              <a:buChar char="•"/>
            </a:pPr>
            <a:r>
              <a:rPr lang="en-IN" sz="2200" dirty="0">
                <a:latin typeface="Calibri" panose="020F0502020204030204" pitchFamily="34" charset="0"/>
              </a:rPr>
              <a:t>The system will not be easy to use if a system takes 3 hours to react, whereas the essential problem is output or quality or efficiency characteristic.</a:t>
            </a:r>
            <a:endParaRPr lang="en-IN" sz="2200" dirty="0">
              <a:latin typeface="Calibri" panose="020F0502020204030204" pitchFamily="34" charset="0"/>
              <a:cs typeface="Arial" panose="020B0604020202020204" pitchFamily="34" charset="0"/>
            </a:endParaRPr>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Efficiency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95901133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817799"/>
          </a:xfrm>
          <a:prstGeom prst="rect">
            <a:avLst/>
          </a:prstGeom>
          <a:noFill/>
          <a:ln w="9525">
            <a:noFill/>
            <a:miter lim="800000"/>
            <a:headEnd/>
            <a:tailEnd/>
          </a:ln>
        </p:spPr>
        <p:txBody>
          <a:bodyPr wrap="square">
            <a:spAutoFit/>
          </a:bodyPr>
          <a:lstStyle/>
          <a:p>
            <a:pPr lvl="0" algn="just">
              <a:lnSpc>
                <a:spcPct val="150000"/>
              </a:lnSpc>
              <a:buFont typeface="Arial" pitchFamily="34" charset="0"/>
              <a:buChar char="•"/>
            </a:pPr>
            <a:r>
              <a:rPr lang="en-IN" sz="2200" dirty="0">
                <a:latin typeface="Calibri" panose="020F0502020204030204" pitchFamily="34" charset="0"/>
              </a:rPr>
              <a:t>What the maintainability function discusses is the ability to detect and correct a fault within a software component.</a:t>
            </a:r>
          </a:p>
          <a:p>
            <a:pPr lvl="0" algn="just">
              <a:lnSpc>
                <a:spcPct val="150000"/>
              </a:lnSpc>
              <a:buFont typeface="Arial" pitchFamily="34" charset="0"/>
              <a:buChar char="•"/>
            </a:pPr>
            <a:r>
              <a:rPr lang="en-IN" sz="2200" dirty="0">
                <a:latin typeface="Calibri" panose="020F0502020204030204" pitchFamily="34" charset="0"/>
              </a:rPr>
              <a:t>This trait is referred to in other software quality models as supportability.</a:t>
            </a:r>
          </a:p>
          <a:p>
            <a:pPr lvl="0" algn="just">
              <a:lnSpc>
                <a:spcPct val="150000"/>
              </a:lnSpc>
              <a:buFont typeface="Arial" pitchFamily="34" charset="0"/>
              <a:buChar char="•"/>
            </a:pPr>
            <a:r>
              <a:rPr lang="en-IN" sz="2200" dirty="0">
                <a:latin typeface="Calibri" panose="020F0502020204030204" pitchFamily="34" charset="0"/>
              </a:rPr>
              <a:t>It is influenced, as well as modularization, by code readability or complexity.</a:t>
            </a:r>
          </a:p>
          <a:p>
            <a:pPr lvl="0" algn="just">
              <a:lnSpc>
                <a:spcPct val="150000"/>
              </a:lnSpc>
              <a:buFont typeface="Arial" pitchFamily="34" charset="0"/>
              <a:buChar char="•"/>
            </a:pPr>
            <a:r>
              <a:rPr lang="en-IN" sz="2200" dirty="0">
                <a:latin typeface="Calibri" panose="020F0502020204030204" pitchFamily="34" charset="0"/>
              </a:rPr>
              <a:t>The problem of maintainability is something that helps to determine the cause of a fault and then to repair the fault.</a:t>
            </a:r>
          </a:p>
          <a:p>
            <a:pPr lvl="0" algn="just">
              <a:lnSpc>
                <a:spcPct val="150000"/>
              </a:lnSpc>
              <a:buFont typeface="Arial" pitchFamily="34" charset="0"/>
              <a:buChar char="•"/>
            </a:pPr>
            <a:r>
              <a:rPr lang="en-IN" sz="2200" dirty="0">
                <a:latin typeface="Calibri" panose="020F0502020204030204" pitchFamily="34" charset="0"/>
              </a:rPr>
              <a:t>One of the sub-sub-systems is also the ability to check (or test) a scheme, i.e. testability.</a:t>
            </a: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Maintainability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33172200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29386" y="2330450"/>
            <a:ext cx="8701980" cy="5632311"/>
          </a:xfrm>
          <a:prstGeom prst="rect">
            <a:avLst/>
          </a:prstGeom>
          <a:noFill/>
          <a:ln w="9525">
            <a:noFill/>
            <a:miter lim="800000"/>
            <a:headEnd/>
            <a:tailEnd/>
          </a:ln>
        </p:spPr>
        <p:txBody>
          <a:bodyPr wrap="square">
            <a:spAutoFit/>
          </a:bodyPr>
          <a:lstStyle/>
          <a:p>
            <a:pPr algn="just">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latin typeface="Calibri" pitchFamily="34" charset="0"/>
              </a:rPr>
              <a:t>Mc Call’s Quality Factors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2" name="Picture 1"/>
          <p:cNvPicPr>
            <a:picLocks noChangeAspect="1"/>
          </p:cNvPicPr>
          <p:nvPr/>
        </p:nvPicPr>
        <p:blipFill>
          <a:blip r:embed="rId12"/>
          <a:stretch>
            <a:fillRect/>
          </a:stretch>
        </p:blipFill>
        <p:spPr>
          <a:xfrm>
            <a:off x="4562476" y="3414714"/>
            <a:ext cx="19048" cy="28571"/>
          </a:xfrm>
          <a:prstGeom prst="rect">
            <a:avLst/>
          </a:prstGeom>
        </p:spPr>
      </p:pic>
      <p:pic>
        <p:nvPicPr>
          <p:cNvPr id="3" name="Picture 2"/>
          <p:cNvPicPr>
            <a:picLocks noChangeAspect="1"/>
          </p:cNvPicPr>
          <p:nvPr/>
        </p:nvPicPr>
        <p:blipFill>
          <a:blip r:embed="rId12"/>
          <a:stretch>
            <a:fillRect/>
          </a:stretch>
        </p:blipFill>
        <p:spPr>
          <a:xfrm>
            <a:off x="4714876" y="3567114"/>
            <a:ext cx="19048" cy="28571"/>
          </a:xfrm>
          <a:prstGeom prst="rect">
            <a:avLst/>
          </a:prstGeom>
        </p:spPr>
      </p:pic>
      <p:pic>
        <p:nvPicPr>
          <p:cNvPr id="4" name="Picture 3"/>
          <p:cNvPicPr>
            <a:picLocks noChangeAspect="1"/>
          </p:cNvPicPr>
          <p:nvPr/>
        </p:nvPicPr>
        <p:blipFill>
          <a:blip r:embed="rId13"/>
          <a:stretch>
            <a:fillRect/>
          </a:stretch>
        </p:blipFill>
        <p:spPr>
          <a:xfrm>
            <a:off x="4867276" y="3719514"/>
            <a:ext cx="19048" cy="28571"/>
          </a:xfrm>
          <a:prstGeom prst="rect">
            <a:avLst/>
          </a:prstGeom>
        </p:spPr>
      </p:pic>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3608" y="2492896"/>
            <a:ext cx="6984776" cy="3793604"/>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6324808"/>
          </a:xfrm>
          <a:prstGeom prst="rect">
            <a:avLst/>
          </a:prstGeom>
          <a:noFill/>
          <a:ln w="9525">
            <a:noFill/>
            <a:miter lim="800000"/>
            <a:headEnd/>
            <a:tailEnd/>
          </a:ln>
        </p:spPr>
        <p:txBody>
          <a:bodyPr wrap="square">
            <a:spAutoFit/>
          </a:bodyPr>
          <a:lstStyle/>
          <a:p>
            <a:pPr lvl="0" algn="just">
              <a:lnSpc>
                <a:spcPct val="150000"/>
              </a:lnSpc>
              <a:buFont typeface="Arial" pitchFamily="34" charset="0"/>
              <a:buChar char="•"/>
            </a:pPr>
            <a:r>
              <a:rPr lang="en-IN" sz="2200" dirty="0">
                <a:latin typeface="Calibri" panose="020F0502020204030204" pitchFamily="34" charset="0"/>
              </a:rPr>
              <a:t>This function refers to how well the programme can adapt to improvements in its environment or its specifications.</a:t>
            </a:r>
          </a:p>
          <a:p>
            <a:pPr lvl="0" algn="just">
              <a:lnSpc>
                <a:spcPct val="150000"/>
              </a:lnSpc>
              <a:buFont typeface="Arial" pitchFamily="34" charset="0"/>
              <a:buChar char="•"/>
            </a:pPr>
            <a:r>
              <a:rPr lang="en-IN" sz="2200" dirty="0">
                <a:latin typeface="Calibri" panose="020F0502020204030204" pitchFamily="34" charset="0"/>
              </a:rPr>
              <a:t>Adaptability is included in the sub features of this attribute.</a:t>
            </a:r>
          </a:p>
          <a:p>
            <a:pPr lvl="0" algn="just">
              <a:lnSpc>
                <a:spcPct val="150000"/>
              </a:lnSpc>
              <a:buFont typeface="Arial" pitchFamily="34" charset="0"/>
              <a:buChar char="•"/>
            </a:pPr>
            <a:r>
              <a:rPr lang="en-IN" sz="2200" dirty="0">
                <a:latin typeface="Calibri" panose="020F0502020204030204" pitchFamily="34" charset="0"/>
              </a:rPr>
              <a:t>To the degree to which this feature is present in a given framework, object-oriented design and implementation practises may contribute.</a:t>
            </a: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Portability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22540259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279463"/>
          </a:xfrm>
          <a:prstGeom prst="rect">
            <a:avLst/>
          </a:prstGeom>
          <a:noFill/>
          <a:ln w="9525">
            <a:noFill/>
            <a:miter lim="800000"/>
            <a:headEnd/>
            <a:tailEnd/>
          </a:ln>
        </p:spPr>
        <p:txBody>
          <a:bodyPr wrap="square">
            <a:spAutoFit/>
          </a:bodyPr>
          <a:lstStyle/>
          <a:p>
            <a:pPr lvl="0" algn="just">
              <a:lnSpc>
                <a:spcPct val="150000"/>
              </a:lnSpc>
              <a:buFont typeface="Arial" pitchFamily="34" charset="0"/>
              <a:buChar char="•"/>
            </a:pPr>
            <a:r>
              <a:rPr lang="en-IN" sz="2200" dirty="0">
                <a:latin typeface="Calibri" panose="020F0502020204030204" pitchFamily="34" charset="0"/>
              </a:rPr>
              <a:t>CMM was developed in 1987 at Carnegie Mellon University by the Software Engineering Institute ( SEI).</a:t>
            </a:r>
          </a:p>
          <a:p>
            <a:pPr lvl="0" algn="just">
              <a:lnSpc>
                <a:spcPct val="150000"/>
              </a:lnSpc>
              <a:buFont typeface="Arial" pitchFamily="34" charset="0"/>
              <a:buChar char="•"/>
            </a:pPr>
            <a:r>
              <a:rPr lang="en-IN" sz="2200" dirty="0">
                <a:latin typeface="Calibri" panose="020F0502020204030204" pitchFamily="34" charset="0"/>
              </a:rPr>
              <a:t>It is not a blueprint for software processes.</a:t>
            </a:r>
          </a:p>
          <a:p>
            <a:pPr lvl="0" algn="just">
              <a:lnSpc>
                <a:spcPct val="150000"/>
              </a:lnSpc>
              <a:buFont typeface="Arial" pitchFamily="34" charset="0"/>
              <a:buChar char="•"/>
            </a:pPr>
            <a:r>
              <a:rPr lang="en-IN" sz="2200" dirty="0">
                <a:latin typeface="Calibri" panose="020F0502020204030204" pitchFamily="34" charset="0"/>
              </a:rPr>
              <a:t>It is a tool used to examine the strategy and strategies that every company follows to produce software products.</a:t>
            </a:r>
          </a:p>
          <a:p>
            <a:pPr lvl="0" algn="just">
              <a:lnSpc>
                <a:spcPct val="150000"/>
              </a:lnSpc>
              <a:buFont typeface="Arial" pitchFamily="34" charset="0"/>
              <a:buChar char="•"/>
            </a:pPr>
            <a:r>
              <a:rPr lang="en-IN" sz="2200" dirty="0">
                <a:latin typeface="Calibri" panose="020F0502020204030204" pitchFamily="34" charset="0"/>
              </a:rPr>
              <a:t>It also offers recommendations for further enhancing the maturity of the method used to manufacture such software products.</a:t>
            </a:r>
          </a:p>
          <a:p>
            <a:pPr lvl="0" algn="just">
              <a:lnSpc>
                <a:spcPct val="150000"/>
              </a:lnSpc>
              <a:buFont typeface="Arial" pitchFamily="34" charset="0"/>
              <a:buChar char="•"/>
            </a:pPr>
            <a:r>
              <a:rPr lang="en-IN" sz="2200" dirty="0">
                <a:latin typeface="Calibri" panose="020F0502020204030204" pitchFamily="34" charset="0"/>
              </a:rPr>
              <a:t>It is focused on in-depth feedback and development strategies implemented globally by the most effective organisations.</a:t>
            </a:r>
            <a:endParaRPr lang="en-IN" sz="2000" dirty="0">
              <a:latin typeface="Calibri" panose="020F0502020204030204" pitchFamily="34" charset="0"/>
            </a:endParaRPr>
          </a:p>
          <a:p>
            <a:pPr lvl="0" algn="just">
              <a:lnSpc>
                <a:spcPct val="150000"/>
              </a:lnSpc>
              <a:buFont typeface="Arial" pitchFamily="34" charset="0"/>
              <a:buChar char="•"/>
            </a:pPr>
            <a:endParaRPr lang="en-IN" sz="2000" dirty="0">
              <a:latin typeface="Calibri" panose="020F0502020204030204" pitchFamily="34" charset="0"/>
            </a:endParaRPr>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CMM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49820885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170646"/>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endParaRPr lang="en-IN" sz="2000" dirty="0">
              <a:latin typeface="Calibri" panose="020F0502020204030204" pitchFamily="34" charset="0"/>
            </a:endParaRPr>
          </a:p>
          <a:p>
            <a:pPr lvl="0" algn="just">
              <a:lnSpc>
                <a:spcPct val="150000"/>
              </a:lnSpc>
              <a:buFont typeface="Arial" pitchFamily="34" charset="0"/>
              <a:buChar char="•"/>
            </a:pPr>
            <a:endParaRPr lang="en-IN" sz="2000" dirty="0">
              <a:latin typeface="Calibri" panose="020F0502020204030204" pitchFamily="34" charset="0"/>
            </a:endParaRPr>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CMM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7544" y="2781561"/>
            <a:ext cx="8208912" cy="3504939"/>
          </a:xfrm>
          <a:prstGeom prst="rect">
            <a:avLst/>
          </a:prstGeom>
        </p:spPr>
      </p:pic>
    </p:spTree>
    <p:extLst>
      <p:ext uri="{BB962C8B-B14F-4D97-AF65-F5344CB8AC3E}">
        <p14:creationId xmlns:p14="http://schemas.microsoft.com/office/powerpoint/2010/main" val="363174866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509748"/>
          </a:xfrm>
          <a:prstGeom prst="rect">
            <a:avLst/>
          </a:prstGeom>
          <a:noFill/>
          <a:ln w="9525">
            <a:noFill/>
            <a:miter lim="800000"/>
            <a:headEnd/>
            <a:tailEnd/>
          </a:ln>
        </p:spPr>
        <p:txBody>
          <a:bodyPr wrap="square">
            <a:spAutoFit/>
          </a:bodyPr>
          <a:lstStyle/>
          <a:p>
            <a:pPr algn="just">
              <a:buFont typeface="Arial" pitchFamily="34" charset="0"/>
              <a:buChar char="•"/>
            </a:pPr>
            <a:r>
              <a:rPr lang="en-IN" sz="2200" dirty="0">
                <a:latin typeface="Calibri" panose="020F0502020204030204" pitchFamily="34" charset="0"/>
              </a:rPr>
              <a:t>This model outlines a software process enhancement technique that should be implemented by going across 5 distinct stages.</a:t>
            </a:r>
          </a:p>
          <a:p>
            <a:pPr algn="just">
              <a:buFont typeface="Arial" pitchFamily="34" charset="0"/>
              <a:buChar char="•"/>
            </a:pPr>
            <a:r>
              <a:rPr lang="en-IN" sz="2200" dirty="0">
                <a:latin typeface="Calibri" panose="020F0502020204030204" pitchFamily="34" charset="0"/>
              </a:rPr>
              <a:t>Each maturity level displays a level of process capability.</a:t>
            </a:r>
          </a:p>
          <a:p>
            <a:pPr algn="just">
              <a:buFont typeface="Arial" pitchFamily="34" charset="0"/>
              <a:buChar char="•"/>
            </a:pPr>
            <a:r>
              <a:rPr lang="en-IN" sz="2200" dirty="0">
                <a:latin typeface="Calibri" panose="020F0502020204030204" pitchFamily="34" charset="0"/>
              </a:rPr>
              <a:t>Key Process Areas (KPA's) further define all of the levels except level-1.</a:t>
            </a:r>
          </a:p>
          <a:p>
            <a:pPr algn="just">
              <a:buFont typeface="Arial" pitchFamily="34" charset="0"/>
              <a:buChar char="•"/>
            </a:pPr>
            <a:r>
              <a:rPr lang="en-IN" sz="2200" dirty="0">
                <a:latin typeface="Calibri" panose="020F0502020204030204" pitchFamily="34" charset="0"/>
              </a:rPr>
              <a:t>The basic requirements that a software process should fulfil are specified by each of these KPA's.</a:t>
            </a:r>
          </a:p>
          <a:p>
            <a:pPr algn="just">
              <a:buFont typeface="Arial" pitchFamily="34" charset="0"/>
              <a:buChar char="•"/>
            </a:pPr>
            <a:r>
              <a:rPr lang="en-IN" sz="2200" dirty="0">
                <a:latin typeface="Calibri" panose="020F0502020204030204" pitchFamily="34" charset="0"/>
              </a:rPr>
              <a:t>To satisfy the KPA and reach the maturity level.</a:t>
            </a:r>
          </a:p>
          <a:p>
            <a:pPr algn="just">
              <a:buFont typeface="Arial" pitchFamily="34" charset="0"/>
              <a:buChar char="•"/>
            </a:pPr>
            <a:r>
              <a:rPr lang="en-IN" sz="2200" dirty="0">
                <a:latin typeface="Calibri" panose="020F0502020204030204" pitchFamily="34" charset="0"/>
              </a:rPr>
              <a:t>Key process areas form the basis of software project management control and define the context in which technical methods are implemented.</a:t>
            </a:r>
          </a:p>
          <a:p>
            <a:pPr algn="just">
              <a:buFont typeface="Arial" pitchFamily="34" charset="0"/>
              <a:buChar char="•"/>
            </a:pPr>
            <a:r>
              <a:rPr lang="en-IN" sz="2200" dirty="0">
                <a:latin typeface="Calibri" panose="020F0502020204030204" pitchFamily="34" charset="0"/>
              </a:rPr>
              <a:t>Work products such as models, papers, data, reports, etc. are produced, targets are set, quality is ensured</a:t>
            </a: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CMM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416299044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494633"/>
          </a:xfrm>
          <a:prstGeom prst="rect">
            <a:avLst/>
          </a:prstGeom>
          <a:noFill/>
          <a:ln w="9525">
            <a:noFill/>
            <a:miter lim="800000"/>
            <a:headEnd/>
            <a:tailEnd/>
          </a:ln>
        </p:spPr>
        <p:txBody>
          <a:bodyPr wrap="square">
            <a:spAutoFit/>
          </a:bodyPr>
          <a:lstStyle/>
          <a:p>
            <a:pPr marL="457200" indent="-457200" algn="just">
              <a:buFont typeface="+mj-lt"/>
              <a:buAutoNum type="arabicPeriod"/>
            </a:pPr>
            <a:r>
              <a:rPr lang="en-IN" sz="2200" b="1" dirty="0">
                <a:latin typeface="Calibri" panose="020F0502020204030204" pitchFamily="34" charset="0"/>
              </a:rPr>
              <a:t>Level-1: Initial </a:t>
            </a: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No identified KPAs.</a:t>
            </a:r>
          </a:p>
          <a:p>
            <a:pPr marL="342900" indent="-342900">
              <a:buFont typeface="Arial" panose="020B0604020202020204" pitchFamily="34" charset="0"/>
              <a:buChar char="•"/>
            </a:pPr>
            <a:r>
              <a:rPr lang="en-IN" sz="2200" dirty="0">
                <a:latin typeface="Calibri" panose="020F0502020204030204" pitchFamily="34" charset="0"/>
              </a:rPr>
              <a:t>The following processes are </a:t>
            </a:r>
            <a:r>
              <a:rPr lang="en-IN" sz="2200" dirty="0" err="1">
                <a:latin typeface="Calibri" panose="020F0502020204030204" pitchFamily="34" charset="0"/>
              </a:rPr>
              <a:t>adhoc</a:t>
            </a:r>
            <a:r>
              <a:rPr lang="en-IN" sz="2200" dirty="0">
                <a:latin typeface="Calibri" panose="020F0502020204030204" pitchFamily="34" charset="0"/>
              </a:rPr>
              <a:t> and immature and are not well developed.</a:t>
            </a:r>
          </a:p>
          <a:p>
            <a:pPr marL="342900" indent="-342900">
              <a:buFont typeface="Arial" panose="020B0604020202020204" pitchFamily="34" charset="0"/>
              <a:buChar char="•"/>
            </a:pPr>
            <a:r>
              <a:rPr lang="en-IN" sz="2200" dirty="0">
                <a:latin typeface="Calibri" panose="020F0502020204030204" pitchFamily="34" charset="0"/>
              </a:rPr>
              <a:t>Unstable software development environment.</a:t>
            </a:r>
          </a:p>
          <a:p>
            <a:pPr marL="342900" indent="-342900">
              <a:buFont typeface="Arial" panose="020B0604020202020204" pitchFamily="34" charset="0"/>
              <a:buChar char="•"/>
            </a:pPr>
            <a:r>
              <a:rPr lang="en-IN" sz="2200" dirty="0">
                <a:latin typeface="Calibri" panose="020F0502020204030204" pitchFamily="34" charset="0"/>
              </a:rPr>
              <a:t>No basis for product quality estimation, time for completion, etc.</a:t>
            </a:r>
          </a:p>
          <a:p>
            <a:pPr marL="342900" indent="-342900">
              <a:buFont typeface="Arial" panose="020B0604020202020204" pitchFamily="34" charset="0"/>
              <a:buChar char="•"/>
            </a:pPr>
            <a:r>
              <a:rPr lang="en-IN" sz="2200" b="1" dirty="0">
                <a:latin typeface="Calibri" panose="020F0502020204030204" pitchFamily="34" charset="0"/>
              </a:rPr>
              <a:t>Level-2: Repeatable</a:t>
            </a: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It focuses on the development of fundamental policies for project management.</a:t>
            </a:r>
          </a:p>
          <a:p>
            <a:pPr marL="342900" indent="-342900">
              <a:buFont typeface="Arial" panose="020B0604020202020204" pitchFamily="34" charset="0"/>
              <a:buChar char="•"/>
            </a:pPr>
            <a:r>
              <a:rPr lang="en-IN" sz="2200" dirty="0">
                <a:latin typeface="Calibri" panose="020F0502020204030204" pitchFamily="34" charset="0"/>
              </a:rPr>
              <a:t>For the management of new projects of a similar type, experience with earlier projects is used.</a:t>
            </a:r>
          </a:p>
          <a:p>
            <a:pPr marL="342900" indent="-342900">
              <a:buFont typeface="Arial" panose="020B0604020202020204" pitchFamily="34" charset="0"/>
              <a:buChar char="•"/>
            </a:pPr>
            <a:r>
              <a:rPr lang="en-IN" sz="2200" dirty="0">
                <a:latin typeface="Calibri" panose="020F0502020204030204" pitchFamily="34" charset="0"/>
              </a:rPr>
              <a:t>It involves project planning, configuration management , management of specifications, management of subcontracts and quality assurance.</a:t>
            </a:r>
            <a:br>
              <a:rPr lang="en-IN" sz="2000" dirty="0"/>
            </a:br>
            <a:endParaRPr lang="en-US" sz="2000" dirty="0">
              <a:latin typeface="Calibri" panose="020F0502020204030204" pitchFamily="34"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CMM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82341620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248412"/>
          </a:xfrm>
          <a:prstGeom prst="rect">
            <a:avLst/>
          </a:prstGeom>
          <a:noFill/>
          <a:ln w="9525">
            <a:noFill/>
            <a:miter lim="800000"/>
            <a:headEnd/>
            <a:tailEnd/>
          </a:ln>
        </p:spPr>
        <p:txBody>
          <a:bodyPr wrap="square">
            <a:spAutoFit/>
          </a:bodyPr>
          <a:lstStyle/>
          <a:p>
            <a:pPr marL="457200" indent="-457200" algn="just">
              <a:lnSpc>
                <a:spcPct val="150000"/>
              </a:lnSpc>
              <a:buAutoNum type="arabicPeriod" startAt="3"/>
            </a:pPr>
            <a:r>
              <a:rPr lang="en-IN" sz="2000" b="1" dirty="0">
                <a:latin typeface="Calibri" panose="020F0502020204030204" pitchFamily="34" charset="0"/>
              </a:rPr>
              <a:t>Level-3: Defined</a:t>
            </a:r>
          </a:p>
          <a:p>
            <a:pPr marL="342900" indent="-342900">
              <a:buFont typeface="Arial" panose="020B0604020202020204" pitchFamily="34" charset="0"/>
              <a:buChar char="•"/>
            </a:pPr>
            <a:r>
              <a:rPr lang="en-IN" sz="2000" dirty="0">
                <a:latin typeface="Calibri" panose="020F0502020204030204" pitchFamily="34" charset="0"/>
              </a:rPr>
              <a:t>Documentation of standard rules and procedures takes place at this stage.</a:t>
            </a:r>
          </a:p>
          <a:p>
            <a:pPr marL="342900" indent="-342900">
              <a:buFont typeface="Arial" panose="020B0604020202020204" pitchFamily="34" charset="0"/>
              <a:buChar char="•"/>
            </a:pPr>
            <a:r>
              <a:rPr lang="en-IN" sz="2000" dirty="0">
                <a:latin typeface="Calibri" panose="020F0502020204030204" pitchFamily="34" charset="0"/>
              </a:rPr>
              <a:t>It is a well defined, interconnected set of software engineering and management processes unique to projects.</a:t>
            </a:r>
          </a:p>
          <a:p>
            <a:pPr marL="342900" indent="-342900">
              <a:buFont typeface="Arial" panose="020B0604020202020204" pitchFamily="34" charset="0"/>
              <a:buChar char="•"/>
            </a:pPr>
            <a:r>
              <a:rPr lang="en-IN" sz="2000" dirty="0">
                <a:latin typeface="Calibri" panose="020F0502020204030204" pitchFamily="34" charset="0"/>
              </a:rPr>
              <a:t>It involves peer reviews, collaboration of </a:t>
            </a:r>
            <a:r>
              <a:rPr lang="en-IN" sz="2000" dirty="0" err="1">
                <a:latin typeface="Calibri" panose="020F0502020204030204" pitchFamily="34" charset="0"/>
              </a:rPr>
              <a:t>intergroups</a:t>
            </a:r>
            <a:r>
              <a:rPr lang="en-IN" sz="2000" dirty="0">
                <a:latin typeface="Calibri" panose="020F0502020204030204" pitchFamily="34" charset="0"/>
              </a:rPr>
              <a:t>, concentration of organisation procedures, training programmes.</a:t>
            </a:r>
          </a:p>
          <a:p>
            <a:pPr marL="342900" indent="-342900">
              <a:buFont typeface="Arial" panose="020B0604020202020204" pitchFamily="34" charset="0"/>
              <a:buChar char="•"/>
            </a:pPr>
            <a:r>
              <a:rPr lang="en-IN" sz="2000" dirty="0">
                <a:latin typeface="Calibri" panose="020F0502020204030204" pitchFamily="34" charset="0"/>
              </a:rPr>
              <a:t>Level-4: Managed</a:t>
            </a:r>
          </a:p>
          <a:p>
            <a:pPr marL="342900" indent="-342900">
              <a:buFont typeface="Arial" panose="020B0604020202020204" pitchFamily="34" charset="0"/>
              <a:buChar char="•"/>
            </a:pPr>
            <a:r>
              <a:rPr lang="en-IN" sz="2000" dirty="0">
                <a:latin typeface="Calibri" panose="020F0502020204030204" pitchFamily="34" charset="0"/>
              </a:rPr>
              <a:t>At this point, for software products as well as software processes, quantitative quality objectives are set for the organisation.</a:t>
            </a:r>
          </a:p>
          <a:p>
            <a:pPr marL="342900" indent="-342900">
              <a:buFont typeface="Arial" panose="020B0604020202020204" pitchFamily="34" charset="0"/>
              <a:buChar char="•"/>
            </a:pPr>
            <a:r>
              <a:rPr lang="en-IN" sz="2000" dirty="0">
                <a:latin typeface="Calibri" panose="020F0502020204030204" pitchFamily="34" charset="0"/>
              </a:rPr>
              <a:t>The measurements allow the company to predict the brand and process quality within some limits defined quantitatively.</a:t>
            </a:r>
          </a:p>
          <a:p>
            <a:pPr marL="342900" indent="-342900">
              <a:buFont typeface="Arial" panose="020B0604020202020204" pitchFamily="34" charset="0"/>
              <a:buChar char="•"/>
            </a:pPr>
            <a:r>
              <a:rPr lang="en-IN" sz="2000" dirty="0">
                <a:latin typeface="Calibri" panose="020F0502020204030204" pitchFamily="34" charset="0"/>
              </a:rPr>
              <a:t>It Includes Software Quality Management,Quantative Management.</a:t>
            </a:r>
          </a:p>
          <a:p>
            <a:br>
              <a:rPr lang="en-IN" sz="2000" dirty="0"/>
            </a:br>
            <a:endParaRPr lang="en-US" sz="2000" dirty="0">
              <a:latin typeface="Calibri" panose="020F0502020204030204" pitchFamily="34"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CMM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53784115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001917"/>
          </a:xfrm>
          <a:prstGeom prst="rect">
            <a:avLst/>
          </a:prstGeom>
          <a:noFill/>
          <a:ln w="9525">
            <a:noFill/>
            <a:miter lim="800000"/>
            <a:headEnd/>
            <a:tailEnd/>
          </a:ln>
        </p:spPr>
        <p:txBody>
          <a:bodyPr wrap="square">
            <a:spAutoFit/>
          </a:bodyPr>
          <a:lstStyle/>
          <a:p>
            <a:pPr algn="just">
              <a:lnSpc>
                <a:spcPct val="150000"/>
              </a:lnSpc>
            </a:pPr>
            <a:r>
              <a:rPr lang="en-IN" sz="2200" b="1" dirty="0">
                <a:latin typeface="Calibri" panose="020F0502020204030204" pitchFamily="34" charset="0"/>
              </a:rPr>
              <a:t>5.   Level-5: Optimizing</a:t>
            </a:r>
          </a:p>
          <a:p>
            <a:pPr marL="342900" indent="-342900">
              <a:buFont typeface="Arial" panose="020B0604020202020204" pitchFamily="34" charset="0"/>
              <a:buChar char="•"/>
            </a:pPr>
            <a:r>
              <a:rPr lang="en-IN" sz="2200" dirty="0">
                <a:latin typeface="Calibri" panose="020F0502020204030204" pitchFamily="34" charset="0"/>
              </a:rPr>
              <a:t>This is the highest degree of process sophistication in CMM and, using quantitative feedback, focuses on continuous process development in the enterprise.</a:t>
            </a:r>
          </a:p>
          <a:p>
            <a:pPr marL="342900" indent="-342900">
              <a:buFont typeface="Arial" panose="020B0604020202020204" pitchFamily="34" charset="0"/>
              <a:buChar char="•"/>
            </a:pPr>
            <a:r>
              <a:rPr lang="en-IN" sz="2200" dirty="0">
                <a:latin typeface="Calibri" panose="020F0502020204030204" pitchFamily="34" charset="0"/>
              </a:rPr>
              <a:t>New methods, strategies and software process validation are used to avoid the recurrence of identified defects.</a:t>
            </a:r>
          </a:p>
          <a:p>
            <a:pPr marL="342900" indent="-342900">
              <a:buFont typeface="Arial" panose="020B0604020202020204" pitchFamily="34" charset="0"/>
              <a:buChar char="•"/>
            </a:pPr>
            <a:r>
              <a:rPr lang="en-IN" sz="2200" dirty="0">
                <a:latin typeface="Calibri" panose="020F0502020204030204" pitchFamily="34" charset="0"/>
              </a:rPr>
              <a:t>Method Change Management, Management of Technological Change, Defect Prevention and Product</a:t>
            </a:r>
            <a:br>
              <a:rPr lang="en-IN" sz="2200" dirty="0">
                <a:latin typeface="Calibri" panose="020F0502020204030204" pitchFamily="34" charset="0"/>
              </a:rPr>
            </a:br>
            <a:endParaRPr lang="en-US" sz="2200" dirty="0">
              <a:latin typeface="Calibri" panose="020F0502020204030204" pitchFamily="34"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b="1" dirty="0">
                <a:solidFill>
                  <a:schemeClr val="bg1"/>
                </a:solidFill>
              </a:rPr>
              <a:t>CMM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48585022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002191"/>
          </a:xfrm>
          <a:prstGeom prst="rect">
            <a:avLst/>
          </a:prstGeom>
          <a:noFill/>
          <a:ln w="9525">
            <a:noFill/>
            <a:miter lim="800000"/>
            <a:headEnd/>
            <a:tailEnd/>
          </a:ln>
        </p:spPr>
        <p:txBody>
          <a:bodyPr wrap="square">
            <a:spAutoFit/>
          </a:bodyPr>
          <a:lstStyle/>
          <a:p>
            <a:pPr>
              <a:buFont typeface="Arial" panose="020B0604020202020204" pitchFamily="34" charset="0"/>
              <a:buChar char="•"/>
            </a:pPr>
            <a:r>
              <a:rPr lang="en-IN" sz="2200" dirty="0">
                <a:latin typeface="Calibri" panose="020F0502020204030204" pitchFamily="34" charset="0"/>
              </a:rPr>
              <a:t>We will have a very good method and instrument for test management to ensure the effectiveness of your testing.</a:t>
            </a:r>
          </a:p>
          <a:p>
            <a:pPr>
              <a:buFont typeface="Arial" panose="020B0604020202020204" pitchFamily="34" charset="0"/>
              <a:buChar char="•"/>
            </a:pPr>
            <a:r>
              <a:rPr lang="en-IN" sz="2200" dirty="0">
                <a:latin typeface="Calibri" panose="020F0502020204030204" pitchFamily="34" charset="0"/>
              </a:rPr>
              <a:t>Management of evaluations alone can not guarantee consumer satisfaction.</a:t>
            </a:r>
          </a:p>
          <a:p>
            <a:pPr>
              <a:buFont typeface="Arial" panose="020B0604020202020204" pitchFamily="34" charset="0"/>
              <a:buChar char="•"/>
            </a:pPr>
            <a:r>
              <a:rPr lang="en-IN" sz="2200" dirty="0">
                <a:latin typeface="Calibri" panose="020F0502020204030204" pitchFamily="34" charset="0"/>
              </a:rPr>
              <a:t>Total Quality Control is a way to not only offer goods and services of high quality, but also to reach higher levels of customer satisfaction.</a:t>
            </a:r>
          </a:p>
          <a:p>
            <a:pPr>
              <a:buFont typeface="Arial" panose="020B0604020202020204" pitchFamily="34" charset="0"/>
              <a:buChar char="•"/>
            </a:pPr>
            <a:r>
              <a:rPr lang="en-IN" sz="2200" dirty="0">
                <a:latin typeface="Calibri" panose="020F0502020204030204" pitchFamily="34" charset="0"/>
              </a:rPr>
              <a:t>We need to track all the activities and tasks to maintain the required level of excellence in every project. </a:t>
            </a:r>
          </a:p>
          <a:p>
            <a:pPr>
              <a:buFont typeface="Arial" panose="020B0604020202020204" pitchFamily="34" charset="0"/>
              <a:buChar char="•"/>
            </a:pPr>
            <a:r>
              <a:rPr lang="en-IN" sz="2200" dirty="0">
                <a:latin typeface="Calibri" panose="020F0502020204030204" pitchFamily="34" charset="0"/>
              </a:rPr>
              <a:t>The act of achieving a benchmark standard of quality by formulating a quality policy is Quality Management.</a:t>
            </a:r>
          </a:p>
          <a:p>
            <a:pPr>
              <a:buFont typeface="Arial" panose="020B0604020202020204" pitchFamily="34" charset="0"/>
              <a:buChar char="•"/>
            </a:pPr>
            <a:r>
              <a:rPr lang="en-IN" sz="2200" dirty="0">
                <a:latin typeface="Calibri" panose="020F0502020204030204" pitchFamily="34" charset="0"/>
              </a:rPr>
              <a:t>Quality preparation, quality assurance management for enhancement of quality.</a:t>
            </a:r>
          </a:p>
          <a:p>
            <a:br>
              <a:rPr lang="en-IN" sz="2000" dirty="0">
                <a:hlinkClick r:id="rId11"/>
              </a:rPr>
            </a:br>
            <a:endParaRPr lang="en-US" altLang="en-US" sz="2000" b="1" dirty="0">
              <a:latin typeface="Calibri" panose="020F0502020204030204" pitchFamily="34" charset="0"/>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200" b="1" dirty="0">
                <a:solidFill>
                  <a:schemeClr val="bg1"/>
                </a:solidFill>
              </a:rPr>
              <a:t>TQM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2"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3378176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309967"/>
          </a:xfrm>
          <a:prstGeom prst="rect">
            <a:avLst/>
          </a:prstGeom>
          <a:noFill/>
          <a:ln w="9525">
            <a:noFill/>
            <a:miter lim="800000"/>
            <a:headEnd/>
            <a:tailEnd/>
          </a:ln>
        </p:spPr>
        <p:txBody>
          <a:bodyPr wrap="square">
            <a:spAutoFit/>
          </a:bodyPr>
          <a:lstStyle/>
          <a:p>
            <a:r>
              <a:rPr lang="en-IN" sz="2000" b="1" dirty="0">
                <a:latin typeface="Calibri" panose="020F0502020204030204" pitchFamily="34" charset="0"/>
              </a:rPr>
              <a:t>1</a:t>
            </a:r>
            <a:r>
              <a:rPr lang="en-IN" sz="2200" b="1" dirty="0">
                <a:latin typeface="Calibri" panose="020F0502020204030204" pitchFamily="34" charset="0"/>
              </a:rPr>
              <a:t>. Customer Focus</a:t>
            </a: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The method of quality control aims to satisfy consumer expectations and achieve beyond planned product or service levels.</a:t>
            </a:r>
          </a:p>
          <a:p>
            <a:r>
              <a:rPr lang="en-IN" sz="2200" dirty="0">
                <a:latin typeface="Calibri" panose="020F0502020204030204" pitchFamily="34" charset="0"/>
              </a:rPr>
              <a:t>2. </a:t>
            </a:r>
            <a:r>
              <a:rPr lang="en-IN" sz="2200" b="1" dirty="0">
                <a:latin typeface="Calibri" panose="020F0502020204030204" pitchFamily="34" charset="0"/>
              </a:rPr>
              <a:t>Commitment from Leadership</a:t>
            </a:r>
          </a:p>
          <a:p>
            <a:pPr marL="342900" indent="-342900">
              <a:buFont typeface="Arial" panose="020B0604020202020204" pitchFamily="34" charset="0"/>
              <a:buChar char="•"/>
            </a:pPr>
            <a:r>
              <a:rPr lang="en-IN" sz="2200" dirty="0">
                <a:latin typeface="Calibri" panose="020F0502020204030204" pitchFamily="34" charset="0"/>
              </a:rPr>
              <a:t>The representatives at all hierarchical levels help to create a sense of purpose and direction.</a:t>
            </a:r>
          </a:p>
          <a:p>
            <a:pPr marL="342900" indent="-342900">
              <a:buFont typeface="Arial" panose="020B0604020202020204" pitchFamily="34" charset="0"/>
              <a:buChar char="•"/>
            </a:pPr>
            <a:r>
              <a:rPr lang="en-IN" sz="2200" dirty="0">
                <a:latin typeface="Calibri" panose="020F0502020204030204" pitchFamily="34" charset="0"/>
              </a:rPr>
              <a:t>The leadership is responsible for establishing a conducive atmosphere in order to achieve the organisation's quality goals.</a:t>
            </a:r>
          </a:p>
          <a:p>
            <a:pPr marL="342900" indent="-342900">
              <a:buFont typeface="Arial" panose="020B0604020202020204" pitchFamily="34" charset="0"/>
              <a:buChar char="•"/>
            </a:pPr>
            <a:r>
              <a:rPr lang="en-IN" sz="2200" b="1" dirty="0">
                <a:latin typeface="Calibri" panose="020F0502020204030204" pitchFamily="34" charset="0"/>
              </a:rPr>
              <a:t>3. People engagement</a:t>
            </a: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This theory states that all the individuals in the business must be qualified, motivated and active in providing value.</a:t>
            </a:r>
          </a:p>
          <a:p>
            <a:pPr marL="342900" indent="-342900">
              <a:buFont typeface="Arial" panose="020B0604020202020204" pitchFamily="34" charset="0"/>
              <a:buChar char="•"/>
            </a:pPr>
            <a:r>
              <a:rPr lang="en-IN" sz="2200" dirty="0">
                <a:latin typeface="Calibri" panose="020F0502020204030204" pitchFamily="34" charset="0"/>
              </a:rPr>
              <a:t>This also increases the value-creating ability.</a:t>
            </a:r>
            <a:endParaRPr lang="en-IN" sz="2000" dirty="0">
              <a:latin typeface="Calibri" panose="020F0502020204030204" pitchFamily="34" charset="0"/>
            </a:endParaRPr>
          </a:p>
          <a:p>
            <a:br>
              <a:rPr lang="en-IN" sz="2000" dirty="0">
                <a:hlinkClick r:id="rId11"/>
              </a:rPr>
            </a:br>
            <a:endParaRPr lang="en-US" altLang="en-US" sz="2000" b="1" dirty="0">
              <a:latin typeface="Calibri" panose="020F0502020204030204" pitchFamily="34" charset="0"/>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3200" b="1" dirty="0">
                <a:solidFill>
                  <a:schemeClr val="bg1"/>
                </a:solidFill>
              </a:rPr>
              <a:t>7 fundamental principles of TQM</a:t>
            </a:r>
            <a:r>
              <a:rPr lang="en-IN" b="1" dirty="0"/>
              <a:t> </a:t>
            </a: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2"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05840130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956298"/>
          </a:xfrm>
          <a:prstGeom prst="rect">
            <a:avLst/>
          </a:prstGeom>
          <a:noFill/>
          <a:ln w="9525">
            <a:noFill/>
            <a:miter lim="800000"/>
            <a:headEnd/>
            <a:tailEnd/>
          </a:ln>
        </p:spPr>
        <p:txBody>
          <a:bodyPr wrap="square">
            <a:spAutoFit/>
          </a:bodyPr>
          <a:lstStyle/>
          <a:p>
            <a:r>
              <a:rPr lang="en-IN" sz="2000" b="1" dirty="0">
                <a:latin typeface="Calibri" panose="020F0502020204030204" pitchFamily="34" charset="0"/>
              </a:rPr>
              <a:t>4. </a:t>
            </a:r>
            <a:r>
              <a:rPr lang="en-IN" sz="2200" b="1" dirty="0">
                <a:latin typeface="Calibri" panose="020F0502020204030204" pitchFamily="34" charset="0"/>
              </a:rPr>
              <a:t>Process Approach</a:t>
            </a: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In order to produce consistent and predictable outcomes, all the operations should be handled as interrelated processes.</a:t>
            </a:r>
          </a:p>
          <a:p>
            <a:pPr marL="342900" indent="-342900">
              <a:buFont typeface="Arial" panose="020B0604020202020204" pitchFamily="34" charset="0"/>
              <a:buChar char="•"/>
            </a:pPr>
            <a:r>
              <a:rPr lang="en-IN" sz="2200" dirty="0">
                <a:latin typeface="Calibri" panose="020F0502020204030204" pitchFamily="34" charset="0"/>
              </a:rPr>
              <a:t>As a cohesive structure, these interrelated activities work.</a:t>
            </a:r>
          </a:p>
          <a:p>
            <a:r>
              <a:rPr lang="en-IN" sz="2200" b="1" dirty="0">
                <a:latin typeface="Calibri" panose="020F0502020204030204" pitchFamily="34" charset="0"/>
              </a:rPr>
              <a:t>5. Continuous Improvement</a:t>
            </a:r>
          </a:p>
          <a:p>
            <a:pPr marL="342900" indent="-342900">
              <a:buFont typeface="Arial" panose="020B0604020202020204" pitchFamily="34" charset="0"/>
              <a:buChar char="•"/>
            </a:pPr>
            <a:r>
              <a:rPr lang="en-IN" sz="2200" dirty="0">
                <a:latin typeface="Calibri" panose="020F0502020204030204" pitchFamily="34" charset="0"/>
              </a:rPr>
              <a:t>A essential concept for the performance of a company is an ongoing emphasis on change.</a:t>
            </a:r>
          </a:p>
          <a:p>
            <a:pPr marL="342900" indent="-342900">
              <a:buFont typeface="Arial" panose="020B0604020202020204" pitchFamily="34" charset="0"/>
              <a:buChar char="•"/>
            </a:pPr>
            <a:r>
              <a:rPr lang="en-IN" sz="2200" dirty="0">
                <a:latin typeface="Calibri" panose="020F0502020204030204" pitchFamily="34" charset="0"/>
              </a:rPr>
              <a:t>6. Evidence-based Decision making</a:t>
            </a:r>
          </a:p>
          <a:p>
            <a:pPr marL="342900" indent="-342900">
              <a:buFont typeface="Arial" panose="020B0604020202020204" pitchFamily="34" charset="0"/>
              <a:buChar char="•"/>
            </a:pPr>
            <a:r>
              <a:rPr lang="en-IN" sz="2200" dirty="0">
                <a:latin typeface="Calibri" panose="020F0502020204030204" pitchFamily="34" charset="0"/>
              </a:rPr>
              <a:t>Decisions are focused on knowledge obtained from data analysis and evaluation.</a:t>
            </a:r>
          </a:p>
          <a:p>
            <a:r>
              <a:rPr lang="en-IN" sz="2200" b="1" dirty="0">
                <a:latin typeface="Calibri" panose="020F0502020204030204" pitchFamily="34" charset="0"/>
              </a:rPr>
              <a:t>7. Relationship Management</a:t>
            </a:r>
            <a:endParaRPr lang="en-IN" sz="2200" dirty="0">
              <a:latin typeface="Calibri" panose="020F0502020204030204" pitchFamily="34" charset="0"/>
            </a:endParaRPr>
          </a:p>
          <a:p>
            <a:pPr marL="342900" indent="-342900">
              <a:buFont typeface="Arial" panose="020B0604020202020204" pitchFamily="34" charset="0"/>
              <a:buChar char="•"/>
            </a:pPr>
            <a:r>
              <a:rPr lang="en-IN" sz="2200" dirty="0">
                <a:latin typeface="Calibri" panose="020F0502020204030204" pitchFamily="34" charset="0"/>
              </a:rPr>
              <a:t>Organizations should manage their relationships with interested parties such as suppliers very well.</a:t>
            </a:r>
          </a:p>
          <a:p>
            <a:endParaRPr lang="en-IN" sz="2000" dirty="0">
              <a:latin typeface="Calibri" panose="020F0502020204030204" pitchFamily="34" charset="0"/>
            </a:endParaRPr>
          </a:p>
          <a:p>
            <a:endParaRPr lang="en-IN" sz="2000" dirty="0">
              <a:latin typeface="Calibri" panose="020F0502020204030204" pitchFamily="34" charset="0"/>
            </a:endParaRPr>
          </a:p>
          <a:p>
            <a:br>
              <a:rPr lang="en-IN" sz="2000" dirty="0">
                <a:hlinkClick r:id="rId11"/>
              </a:rPr>
            </a:br>
            <a:endParaRPr lang="en-US" altLang="en-US" sz="2000" b="1" dirty="0">
              <a:latin typeface="Calibri" panose="020F0502020204030204" pitchFamily="34" charset="0"/>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3200" b="1" dirty="0">
                <a:solidFill>
                  <a:schemeClr val="bg1"/>
                </a:solidFill>
              </a:rPr>
              <a:t>7 fundamental principles of TQM</a:t>
            </a:r>
            <a:r>
              <a:rPr lang="en-IN" b="1" dirty="0"/>
              <a:t> </a:t>
            </a: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2"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3411316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741128"/>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US" sz="2000" dirty="0">
                <a:latin typeface="Calibri" panose="020F0502020204030204" pitchFamily="34" charset="0"/>
                <a:cs typeface="Arial" panose="020B0604020202020204" pitchFamily="34" charset="0"/>
              </a:rPr>
              <a:t> </a:t>
            </a:r>
            <a:r>
              <a:rPr lang="en-IN" sz="2200" dirty="0">
                <a:latin typeface="Calibri" panose="020F0502020204030204" pitchFamily="34" charset="0"/>
                <a:cs typeface="Arial" panose="020B0604020202020204" pitchFamily="34" charset="0"/>
              </a:rPr>
              <a:t>Quality management is a collection of strategies for achieving quality parameters used by organisations.</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Quality targets and constantly enhance the capacity of the company to ensure that quality goals are met by a software product.</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Quality management includes inspection of units and deciding if they are beyond the final product requirements.</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The aim of the testing is to assess any need in the production process for corrective measures.</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The quality control used in a organisation is extremely high.</a:t>
            </a: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Quality Control</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894743"/>
          </a:xfrm>
          <a:prstGeom prst="rect">
            <a:avLst/>
          </a:prstGeom>
          <a:noFill/>
          <a:ln w="9525">
            <a:noFill/>
            <a:miter lim="800000"/>
            <a:headEnd/>
            <a:tailEnd/>
          </a:ln>
        </p:spPr>
        <p:txBody>
          <a:bodyPr wrap="square">
            <a:spAutoFit/>
          </a:bodyPr>
          <a:lstStyle/>
          <a:p>
            <a:pPr algn="just"/>
            <a:r>
              <a:rPr lang="en-IN" sz="2200" dirty="0">
                <a:latin typeface="Calibri" panose="020F0502020204030204" pitchFamily="34" charset="0"/>
              </a:rPr>
              <a:t>1. TQM Example: One of the most famous examples of total quality management is Toyota.  Toyota implemented Kanban System to make its assembly line more efficient.  The company decided to keep just enough inventories to fulfil customer orders as they were generated.</a:t>
            </a:r>
          </a:p>
          <a:p>
            <a:endParaRPr lang="en-IN" sz="2200" dirty="0">
              <a:latin typeface="Calibri" panose="020F0502020204030204" pitchFamily="34" charset="0"/>
            </a:endParaRPr>
          </a:p>
          <a:p>
            <a:pPr algn="just"/>
            <a:r>
              <a:rPr lang="en-IN" sz="2200" dirty="0">
                <a:latin typeface="Calibri" panose="020F0502020204030204" pitchFamily="34" charset="0"/>
              </a:rPr>
              <a:t>2. TOOL: </a:t>
            </a:r>
            <a:r>
              <a:rPr lang="en-IN" sz="2200" dirty="0" err="1">
                <a:latin typeface="Calibri" panose="020F0502020204030204" pitchFamily="34" charset="0"/>
              </a:rPr>
              <a:t>ReQtest</a:t>
            </a:r>
            <a:r>
              <a:rPr lang="en-IN" sz="2200" dirty="0">
                <a:latin typeface="Calibri" panose="020F0502020204030204" pitchFamily="34" charset="0"/>
              </a:rPr>
              <a:t> is a total quality management tool with Test Management, Requirements Management, and Bug Tracking modules. It helps to establish a process to monitor all the activities and tasks to ensure a high quality of the process is in place to release great software. Explore the capabilities of </a:t>
            </a:r>
            <a:r>
              <a:rPr lang="en-IN" sz="2200" dirty="0" err="1">
                <a:latin typeface="Calibri" panose="020F0502020204030204" pitchFamily="34" charset="0"/>
              </a:rPr>
              <a:t>ReQtest</a:t>
            </a:r>
            <a:r>
              <a:rPr lang="en-IN" sz="2200" dirty="0">
                <a:latin typeface="Calibri" panose="020F0502020204030204" pitchFamily="34" charset="0"/>
              </a:rPr>
              <a:t> as a quality management tool, signup for a free trial today.</a:t>
            </a:r>
          </a:p>
          <a:p>
            <a:br>
              <a:rPr lang="en-IN" sz="2000" dirty="0"/>
            </a:br>
            <a:br>
              <a:rPr lang="en-IN" sz="2000" dirty="0"/>
            </a:br>
            <a:endParaRPr lang="en-IN" sz="2000" dirty="0">
              <a:latin typeface="Calibri" panose="020F0502020204030204" pitchFamily="34" charset="0"/>
            </a:endParaRPr>
          </a:p>
          <a:p>
            <a:endParaRPr lang="en-IN" sz="2000" dirty="0">
              <a:latin typeface="Calibri" panose="020F0502020204030204" pitchFamily="34" charset="0"/>
            </a:endParaRPr>
          </a:p>
          <a:p>
            <a:br>
              <a:rPr lang="en-IN" sz="2000" dirty="0">
                <a:hlinkClick r:id="rId11"/>
              </a:rPr>
            </a:br>
            <a:endParaRPr lang="en-US" altLang="en-US" sz="2000" b="1" dirty="0">
              <a:latin typeface="Calibri" panose="020F0502020204030204" pitchFamily="34" charset="0"/>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3200" b="1" dirty="0">
                <a:solidFill>
                  <a:schemeClr val="bg1"/>
                </a:solidFill>
              </a:rPr>
              <a:t>Example &amp; Tool of TQM</a:t>
            </a:r>
            <a:r>
              <a:rPr lang="en-IN" b="1" dirty="0"/>
              <a:t> </a:t>
            </a: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2"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08270562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2"/>
            </p:custDataLst>
          </p:nvPr>
        </p:nvPicPr>
        <p:blipFill>
          <a:blip r:embed="rId10"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3"/>
            </p:custDataLst>
          </p:nvPr>
        </p:nvPicPr>
        <p:blipFill>
          <a:blip r:embed="rId11"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4"/>
            </p:custDataLst>
          </p:nvPr>
        </p:nvSpPr>
        <p:spPr bwMode="auto">
          <a:xfrm>
            <a:off x="190500" y="2286001"/>
            <a:ext cx="6157913" cy="4493538"/>
          </a:xfrm>
          <a:prstGeom prst="rect">
            <a:avLst/>
          </a:prstGeom>
          <a:noFill/>
          <a:ln w="9525">
            <a:noFill/>
            <a:miter lim="800000"/>
            <a:headEnd/>
            <a:tailEnd/>
          </a:ln>
        </p:spPr>
        <p:txBody>
          <a:bodyPr wrap="square">
            <a:spAutoFit/>
          </a:bodyPr>
          <a:lstStyle/>
          <a:p>
            <a:pPr>
              <a:buClr>
                <a:srgbClr val="FF0000"/>
              </a:buClr>
              <a:buSzPct val="75000"/>
            </a:pPr>
            <a:r>
              <a:rPr lang="en-IN" altLang="en-US" sz="2200" dirty="0">
                <a:latin typeface="Calibri" panose="020F0502020204030204" pitchFamily="34" charset="0"/>
              </a:rPr>
              <a:t>A vision and philosophical determination to deliver the best quality, lowest cost goods to our customers</a:t>
            </a:r>
          </a:p>
          <a:p>
            <a:pPr>
              <a:buClr>
                <a:srgbClr val="FF0000"/>
              </a:buClr>
              <a:buSzPct val="75000"/>
            </a:pPr>
            <a:endParaRPr lang="en-IN" altLang="en-US" sz="2200" dirty="0">
              <a:latin typeface="Calibri" panose="020F0502020204030204" pitchFamily="34" charset="0"/>
            </a:endParaRPr>
          </a:p>
          <a:p>
            <a:pPr>
              <a:buClr>
                <a:srgbClr val="FF0000"/>
              </a:buClr>
              <a:buSzPct val="75000"/>
            </a:pPr>
            <a:r>
              <a:rPr lang="en-IN" altLang="en-US" sz="2200" dirty="0">
                <a:latin typeface="Calibri" panose="020F0502020204030204" pitchFamily="34" charset="0"/>
              </a:rPr>
              <a:t>A Metric that demonstrates quality standards at 99.9997 percent output for goods and </a:t>
            </a:r>
            <a:r>
              <a:rPr lang="en-IN" altLang="en-US" sz="2200" dirty="0" err="1">
                <a:latin typeface="Calibri" panose="020F0502020204030204" pitchFamily="34" charset="0"/>
              </a:rPr>
              <a:t>processs</a:t>
            </a:r>
            <a:endParaRPr lang="en-IN" altLang="en-US" sz="2200" dirty="0">
              <a:latin typeface="Calibri" panose="020F0502020204030204" pitchFamily="34" charset="0"/>
            </a:endParaRPr>
          </a:p>
          <a:p>
            <a:pPr>
              <a:buClr>
                <a:srgbClr val="FF0000"/>
              </a:buClr>
              <a:buSzPct val="75000"/>
            </a:pPr>
            <a:endParaRPr lang="en-IN" altLang="en-US" sz="2200" dirty="0">
              <a:latin typeface="Calibri" panose="020F0502020204030204" pitchFamily="34" charset="0"/>
            </a:endParaRPr>
          </a:p>
          <a:p>
            <a:pPr>
              <a:buClr>
                <a:srgbClr val="FF0000"/>
              </a:buClr>
              <a:buSzPct val="75000"/>
            </a:pPr>
            <a:endParaRPr lang="en-IN" altLang="en-US" sz="2200" dirty="0">
              <a:latin typeface="Calibri" panose="020F0502020204030204" pitchFamily="34" charset="0"/>
            </a:endParaRPr>
          </a:p>
          <a:p>
            <a:pPr>
              <a:buClr>
                <a:srgbClr val="FF0000"/>
              </a:buClr>
              <a:buSzPct val="75000"/>
            </a:pPr>
            <a:r>
              <a:rPr lang="en-IN" altLang="en-US" sz="2200" dirty="0">
                <a:latin typeface="Calibri" panose="020F0502020204030204" pitchFamily="34" charset="0"/>
              </a:rPr>
              <a:t>A Benchmark of our ability to equate our product and process to 'best in class'</a:t>
            </a:r>
          </a:p>
          <a:p>
            <a:pPr>
              <a:buClr>
                <a:srgbClr val="FF0000"/>
              </a:buClr>
              <a:buSzPct val="75000"/>
            </a:pPr>
            <a:endParaRPr lang="en-IN" altLang="en-US" sz="2200" dirty="0">
              <a:latin typeface="Calibri" panose="020F0502020204030204" pitchFamily="34" charset="0"/>
            </a:endParaRPr>
          </a:p>
          <a:p>
            <a:pPr>
              <a:buClr>
                <a:srgbClr val="FF0000"/>
              </a:buClr>
              <a:buSzPct val="75000"/>
            </a:pPr>
            <a:r>
              <a:rPr lang="en-IN" altLang="en-US" sz="2200" dirty="0">
                <a:latin typeface="Calibri" panose="020F0502020204030204" pitchFamily="34" charset="0"/>
              </a:rPr>
              <a:t>Practical use of statistical tools and methods to help us calculate, assess, optimise and monitor the process</a:t>
            </a:r>
            <a:endParaRPr lang="en-US" altLang="en-US" sz="2200" dirty="0">
              <a:latin typeface="Calibri" panose="020F0502020204030204" pitchFamily="34" charset="0"/>
            </a:endParaRPr>
          </a:p>
        </p:txBody>
      </p:sp>
      <p:sp>
        <p:nvSpPr>
          <p:cNvPr id="15365" name="Rectangle 7"/>
          <p:cNvSpPr>
            <a:spLocks noChangeArrowheads="1"/>
          </p:cNvSpPr>
          <p:nvPr>
            <p:custDataLst>
              <p:tags r:id="rId5"/>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3200" b="1" dirty="0">
                <a:solidFill>
                  <a:schemeClr val="bg1"/>
                </a:solidFill>
              </a:rPr>
              <a:t>Six Sigma</a:t>
            </a:r>
            <a:r>
              <a:rPr lang="en-IN" b="1" dirty="0"/>
              <a:t> </a:t>
            </a:r>
          </a:p>
        </p:txBody>
      </p:sp>
      <p:sp>
        <p:nvSpPr>
          <p:cNvPr id="15366" name="TextBox 6"/>
          <p:cNvSpPr>
            <a:spLocks noChangeArrowheads="1"/>
          </p:cNvSpPr>
          <p:nvPr>
            <p:custDataLst>
              <p:tags r:id="rId6"/>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7"/>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8"/>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2" cstate="print"/>
          <a:srcRect/>
          <a:stretch>
            <a:fillRect/>
          </a:stretch>
        </p:blipFill>
        <p:spPr bwMode="auto">
          <a:xfrm>
            <a:off x="8318500" y="6032500"/>
            <a:ext cx="609600" cy="609600"/>
          </a:xfrm>
          <a:prstGeom prst="rect">
            <a:avLst/>
          </a:prstGeom>
          <a:noFill/>
          <a:ln w="9525">
            <a:noFill/>
            <a:miter lim="800000"/>
            <a:headEnd/>
            <a:tailEnd/>
          </a:ln>
        </p:spPr>
      </p:pic>
      <p:graphicFrame>
        <p:nvGraphicFramePr>
          <p:cNvPr id="10" name="Object 3"/>
          <p:cNvGraphicFramePr>
            <a:graphicFrameLocks noChangeAspect="1"/>
          </p:cNvGraphicFramePr>
          <p:nvPr>
            <p:extLst>
              <p:ext uri="{D42A27DB-BD31-4B8C-83A1-F6EECF244321}">
                <p14:modId xmlns:p14="http://schemas.microsoft.com/office/powerpoint/2010/main" val="2237486301"/>
              </p:ext>
            </p:extLst>
          </p:nvPr>
        </p:nvGraphicFramePr>
        <p:xfrm>
          <a:off x="6483697" y="2492896"/>
          <a:ext cx="2409825" cy="4012412"/>
        </p:xfrm>
        <a:graphic>
          <a:graphicData uri="http://schemas.openxmlformats.org/presentationml/2006/ole">
            <mc:AlternateContent xmlns:mc="http://schemas.openxmlformats.org/markup-compatibility/2006">
              <mc:Choice xmlns:v="urn:schemas-microsoft-com:vml" Requires="v">
                <p:oleObj spid="_x0000_s1165" name="Clip" r:id="rId13" imgW="3848040" imgH="5478120" progId="MS_ClipArt_Gallery.2">
                  <p:embed/>
                </p:oleObj>
              </mc:Choice>
              <mc:Fallback>
                <p:oleObj name="Clip" r:id="rId13" imgW="3848040" imgH="5478120" progId="MS_ClipArt_Gallery.2">
                  <p:embed/>
                  <p:pic>
                    <p:nvPicPr>
                      <p:cNvPr id="92163"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83697" y="2492896"/>
                        <a:ext cx="2409825" cy="40124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8999239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03296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rPr>
              <a:t>A methodology for quality improvement of customer satisfaction and benefit is Six Sigma.</a:t>
            </a:r>
          </a:p>
          <a:p>
            <a:pPr marL="342900" indent="-342900">
              <a:buFont typeface="Arial" panose="020B0604020202020204" pitchFamily="34" charset="0"/>
              <a:buChar char="•"/>
            </a:pPr>
            <a:r>
              <a:rPr lang="en-IN" sz="2200" dirty="0">
                <a:latin typeface="Calibri" panose="020F0502020204030204" pitchFamily="34" charset="0"/>
              </a:rPr>
              <a:t>Management of evaluations alone can not guarantee satisfaction.</a:t>
            </a:r>
          </a:p>
          <a:p>
            <a:pPr marL="342900" indent="-342900">
              <a:buFont typeface="Arial" panose="020B0604020202020204" pitchFamily="34" charset="0"/>
              <a:buChar char="•"/>
            </a:pPr>
            <a:r>
              <a:rPr lang="en-IN" sz="2200" dirty="0">
                <a:latin typeface="Calibri" panose="020F0502020204030204" pitchFamily="34" charset="0"/>
              </a:rPr>
              <a:t>It is a theory of management aiming to enhance productivity and effectiveness.</a:t>
            </a:r>
          </a:p>
          <a:p>
            <a:pPr marL="342900" indent="-342900">
              <a:buFont typeface="Arial" panose="020B0604020202020204" pitchFamily="34" charset="0"/>
              <a:buChar char="•"/>
            </a:pPr>
            <a:r>
              <a:rPr lang="en-IN" sz="2200" dirty="0">
                <a:latin typeface="Calibri" panose="020F0502020204030204" pitchFamily="34" charset="0"/>
              </a:rPr>
              <a:t>Six Sigma is a highly focused mechanism that allows us to concentrate on designing and providing goods and services that are almost flawless.</a:t>
            </a:r>
          </a:p>
          <a:p>
            <a:pPr marL="342900" indent="-342900">
              <a:buFont typeface="Arial" panose="020B0604020202020204" pitchFamily="34" charset="0"/>
              <a:buChar char="•"/>
            </a:pPr>
            <a:r>
              <a:rPr lang="en-IN" sz="2200" dirty="0">
                <a:latin typeface="Calibri" panose="020F0502020204030204" pitchFamily="34" charset="0"/>
              </a:rPr>
              <a:t>The goal of Six Sigma is to eliminate waste and inefficiency, thereby increasing customer loyalty by providing what the customer is doing.</a:t>
            </a:r>
          </a:p>
          <a:p>
            <a:pPr marL="342900" indent="-342900">
              <a:buFont typeface="Arial" panose="020B0604020202020204" pitchFamily="34" charset="0"/>
              <a:buChar char="•"/>
            </a:pPr>
            <a:r>
              <a:rPr lang="en-IN" sz="2200" dirty="0">
                <a:latin typeface="Calibri" panose="020F0502020204030204" pitchFamily="34" charset="0"/>
              </a:rPr>
              <a:t>Six Sigma follows a formal approach, and the participants have specified positions.</a:t>
            </a:r>
          </a:p>
          <a:p>
            <a:pPr marL="342900" indent="-342900">
              <a:buFont typeface="Arial" panose="020B0604020202020204" pitchFamily="34" charset="0"/>
              <a:buChar char="•"/>
            </a:pPr>
            <a:r>
              <a:rPr lang="en-IN" sz="2200" dirty="0">
                <a:latin typeface="Calibri" panose="020F0502020204030204" pitchFamily="34" charset="0"/>
              </a:rPr>
              <a:t>Six Sigma is a technique guided by data , which includes reliable collection of data for the analysed processes.</a:t>
            </a:r>
            <a:br>
              <a:rPr lang="en-IN" sz="2000" dirty="0">
                <a:hlinkClick r:id="rId11"/>
              </a:rPr>
            </a:br>
            <a:endParaRPr lang="en-US" altLang="en-US" sz="2000" b="1" dirty="0">
              <a:latin typeface="Calibri" panose="020F0502020204030204" pitchFamily="34" charset="0"/>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200" b="1" dirty="0">
                <a:solidFill>
                  <a:schemeClr val="bg1"/>
                </a:solidFill>
              </a:rPr>
              <a:t>Six Sigma</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2"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4068509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032968"/>
          </a:xfrm>
          <a:prstGeom prst="rect">
            <a:avLst/>
          </a:prstGeom>
          <a:noFill/>
          <a:ln w="9525">
            <a:noFill/>
            <a:miter lim="800000"/>
            <a:headEnd/>
            <a:tailEnd/>
          </a:ln>
        </p:spPr>
        <p:txBody>
          <a:bodyPr wrap="square">
            <a:spAutoFit/>
          </a:bodyPr>
          <a:lstStyle/>
          <a:p>
            <a:pPr>
              <a:buFont typeface="Arial" panose="020B0604020202020204" pitchFamily="34" charset="0"/>
              <a:buChar char="•"/>
            </a:pPr>
            <a:r>
              <a:rPr lang="en-IN" sz="2200" dirty="0">
                <a:latin typeface="Calibri" panose="020F0502020204030204" pitchFamily="34" charset="0"/>
              </a:rPr>
              <a:t>Six Sigma is a multi-dimensional, business-driven, organised strategy for:</a:t>
            </a:r>
          </a:p>
          <a:p>
            <a:pPr>
              <a:buFont typeface="Arial" panose="020B0604020202020204" pitchFamily="34" charset="0"/>
              <a:buChar char="•"/>
            </a:pPr>
            <a:r>
              <a:rPr lang="en-IN" sz="2200" dirty="0">
                <a:latin typeface="Calibri" panose="020F0502020204030204" pitchFamily="34" charset="0"/>
              </a:rPr>
              <a:t>Enhancing processes</a:t>
            </a:r>
          </a:p>
          <a:p>
            <a:pPr>
              <a:buFont typeface="Arial" panose="020B0604020202020204" pitchFamily="34" charset="0"/>
              <a:buChar char="•"/>
            </a:pPr>
            <a:r>
              <a:rPr lang="en-IN" sz="2200" dirty="0">
                <a:latin typeface="Calibri" panose="020F0502020204030204" pitchFamily="34" charset="0"/>
              </a:rPr>
              <a:t>Decreasing Defects</a:t>
            </a:r>
          </a:p>
          <a:p>
            <a:pPr>
              <a:buFont typeface="Arial" panose="020B0604020202020204" pitchFamily="34" charset="0"/>
              <a:buChar char="•"/>
            </a:pPr>
            <a:r>
              <a:rPr lang="en-IN" sz="2200" dirty="0">
                <a:latin typeface="Calibri" panose="020F0502020204030204" pitchFamily="34" charset="0"/>
              </a:rPr>
              <a:t>Reducing uncertainty of processes</a:t>
            </a:r>
          </a:p>
          <a:p>
            <a:pPr>
              <a:buFont typeface="Arial" panose="020B0604020202020204" pitchFamily="34" charset="0"/>
              <a:buChar char="•"/>
            </a:pPr>
            <a:r>
              <a:rPr lang="en-IN" sz="2200" dirty="0">
                <a:latin typeface="Calibri" panose="020F0502020204030204" pitchFamily="34" charset="0"/>
              </a:rPr>
              <a:t>Lowering costs</a:t>
            </a:r>
          </a:p>
          <a:p>
            <a:pPr>
              <a:buFont typeface="Arial" panose="020B0604020202020204" pitchFamily="34" charset="0"/>
              <a:buChar char="•"/>
            </a:pPr>
            <a:r>
              <a:rPr lang="en-IN" sz="2200" dirty="0">
                <a:latin typeface="Calibri" panose="020F0502020204030204" pitchFamily="34" charset="0"/>
              </a:rPr>
              <a:t>Growing satisfaction with customers</a:t>
            </a:r>
          </a:p>
          <a:p>
            <a:pPr>
              <a:buFont typeface="Arial" panose="020B0604020202020204" pitchFamily="34" charset="0"/>
              <a:buChar char="•"/>
            </a:pPr>
            <a:r>
              <a:rPr lang="en-IN" sz="2200" dirty="0">
                <a:latin typeface="Calibri" panose="020F0502020204030204" pitchFamily="34" charset="0"/>
              </a:rPr>
              <a:t>Increased gains</a:t>
            </a:r>
          </a:p>
          <a:p>
            <a:pPr>
              <a:buFont typeface="Arial" panose="020B0604020202020204" pitchFamily="34" charset="0"/>
              <a:buChar char="•"/>
            </a:pPr>
            <a:r>
              <a:rPr lang="en-IN" sz="2200" dirty="0">
                <a:latin typeface="Calibri" panose="020F0502020204030204" pitchFamily="34" charset="0"/>
              </a:rPr>
              <a:t>The word Sigma is a statistical term which measures how far from perfection a given process deviates.</a:t>
            </a:r>
          </a:p>
          <a:p>
            <a:pPr>
              <a:buFont typeface="Arial" panose="020B0604020202020204" pitchFamily="34" charset="0"/>
              <a:buChar char="•"/>
            </a:pPr>
            <a:r>
              <a:rPr lang="en-IN" sz="2200" dirty="0">
                <a:latin typeface="Calibri" panose="020F0502020204030204" pitchFamily="34" charset="0"/>
              </a:rPr>
              <a:t>The core concept behind Six Sigma: Whether you can calculate how many "defects" in a method you have.</a:t>
            </a:r>
          </a:p>
          <a:p>
            <a:pPr>
              <a:buFont typeface="Arial" panose="020B0604020202020204" pitchFamily="34" charset="0"/>
              <a:buChar char="•"/>
            </a:pPr>
            <a:r>
              <a:rPr lang="en-IN" sz="2200" dirty="0">
                <a:latin typeface="Calibri" panose="020F0502020204030204" pitchFamily="34" charset="0"/>
              </a:rPr>
              <a:t>You will find out how to remove them systematically to get as close to "zero defects" as possible.</a:t>
            </a:r>
            <a:endParaRPr lang="en-US" altLang="en-US" sz="2000" b="1" dirty="0">
              <a:latin typeface="Calibri" panose="020F0502020204030204" pitchFamily="34" charset="0"/>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200" b="1" dirty="0">
                <a:solidFill>
                  <a:schemeClr val="bg1"/>
                </a:solidFill>
              </a:rPr>
              <a:t>Six Sigma</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31591157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032968"/>
          </a:xfrm>
          <a:prstGeom prst="rect">
            <a:avLst/>
          </a:prstGeom>
          <a:noFill/>
          <a:ln w="9525">
            <a:noFill/>
            <a:miter lim="800000"/>
            <a:headEnd/>
            <a:tailEnd/>
          </a:ln>
        </p:spPr>
        <p:txBody>
          <a:bodyPr wrap="square">
            <a:spAutoFit/>
          </a:bodyPr>
          <a:lstStyle/>
          <a:p>
            <a:r>
              <a:rPr lang="en-IN" sz="2000" dirty="0">
                <a:latin typeface="Calibri" panose="020F0502020204030204" pitchFamily="34" charset="0"/>
              </a:rPr>
              <a:t> </a:t>
            </a:r>
            <a:r>
              <a:rPr lang="en-IN" sz="2200" b="1" dirty="0">
                <a:latin typeface="Calibri" panose="020F0502020204030204" pitchFamily="34" charset="0"/>
              </a:rPr>
              <a:t>Critical to Quality</a:t>
            </a:r>
            <a:r>
              <a:rPr lang="en-IN" sz="2200" dirty="0">
                <a:latin typeface="Calibri" panose="020F0502020204030204" pitchFamily="34" charset="0"/>
              </a:rPr>
              <a:t> </a:t>
            </a:r>
          </a:p>
          <a:p>
            <a:r>
              <a:rPr lang="en-IN" sz="2200" dirty="0">
                <a:latin typeface="Calibri" panose="020F0502020204030204" pitchFamily="34" charset="0"/>
              </a:rPr>
              <a:t>       Attributes most important to the customer.</a:t>
            </a:r>
          </a:p>
          <a:p>
            <a:pPr marL="342900" indent="-342900">
              <a:buFont typeface="Arial" panose="020B0604020202020204" pitchFamily="34" charset="0"/>
              <a:buChar char="•"/>
            </a:pPr>
            <a:r>
              <a:rPr lang="en-IN" sz="2200" b="1" dirty="0">
                <a:latin typeface="Calibri" panose="020F0502020204030204" pitchFamily="34" charset="0"/>
              </a:rPr>
              <a:t>Defect</a:t>
            </a:r>
            <a:r>
              <a:rPr lang="en-IN" sz="2200" dirty="0">
                <a:latin typeface="Calibri" panose="020F0502020204030204" pitchFamily="34" charset="0"/>
              </a:rPr>
              <a:t> </a:t>
            </a:r>
          </a:p>
          <a:p>
            <a:r>
              <a:rPr lang="en-IN" sz="2200" dirty="0">
                <a:latin typeface="Calibri" panose="020F0502020204030204" pitchFamily="34" charset="0"/>
              </a:rPr>
              <a:t>       Failing to deliver what the customer wants.</a:t>
            </a:r>
          </a:p>
          <a:p>
            <a:pPr marL="342900" indent="-342900">
              <a:buFont typeface="Arial" panose="020B0604020202020204" pitchFamily="34" charset="0"/>
              <a:buChar char="•"/>
            </a:pPr>
            <a:r>
              <a:rPr lang="en-IN" sz="2200" b="1" dirty="0">
                <a:latin typeface="Calibri" panose="020F0502020204030204" pitchFamily="34" charset="0"/>
              </a:rPr>
              <a:t>Process Capability</a:t>
            </a:r>
            <a:endParaRPr lang="en-IN" sz="2200" dirty="0">
              <a:latin typeface="Calibri" panose="020F0502020204030204" pitchFamily="34" charset="0"/>
            </a:endParaRPr>
          </a:p>
          <a:p>
            <a:r>
              <a:rPr lang="en-IN" sz="2200" dirty="0">
                <a:latin typeface="Calibri" panose="020F0502020204030204" pitchFamily="34" charset="0"/>
              </a:rPr>
              <a:t>      What your process can deliver.</a:t>
            </a:r>
          </a:p>
          <a:p>
            <a:pPr marL="342900" indent="-342900">
              <a:buFont typeface="Arial" panose="020B0604020202020204" pitchFamily="34" charset="0"/>
              <a:buChar char="•"/>
            </a:pPr>
            <a:r>
              <a:rPr lang="en-IN" sz="2200" b="1" dirty="0">
                <a:latin typeface="Calibri" panose="020F0502020204030204" pitchFamily="34" charset="0"/>
              </a:rPr>
              <a:t>Variation</a:t>
            </a:r>
            <a:endParaRPr lang="en-IN" sz="2200" dirty="0">
              <a:latin typeface="Calibri" panose="020F0502020204030204" pitchFamily="34" charset="0"/>
            </a:endParaRPr>
          </a:p>
          <a:p>
            <a:r>
              <a:rPr lang="en-IN" sz="2200" dirty="0">
                <a:latin typeface="Calibri" panose="020F0502020204030204" pitchFamily="34" charset="0"/>
              </a:rPr>
              <a:t>      What the customer sees and feels.</a:t>
            </a:r>
          </a:p>
          <a:p>
            <a:pPr marL="342900" indent="-342900">
              <a:buFont typeface="Arial" panose="020B0604020202020204" pitchFamily="34" charset="0"/>
              <a:buChar char="•"/>
            </a:pPr>
            <a:r>
              <a:rPr lang="en-IN" sz="2200" b="1" dirty="0">
                <a:latin typeface="Calibri" panose="020F0502020204030204" pitchFamily="34" charset="0"/>
              </a:rPr>
              <a:t>Stable Operations</a:t>
            </a:r>
            <a:r>
              <a:rPr lang="en-IN" sz="2200" dirty="0">
                <a:latin typeface="Calibri" panose="020F0502020204030204" pitchFamily="34" charset="0"/>
              </a:rPr>
              <a:t> </a:t>
            </a:r>
          </a:p>
          <a:p>
            <a:r>
              <a:rPr lang="en-IN" sz="2200" dirty="0">
                <a:latin typeface="Calibri" panose="020F0502020204030204" pitchFamily="34" charset="0"/>
              </a:rPr>
              <a:t>       Ensuring consistent, predictable processes to improve what the customer sees and feels.</a:t>
            </a:r>
          </a:p>
          <a:p>
            <a:pPr marL="342900" indent="-342900">
              <a:buFont typeface="Arial" panose="020B0604020202020204" pitchFamily="34" charset="0"/>
              <a:buChar char="•"/>
            </a:pPr>
            <a:r>
              <a:rPr lang="en-IN" sz="2200" b="1" dirty="0">
                <a:latin typeface="Calibri" panose="020F0502020204030204" pitchFamily="34" charset="0"/>
              </a:rPr>
              <a:t>Design for Six Sigma</a:t>
            </a:r>
            <a:r>
              <a:rPr lang="en-IN" sz="2200" dirty="0">
                <a:latin typeface="Calibri" panose="020F0502020204030204" pitchFamily="34" charset="0"/>
              </a:rPr>
              <a:t> </a:t>
            </a:r>
          </a:p>
          <a:p>
            <a:r>
              <a:rPr lang="en-IN" sz="2200" dirty="0">
                <a:latin typeface="Calibri" panose="020F0502020204030204" pitchFamily="34" charset="0"/>
              </a:rPr>
              <a:t>      Designing to meet customer needs and process capability.</a:t>
            </a:r>
          </a:p>
          <a:p>
            <a:pPr marL="342900" indent="-342900">
              <a:buFont typeface="Arial" panose="020B0604020202020204" pitchFamily="34" charset="0"/>
              <a:buChar char="•"/>
            </a:pPr>
            <a:endParaRPr lang="en-US" altLang="en-US" sz="2000" b="1" dirty="0">
              <a:latin typeface="Calibri" panose="020F0502020204030204" pitchFamily="34" charset="0"/>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200" dirty="0">
                <a:solidFill>
                  <a:schemeClr val="bg1"/>
                </a:solidFill>
              </a:rPr>
              <a:t>Key Concepts of Six Sigma</a:t>
            </a: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7086826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4493538"/>
          </a:xfrm>
          <a:prstGeom prst="rect">
            <a:avLst/>
          </a:prstGeom>
          <a:noFill/>
          <a:ln w="9525">
            <a:noFill/>
            <a:miter lim="800000"/>
            <a:headEnd/>
            <a:tailEnd/>
          </a:ln>
        </p:spPr>
        <p:txBody>
          <a:bodyPr wrap="square">
            <a:spAutoFit/>
          </a:bodyPr>
          <a:lstStyle/>
          <a:p>
            <a:pPr marL="342900" lvl="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Process Mapping</a:t>
            </a:r>
          </a:p>
          <a:p>
            <a:pPr marL="34290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Structure Tree</a:t>
            </a:r>
          </a:p>
          <a:p>
            <a:pPr marL="34290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Pareto Analysis</a:t>
            </a:r>
          </a:p>
          <a:p>
            <a:pPr marL="34290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Gauge R &amp; R</a:t>
            </a:r>
          </a:p>
          <a:p>
            <a:pPr marL="34290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Baselining</a:t>
            </a:r>
          </a:p>
          <a:p>
            <a:pPr marL="34290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Tolerance Analysis</a:t>
            </a:r>
          </a:p>
          <a:p>
            <a:pPr marL="34290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Components Search</a:t>
            </a:r>
          </a:p>
          <a:p>
            <a:pPr marL="34290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Hypothesis Testing</a:t>
            </a:r>
          </a:p>
          <a:p>
            <a:pPr marL="34290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Regression</a:t>
            </a:r>
          </a:p>
          <a:p>
            <a:pPr marL="34290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DOE</a:t>
            </a:r>
          </a:p>
          <a:p>
            <a:pPr marL="342900" lvl="0" indent="-342900" eaLnBrk="1" hangingPunct="1">
              <a:spcBef>
                <a:spcPct val="20000"/>
              </a:spcBef>
              <a:buFont typeface="Arial" panose="020B0604020202020204" pitchFamily="34" charset="0"/>
              <a:buChar char="•"/>
            </a:pPr>
            <a:r>
              <a:rPr lang="en-US" altLang="en-US" sz="2200" dirty="0">
                <a:latin typeface="Calibri" panose="020F0502020204030204" pitchFamily="34" charset="0"/>
              </a:rPr>
              <a:t>SPC</a:t>
            </a: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200" b="1" dirty="0">
                <a:solidFill>
                  <a:schemeClr val="bg1"/>
                </a:solidFill>
              </a:rPr>
              <a:t>Six Sigma as a Tool</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6521367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4493538"/>
          </a:xfrm>
          <a:prstGeom prst="rect">
            <a:avLst/>
          </a:prstGeom>
          <a:noFill/>
          <a:ln w="9525">
            <a:noFill/>
            <a:miter lim="800000"/>
            <a:headEnd/>
            <a:tailEnd/>
          </a:ln>
        </p:spPr>
        <p:txBody>
          <a:bodyPr wrap="square">
            <a:spAutoFit/>
          </a:bodyPr>
          <a:lstStyle/>
          <a:p>
            <a:pPr lvl="0" eaLnBrk="1" hangingPunct="1">
              <a:spcBef>
                <a:spcPct val="20000"/>
              </a:spcBef>
              <a:buFont typeface="Arial" panose="020B0604020202020204" pitchFamily="34" charset="0"/>
              <a:buChar char="•"/>
            </a:pPr>
            <a:r>
              <a:rPr lang="en-US" altLang="en-US" sz="2200" dirty="0">
                <a:latin typeface="Calibri" panose="020F0502020204030204" pitchFamily="34" charset="0"/>
              </a:rPr>
              <a:t>SPICE IS Software Process Improvement &amp; Capability determination.</a:t>
            </a:r>
          </a:p>
          <a:p>
            <a:pPr>
              <a:buFont typeface="Arial" panose="020B0604020202020204" pitchFamily="34" charset="0"/>
              <a:buChar char="•"/>
            </a:pPr>
            <a:r>
              <a:rPr lang="en-IN" altLang="en-US" sz="2200" dirty="0">
                <a:latin typeface="Calibri" panose="020F0502020204030204" pitchFamily="34" charset="0"/>
              </a:rPr>
              <a:t>An international partnership for the development of a software process evaluation standard</a:t>
            </a:r>
          </a:p>
          <a:p>
            <a:pPr>
              <a:buFont typeface="Arial" panose="020B0604020202020204" pitchFamily="34" charset="0"/>
              <a:buChar char="•"/>
            </a:pPr>
            <a:r>
              <a:rPr lang="en-IN" altLang="en-US" sz="2200" dirty="0">
                <a:latin typeface="Calibri" panose="020F0502020204030204" pitchFamily="34" charset="0"/>
              </a:rPr>
              <a:t>Carried out under the auspices of the ISO (International Standards Organization) Joint Technical Committee and the International Electro-Technical Committee</a:t>
            </a:r>
          </a:p>
          <a:p>
            <a:pPr>
              <a:buFont typeface="Arial" panose="020B0604020202020204" pitchFamily="34" charset="0"/>
              <a:buChar char="•"/>
            </a:pPr>
            <a:r>
              <a:rPr lang="en-IN" altLang="en-US" sz="2200" dirty="0">
                <a:latin typeface="Calibri" panose="020F0502020204030204" pitchFamily="34" charset="0"/>
              </a:rPr>
              <a:t>The 1998 timeline is supposed to culminate in a new universal standard.</a:t>
            </a:r>
          </a:p>
          <a:p>
            <a:pPr>
              <a:buFont typeface="Arial" panose="020B0604020202020204" pitchFamily="34" charset="0"/>
              <a:buChar char="•"/>
            </a:pPr>
            <a:r>
              <a:rPr lang="en-IN" altLang="en-US" sz="2200" dirty="0">
                <a:latin typeface="Calibri" panose="020F0502020204030204" pitchFamily="34" charset="0"/>
              </a:rPr>
              <a:t>The general objectives of the norm are to enable organisations to hire established, consistent organisations.</a:t>
            </a:r>
          </a:p>
          <a:p>
            <a:pPr>
              <a:buFont typeface="Arial" panose="020B0604020202020204" pitchFamily="34" charset="0"/>
              <a:buChar char="•"/>
            </a:pPr>
            <a:r>
              <a:rPr lang="en-IN" altLang="en-US" sz="2200" dirty="0">
                <a:latin typeface="Calibri" panose="020F0502020204030204" pitchFamily="34" charset="0"/>
              </a:rPr>
              <a:t>Reliable approaches for evaluating and using their review of the state of their processes</a:t>
            </a:r>
            <a:r>
              <a:rPr lang="en-US" altLang="en-US" sz="2200" dirty="0">
                <a:latin typeface="Calibri" panose="020F0502020204030204" pitchFamily="34" charset="0"/>
              </a:rPr>
              <a:t>as part of a coherent improvement program.</a:t>
            </a:r>
          </a:p>
          <a:p>
            <a:pPr>
              <a:buFont typeface="Arial" panose="020B0604020202020204" pitchFamily="34" charset="0"/>
              <a:buChar char="•"/>
            </a:pPr>
            <a:r>
              <a:rPr lang="en-US" altLang="en-US" sz="2200" dirty="0">
                <a:latin typeface="Calibri" panose="020F0502020204030204" pitchFamily="34" charset="0"/>
              </a:rPr>
              <a:t>The scope is process assessment, process improvement and capability.</a:t>
            </a:r>
            <a:br>
              <a:rPr lang="en-US" altLang="en-US" sz="2200" dirty="0">
                <a:latin typeface="Calibri" panose="020F0502020204030204" pitchFamily="34" charset="0"/>
              </a:rPr>
            </a:br>
            <a:endParaRPr lang="en-US" altLang="en-US" sz="2200" dirty="0">
              <a:latin typeface="Calibri" panose="020F0502020204030204" pitchFamily="34"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200" b="1" dirty="0">
                <a:solidFill>
                  <a:schemeClr val="bg1"/>
                </a:solidFill>
              </a:rPr>
              <a:t>SPICE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04975385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2973122"/>
          </a:xfrm>
          <a:prstGeom prst="rect">
            <a:avLst/>
          </a:prstGeom>
          <a:noFill/>
          <a:ln w="9525">
            <a:noFill/>
            <a:miter lim="800000"/>
            <a:headEnd/>
            <a:tailEnd/>
          </a:ln>
        </p:spPr>
        <p:txBody>
          <a:bodyPr wrap="square">
            <a:spAutoFit/>
          </a:bodyPr>
          <a:lstStyle/>
          <a:p>
            <a:pPr marL="342900" indent="-342900" eaLnBrk="1" hangingPunct="1">
              <a:spcBef>
                <a:spcPct val="20000"/>
              </a:spcBef>
              <a:buFont typeface="Arial" panose="020B0604020202020204" pitchFamily="34" charset="0"/>
              <a:buChar char="•"/>
            </a:pPr>
            <a:r>
              <a:rPr lang="en-IN" altLang="en-US" sz="2200" dirty="0">
                <a:latin typeface="Calibri" panose="020F0502020204030204" pitchFamily="34" charset="0"/>
              </a:rPr>
              <a:t>The lowest level of the standard architecture forms a collection of activities. This architecture differentiates between:</a:t>
            </a:r>
          </a:p>
          <a:p>
            <a:pPr marL="342900" indent="-342900" eaLnBrk="1" hangingPunct="1">
              <a:spcBef>
                <a:spcPct val="20000"/>
              </a:spcBef>
              <a:buFont typeface="Arial" panose="020B0604020202020204" pitchFamily="34" charset="0"/>
              <a:buChar char="•"/>
            </a:pPr>
            <a:r>
              <a:rPr lang="en-IN" altLang="en-US" sz="2200" dirty="0">
                <a:latin typeface="Calibri" panose="020F0502020204030204" pitchFamily="34" charset="0"/>
              </a:rPr>
              <a:t>Basic practises which are the fundamental activities of a particular process.</a:t>
            </a:r>
          </a:p>
          <a:p>
            <a:pPr marL="342900" indent="-342900" eaLnBrk="1" hangingPunct="1">
              <a:spcBef>
                <a:spcPct val="20000"/>
              </a:spcBef>
              <a:buFont typeface="Arial" panose="020B0604020202020204" pitchFamily="34" charset="0"/>
              <a:buChar char="•"/>
            </a:pPr>
            <a:r>
              <a:rPr lang="en-IN" altLang="en-US" sz="2200" dirty="0">
                <a:latin typeface="Calibri" panose="020F0502020204030204" pitchFamily="34" charset="0"/>
              </a:rPr>
              <a:t>Generic practises (management), applicable to any process.</a:t>
            </a:r>
          </a:p>
          <a:p>
            <a:pPr marL="342900" indent="-342900" eaLnBrk="1" hangingPunct="1">
              <a:spcBef>
                <a:spcPct val="20000"/>
              </a:spcBef>
              <a:buFont typeface="Arial" panose="020B0604020202020204" pitchFamily="34" charset="0"/>
              <a:buChar char="•"/>
            </a:pPr>
            <a:r>
              <a:rPr lang="en-IN" altLang="en-US" sz="2200" dirty="0">
                <a:latin typeface="Calibri" panose="020F0502020204030204" pitchFamily="34" charset="0"/>
              </a:rPr>
              <a:t>Representing the activities required to control a process and enhance its capacity to function.</a:t>
            </a:r>
            <a:br>
              <a:rPr lang="en-US" altLang="en-US" sz="2000" dirty="0">
                <a:latin typeface="Comic Sans MS" panose="030F0702030302020204" pitchFamily="66" charset="0"/>
              </a:rPr>
            </a:br>
            <a:endParaRPr lang="en-US" altLang="en-US" sz="2000" dirty="0">
              <a:latin typeface="Calibri" panose="020F0502020204030204" pitchFamily="34"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200" b="1" dirty="0">
                <a:solidFill>
                  <a:schemeClr val="bg1"/>
                </a:solidFill>
              </a:rPr>
              <a:t>SPICE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05621710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07886"/>
          </a:xfrm>
          <a:prstGeom prst="rect">
            <a:avLst/>
          </a:prstGeom>
          <a:noFill/>
          <a:ln w="9525">
            <a:noFill/>
            <a:miter lim="800000"/>
            <a:headEnd/>
            <a:tailEnd/>
          </a:ln>
        </p:spPr>
        <p:txBody>
          <a:bodyPr wrap="square">
            <a:spAutoFit/>
          </a:bodyPr>
          <a:lstStyle/>
          <a:p>
            <a:br>
              <a:rPr lang="en-US" altLang="en-US" sz="2000" dirty="0">
                <a:latin typeface="Comic Sans MS" panose="030F0702030302020204" pitchFamily="66" charset="0"/>
              </a:rPr>
            </a:br>
            <a:endParaRPr lang="en-US" altLang="en-US" sz="2000" dirty="0">
              <a:latin typeface="Calibri" panose="020F0502020204030204" pitchFamily="34"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200" b="1" dirty="0">
                <a:solidFill>
                  <a:schemeClr val="bg1"/>
                </a:solidFill>
              </a:rPr>
              <a:t>SPICE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2" name="Picture 1"/>
          <p:cNvPicPr>
            <a:picLocks noChangeAspect="1"/>
          </p:cNvPicPr>
          <p:nvPr/>
        </p:nvPicPr>
        <p:blipFill>
          <a:blip r:embed="rId12"/>
          <a:stretch>
            <a:fillRect/>
          </a:stretch>
        </p:blipFill>
        <p:spPr>
          <a:xfrm>
            <a:off x="283666" y="2872772"/>
            <a:ext cx="8434981" cy="3441319"/>
          </a:xfrm>
          <a:prstGeom prst="rect">
            <a:avLst/>
          </a:prstGeom>
        </p:spPr>
      </p:pic>
    </p:spTree>
    <p:extLst>
      <p:ext uri="{BB962C8B-B14F-4D97-AF65-F5344CB8AC3E}">
        <p14:creationId xmlns:p14="http://schemas.microsoft.com/office/powerpoint/2010/main" val="207062987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4801314"/>
          </a:xfrm>
          <a:prstGeom prst="rect">
            <a:avLst/>
          </a:prstGeom>
          <a:noFill/>
          <a:ln w="9525">
            <a:noFill/>
            <a:miter lim="800000"/>
            <a:headEnd/>
            <a:tailEnd/>
          </a:ln>
        </p:spPr>
        <p:txBody>
          <a:bodyPr wrap="square">
            <a:spAutoFit/>
          </a:bodyPr>
          <a:lstStyle/>
          <a:p>
            <a:r>
              <a:rPr lang="en-US" altLang="en-US" sz="2200" dirty="0">
                <a:latin typeface="Calibri" panose="020F0502020204030204" pitchFamily="34" charset="0"/>
              </a:rPr>
              <a:t>The SPICE architecture model contains five process categories:</a:t>
            </a:r>
          </a:p>
          <a:p>
            <a:pPr marL="342900" indent="-342900">
              <a:buFont typeface="Arial" panose="020B0604020202020204" pitchFamily="34" charset="0"/>
              <a:buChar char="•"/>
            </a:pPr>
            <a:r>
              <a:rPr lang="en-US" altLang="en-US" sz="2200" dirty="0">
                <a:latin typeface="Calibri" panose="020F0502020204030204" pitchFamily="34" charset="0"/>
              </a:rPr>
              <a:t>Customer-Supplier - processes that directly impact the customer, support development and transition of the software to the </a:t>
            </a:r>
            <a:r>
              <a:rPr lang="en-US" altLang="en-US" sz="2200" dirty="0" err="1">
                <a:latin typeface="Calibri" panose="020F0502020204030204" pitchFamily="34" charset="0"/>
              </a:rPr>
              <a:t>customer,and</a:t>
            </a:r>
            <a:r>
              <a:rPr lang="en-US" altLang="en-US" sz="2200" dirty="0">
                <a:latin typeface="Calibri" panose="020F0502020204030204" pitchFamily="34" charset="0"/>
              </a:rPr>
              <a:t> provide for its correct operation and use.</a:t>
            </a:r>
          </a:p>
          <a:p>
            <a:pPr marL="342900" indent="-342900">
              <a:buFont typeface="Arial" panose="020B0604020202020204" pitchFamily="34" charset="0"/>
              <a:buChar char="•"/>
            </a:pPr>
            <a:r>
              <a:rPr lang="en-US" altLang="en-US" sz="2200" dirty="0">
                <a:latin typeface="Calibri" panose="020F0502020204030204" pitchFamily="34" charset="0"/>
              </a:rPr>
              <a:t>Engineering - processes that directly specify, implement, or maintain a system and software product and its user documentation.</a:t>
            </a:r>
          </a:p>
          <a:p>
            <a:pPr marL="342900" indent="-342900">
              <a:buFont typeface="Arial" panose="020B0604020202020204" pitchFamily="34" charset="0"/>
              <a:buChar char="•"/>
            </a:pPr>
            <a:r>
              <a:rPr lang="en-US" altLang="en-US" sz="2200" dirty="0">
                <a:latin typeface="Calibri" panose="020F0502020204030204" pitchFamily="34" charset="0"/>
              </a:rPr>
              <a:t>Management - processes which establish the project, and coordinate and manage its resources.</a:t>
            </a:r>
          </a:p>
          <a:p>
            <a:pPr marL="342900" indent="-342900">
              <a:buFont typeface="Arial" panose="020B0604020202020204" pitchFamily="34" charset="0"/>
              <a:buChar char="•"/>
            </a:pPr>
            <a:r>
              <a:rPr lang="en-US" altLang="en-US" sz="2200" dirty="0">
                <a:latin typeface="Calibri" panose="020F0502020204030204" pitchFamily="34" charset="0"/>
              </a:rPr>
              <a:t>Support - processes which enable and support the performance of the other processes on a project.</a:t>
            </a:r>
          </a:p>
          <a:p>
            <a:pPr marL="342900" indent="-342900">
              <a:buFont typeface="Arial" panose="020B0604020202020204" pitchFamily="34" charset="0"/>
              <a:buChar char="•"/>
            </a:pPr>
            <a:r>
              <a:rPr lang="en-US" altLang="en-US" sz="2200" dirty="0">
                <a:latin typeface="Calibri" panose="020F0502020204030204" pitchFamily="34" charset="0"/>
              </a:rPr>
              <a:t>Organization - processes which </a:t>
            </a:r>
            <a:r>
              <a:rPr lang="en-US" altLang="en-US" sz="2200" dirty="0" err="1">
                <a:latin typeface="Calibri" panose="020F0502020204030204" pitchFamily="34" charset="0"/>
              </a:rPr>
              <a:t>establishthe</a:t>
            </a:r>
            <a:r>
              <a:rPr lang="en-US" altLang="en-US" sz="2200" dirty="0">
                <a:latin typeface="Calibri" panose="020F0502020204030204" pitchFamily="34" charset="0"/>
              </a:rPr>
              <a:t> business goals of the organization and develop the process, product, and resource assets necessary to achieve its goals.</a:t>
            </a:r>
            <a:br>
              <a:rPr lang="en-US" altLang="en-US" sz="2000" dirty="0">
                <a:latin typeface="Comic Sans MS" panose="030F0702030302020204" pitchFamily="66" charset="0"/>
              </a:rPr>
            </a:br>
            <a:endParaRPr lang="en-US" altLang="en-US" sz="2000" dirty="0">
              <a:latin typeface="Calibri" panose="020F0502020204030204" pitchFamily="34"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200" b="1" dirty="0">
                <a:solidFill>
                  <a:schemeClr val="bg1"/>
                </a:solidFill>
              </a:rPr>
              <a:t>SPICE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712229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304373" y="2286000"/>
            <a:ext cx="8701980" cy="9971961"/>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It is a method of software engineering used in a product or a service to ensure consistency.</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The methods used to make a commodity are not dealt with.</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It investigates the consistency and the final outcome of the "end goods"</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Quality control 's main goal is to verify if the goods follow the customer's expectations and requirements.</a:t>
            </a:r>
          </a:p>
          <a:p>
            <a:pPr algn="just">
              <a:lnSpc>
                <a:spcPct val="150000"/>
              </a:lnSpc>
              <a:buFont typeface="Arial" pitchFamily="34" charset="0"/>
              <a:buChar char="•"/>
            </a:pPr>
            <a:r>
              <a:rPr lang="en-IN" sz="2200" dirty="0">
                <a:latin typeface="Calibri" panose="020F0502020204030204" pitchFamily="34" charset="0"/>
                <a:cs typeface="Arial" panose="020B0604020202020204" pitchFamily="34" charset="0"/>
              </a:rPr>
              <a:t>It has to be resolved before distribution to the customer if a malfunction or problem is found.</a:t>
            </a:r>
            <a:endParaRPr lang="en-IN" sz="2200" dirty="0">
              <a:latin typeface="Calibri" panose="020F0502020204030204" pitchFamily="34" charset="0"/>
            </a:endParaRPr>
          </a:p>
          <a:p>
            <a:r>
              <a:rPr lang="en-IN" dirty="0"/>
              <a:t>.</a:t>
            </a:r>
          </a:p>
          <a:p>
            <a:pPr>
              <a:lnSpc>
                <a:spcPct val="150000"/>
              </a:lnSpc>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Quality Control</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1161471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724644"/>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rPr>
              <a:t>The software features are calculated by recording the amount of bugs or safety loopholes present in the software.</a:t>
            </a:r>
          </a:p>
          <a:p>
            <a:pPr marL="342900" indent="-342900">
              <a:buFont typeface="Arial" panose="020B0604020202020204" pitchFamily="34" charset="0"/>
              <a:buChar char="•"/>
            </a:pPr>
            <a:r>
              <a:rPr lang="en-IN" sz="2200" dirty="0">
                <a:latin typeface="Calibri" panose="020F0502020204030204" pitchFamily="34" charset="0"/>
              </a:rPr>
              <a:t>However, other aspects of the attributes are also guarded, such as conservation, reliability, honesty, accessibility, customer satisfaction, etc.</a:t>
            </a:r>
          </a:p>
          <a:p>
            <a:pPr marL="342900" indent="-342900">
              <a:buFont typeface="Arial" panose="020B0604020202020204" pitchFamily="34" charset="0"/>
              <a:buChar char="•"/>
            </a:pPr>
            <a:r>
              <a:rPr lang="en-IN" sz="2200" dirty="0">
                <a:latin typeface="Calibri" panose="020F0502020204030204" pitchFamily="34" charset="0"/>
              </a:rPr>
              <a:t>To describe and categorise elements so that each and every mechanism and attribute can be better understood.</a:t>
            </a:r>
          </a:p>
          <a:p>
            <a:pPr marL="342900" indent="-342900">
              <a:buFont typeface="Arial" panose="020B0604020202020204" pitchFamily="34" charset="0"/>
              <a:buChar char="•"/>
            </a:pPr>
            <a:r>
              <a:rPr lang="en-IN" sz="2200" dirty="0">
                <a:latin typeface="Calibri" panose="020F0502020204030204" pitchFamily="34" charset="0"/>
              </a:rPr>
              <a:t>Evaluating and evaluating each of these processes and attributing them to the requirements and specifications provided.</a:t>
            </a:r>
          </a:p>
          <a:p>
            <a:pPr marL="342900" indent="-342900">
              <a:buFont typeface="Arial" panose="020B0604020202020204" pitchFamily="34" charset="0"/>
              <a:buChar char="•"/>
            </a:pPr>
            <a:r>
              <a:rPr lang="en-IN" sz="2200" dirty="0">
                <a:latin typeface="Calibri" panose="020F0502020204030204" pitchFamily="34" charset="0"/>
              </a:rPr>
              <a:t>Predicting and organising the software and business specifications of the next step w.r.t.</a:t>
            </a:r>
          </a:p>
          <a:p>
            <a:pPr marL="342900" indent="-342900">
              <a:buFont typeface="Arial" panose="020B0604020202020204" pitchFamily="34" charset="0"/>
              <a:buChar char="•"/>
            </a:pPr>
            <a:r>
              <a:rPr lang="en-IN" sz="2200" dirty="0">
                <a:latin typeface="Calibri" panose="020F0502020204030204" pitchFamily="34" charset="0"/>
              </a:rPr>
              <a:t>Improving the overall quality of the process and product, and of the project as a result.</a:t>
            </a:r>
            <a:endParaRPr lang="en-IN" sz="2000" dirty="0">
              <a:latin typeface="Calibri" panose="020F0502020204030204" pitchFamily="34" charset="0"/>
            </a:endParaRPr>
          </a:p>
          <a:p>
            <a:pPr marL="342900" indent="-342900">
              <a:buFont typeface="Arial" panose="020B0604020202020204" pitchFamily="34" charset="0"/>
              <a:buChar char="•"/>
            </a:pPr>
            <a:endParaRPr lang="en-IN" sz="2000" dirty="0"/>
          </a:p>
          <a:p>
            <a:br>
              <a:rPr lang="en-IN" sz="2000" dirty="0"/>
            </a:br>
            <a:br>
              <a:rPr lang="en-US" altLang="en-US" sz="2000" dirty="0">
                <a:latin typeface="Comic Sans MS" panose="030F0702030302020204" pitchFamily="66" charset="0"/>
              </a:rPr>
            </a:br>
            <a:endParaRPr lang="en-US" altLang="en-US" sz="2000" dirty="0">
              <a:latin typeface="Calibri" panose="020F0502020204030204" pitchFamily="34"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200" b="1" dirty="0">
                <a:solidFill>
                  <a:schemeClr val="bg1"/>
                </a:solidFill>
              </a:rPr>
              <a:t>Software Quality Assurance Metric</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161068579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32453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rPr>
              <a:t>Software metrics that mainly emphasizes on quality assets of the software product, process and project.</a:t>
            </a:r>
          </a:p>
          <a:p>
            <a:pPr marL="342900" indent="-342900">
              <a:buFont typeface="Arial" panose="020B0604020202020204" pitchFamily="34" charset="0"/>
              <a:buChar char="•"/>
            </a:pPr>
            <a:r>
              <a:rPr lang="en-IN" sz="2200" dirty="0">
                <a:latin typeface="Calibri" panose="020F0502020204030204" pitchFamily="34" charset="0"/>
              </a:rPr>
              <a:t>Software metric is a broader concept that incorporates software quality metrics in it, and mainly consists of three types of metrics</a:t>
            </a:r>
          </a:p>
          <a:p>
            <a:pPr marL="342900" indent="-342900">
              <a:buFont typeface="Arial" panose="020B0604020202020204" pitchFamily="34" charset="0"/>
              <a:buChar char="•"/>
            </a:pPr>
            <a:r>
              <a:rPr lang="en-IN" sz="2200" b="1" dirty="0">
                <a:latin typeface="Calibri" panose="020F0502020204030204" pitchFamily="34" charset="0"/>
              </a:rPr>
              <a:t>Product </a:t>
            </a:r>
            <a:r>
              <a:rPr lang="en-IN" sz="2200" b="1" dirty="0" err="1">
                <a:latin typeface="Calibri" panose="020F0502020204030204" pitchFamily="34" charset="0"/>
              </a:rPr>
              <a:t>Metrics:</a:t>
            </a:r>
            <a:r>
              <a:rPr lang="en-IN" sz="2200" dirty="0" err="1">
                <a:latin typeface="Calibri" panose="020F0502020204030204" pitchFamily="34" charset="0"/>
              </a:rPr>
              <a:t>It</a:t>
            </a:r>
            <a:r>
              <a:rPr lang="en-IN" sz="2200" dirty="0">
                <a:latin typeface="Calibri" panose="020F0502020204030204" pitchFamily="34" charset="0"/>
              </a:rPr>
              <a:t> includes size, design, complexity, performance and other parameters that are associated with the product's quality.</a:t>
            </a:r>
          </a:p>
          <a:p>
            <a:pPr marL="342900" indent="-342900">
              <a:buFont typeface="Arial" panose="020B0604020202020204" pitchFamily="34" charset="0"/>
              <a:buChar char="•"/>
            </a:pPr>
            <a:r>
              <a:rPr lang="en-IN" sz="2200" b="1" dirty="0">
                <a:latin typeface="Calibri" panose="020F0502020204030204" pitchFamily="34" charset="0"/>
              </a:rPr>
              <a:t>Process </a:t>
            </a:r>
            <a:r>
              <a:rPr lang="en-IN" sz="2200" b="1" dirty="0" err="1">
                <a:latin typeface="Calibri" panose="020F0502020204030204" pitchFamily="34" charset="0"/>
              </a:rPr>
              <a:t>Metrics:</a:t>
            </a:r>
            <a:r>
              <a:rPr lang="en-IN" sz="2200" dirty="0" err="1">
                <a:latin typeface="Calibri" panose="020F0502020204030204" pitchFamily="34" charset="0"/>
              </a:rPr>
              <a:t>It</a:t>
            </a:r>
            <a:r>
              <a:rPr lang="en-IN" sz="2200" dirty="0">
                <a:latin typeface="Calibri" panose="020F0502020204030204" pitchFamily="34" charset="0"/>
              </a:rPr>
              <a:t> involves parameters like, time-duration in locating and removing defects, response time for resolving issues, etc.</a:t>
            </a:r>
          </a:p>
          <a:p>
            <a:pPr marL="342900" indent="-342900">
              <a:buFont typeface="Arial" panose="020B0604020202020204" pitchFamily="34" charset="0"/>
              <a:buChar char="•"/>
            </a:pPr>
            <a:r>
              <a:rPr lang="en-IN" sz="2200" b="1" dirty="0">
                <a:latin typeface="Calibri" panose="020F0502020204030204" pitchFamily="34" charset="0"/>
              </a:rPr>
              <a:t>Project </a:t>
            </a:r>
            <a:r>
              <a:rPr lang="en-IN" sz="2200" b="1" dirty="0" err="1">
                <a:latin typeface="Calibri" panose="020F0502020204030204" pitchFamily="34" charset="0"/>
              </a:rPr>
              <a:t>Metrics:</a:t>
            </a:r>
            <a:r>
              <a:rPr lang="en-IN" sz="2200" dirty="0" err="1">
                <a:latin typeface="Calibri" panose="020F0502020204030204" pitchFamily="34" charset="0"/>
              </a:rPr>
              <a:t>It</a:t>
            </a:r>
            <a:r>
              <a:rPr lang="en-IN" sz="2200" dirty="0">
                <a:latin typeface="Calibri" panose="020F0502020204030204" pitchFamily="34" charset="0"/>
              </a:rPr>
              <a:t> may include number of teams, developers involved, cost and duration for the project, etc.</a:t>
            </a:r>
          </a:p>
          <a:p>
            <a:br>
              <a:rPr lang="en-IN" sz="2000" dirty="0"/>
            </a:br>
            <a:endParaRPr lang="en-IN" sz="2000" dirty="0">
              <a:latin typeface="Calibri" panose="020F0502020204030204" pitchFamily="34" charset="0"/>
            </a:endParaRPr>
          </a:p>
          <a:p>
            <a:pPr marL="342900" indent="-342900">
              <a:buFont typeface="Arial" panose="020B0604020202020204" pitchFamily="34" charset="0"/>
              <a:buChar char="•"/>
            </a:pPr>
            <a:endParaRPr lang="en-IN" sz="2000" dirty="0"/>
          </a:p>
          <a:p>
            <a:br>
              <a:rPr lang="en-IN" sz="2000" dirty="0"/>
            </a:br>
            <a:br>
              <a:rPr lang="en-US" altLang="en-US" sz="2000" dirty="0">
                <a:latin typeface="Comic Sans MS" panose="030F0702030302020204" pitchFamily="66" charset="0"/>
              </a:rPr>
            </a:br>
            <a:endParaRPr lang="en-US" altLang="en-US" sz="2000" dirty="0">
              <a:latin typeface="Calibri" panose="020F0502020204030204" pitchFamily="34"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altLang="en-US" sz="3200" b="1" dirty="0">
                <a:solidFill>
                  <a:schemeClr val="bg1"/>
                </a:solidFill>
              </a:rPr>
              <a:t>Software Quality Assurance Metric</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287819010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492896"/>
            <a:ext cx="8701980" cy="8402300"/>
          </a:xfrm>
          <a:prstGeom prst="rect">
            <a:avLst/>
          </a:prstGeom>
          <a:noFill/>
          <a:ln w="9525">
            <a:noFill/>
            <a:miter lim="800000"/>
            <a:headEnd/>
            <a:tailEnd/>
          </a:ln>
        </p:spPr>
        <p:txBody>
          <a:bodyPr wrap="square">
            <a:spAutoFit/>
          </a:bodyPr>
          <a:lstStyle/>
          <a:p>
            <a:pPr marL="0" indent="0">
              <a:buNone/>
            </a:pPr>
            <a:r>
              <a:rPr lang="en-IN" sz="2000" dirty="0">
                <a:latin typeface="Calibri" pitchFamily="34" charset="0"/>
                <a:cs typeface="Times New Roman" pitchFamily="18" charset="0"/>
              </a:rPr>
              <a:t>[1]. Roger Pressman, Software engineering- A practitioner’s Approach, McGraw-Hill International Editions </a:t>
            </a:r>
          </a:p>
          <a:p>
            <a:pPr marL="0" indent="0">
              <a:buNone/>
            </a:pPr>
            <a:r>
              <a:rPr lang="en-IN" sz="2000" dirty="0">
                <a:latin typeface="Calibri" pitchFamily="34" charset="0"/>
                <a:cs typeface="Times New Roman" pitchFamily="18" charset="0"/>
              </a:rPr>
              <a:t>[2]. Yogesh Singh, Software Testing, Cambridge University Press. </a:t>
            </a:r>
            <a:endParaRPr lang="en-IN" sz="2000" u="sng" dirty="0">
              <a:latin typeface="Calibri" pitchFamily="34" charset="0"/>
              <a:cs typeface="Times New Roman" pitchFamily="18" charset="0"/>
            </a:endParaRPr>
          </a:p>
          <a:p>
            <a:pPr marL="0" indent="0">
              <a:buNone/>
            </a:pPr>
            <a:r>
              <a:rPr lang="en-IN" sz="2000" dirty="0">
                <a:latin typeface="Calibri" pitchFamily="34" charset="0"/>
                <a:cs typeface="Times New Roman" pitchFamily="18" charset="0"/>
              </a:rPr>
              <a:t>[3]. William E. Perry, Effective Methods for Software Testing, Second Edition, John Wiley &amp; Sons </a:t>
            </a:r>
          </a:p>
          <a:p>
            <a:pPr marL="0" indent="0">
              <a:buNone/>
            </a:pPr>
            <a:r>
              <a:rPr lang="en-IN" sz="2000" dirty="0">
                <a:latin typeface="Calibri" pitchFamily="34" charset="0"/>
                <a:cs typeface="Times New Roman" pitchFamily="18" charset="0"/>
              </a:rPr>
              <a:t>[4]. Ron Paton, Software Testing, second edition, Pearson education.</a:t>
            </a:r>
          </a:p>
          <a:p>
            <a:pPr marL="0" indent="0">
              <a:buNone/>
            </a:pPr>
            <a:r>
              <a:rPr lang="en-IN" sz="2000" dirty="0">
                <a:latin typeface="Calibri" pitchFamily="34" charset="0"/>
                <a:cs typeface="Times New Roman" pitchFamily="18" charset="0"/>
              </a:rPr>
              <a:t>[5] </a:t>
            </a:r>
            <a:r>
              <a:rPr lang="en-IN" sz="2000" dirty="0" err="1">
                <a:latin typeface="Calibri" pitchFamily="34" charset="0"/>
                <a:cs typeface="Times New Roman" pitchFamily="18" charset="0"/>
              </a:rPr>
              <a:t>Dohorthy</a:t>
            </a:r>
            <a:r>
              <a:rPr lang="en-IN" sz="2000" dirty="0">
                <a:latin typeface="Calibri" pitchFamily="34" charset="0"/>
                <a:cs typeface="Times New Roman" pitchFamily="18" charset="0"/>
              </a:rPr>
              <a:t> Graham foundation of Software </a:t>
            </a:r>
            <a:r>
              <a:rPr lang="en-IN" sz="2000" dirty="0" err="1">
                <a:latin typeface="Calibri" pitchFamily="34" charset="0"/>
                <a:cs typeface="Times New Roman" pitchFamily="18" charset="0"/>
              </a:rPr>
              <a:t>Testing,ISTQB</a:t>
            </a:r>
            <a:r>
              <a:rPr lang="en-IN" sz="2000" dirty="0">
                <a:latin typeface="Calibri" pitchFamily="34" charset="0"/>
                <a:cs typeface="Times New Roman" pitchFamily="18" charset="0"/>
              </a:rPr>
              <a:t> Certification</a:t>
            </a:r>
          </a:p>
          <a:p>
            <a:pPr marL="0" indent="0">
              <a:buNone/>
            </a:pPr>
            <a:r>
              <a:rPr lang="en-IN" sz="2000" dirty="0">
                <a:latin typeface="Calibri" pitchFamily="34" charset="0"/>
                <a:cs typeface="Times New Roman" pitchFamily="18" charset="0"/>
              </a:rPr>
              <a:t>[6]</a:t>
            </a:r>
            <a:r>
              <a:rPr lang="sv-SE" sz="2000" dirty="0">
                <a:latin typeface="Calibri" pitchFamily="34" charset="0"/>
                <a:cs typeface="Times New Roman" pitchFamily="18" charset="0"/>
              </a:rPr>
              <a:t> Softwaretesting. Tutorialspoint.</a:t>
            </a:r>
          </a:p>
          <a:p>
            <a:pPr marL="0" indent="0">
              <a:buNone/>
            </a:pPr>
            <a:r>
              <a:rPr lang="sv-SE" sz="2000" dirty="0">
                <a:latin typeface="Calibri" pitchFamily="34" charset="0"/>
                <a:cs typeface="Times New Roman" pitchFamily="18" charset="0"/>
              </a:rPr>
              <a:t>https://www.tutorialspoint.com/</a:t>
            </a:r>
            <a:r>
              <a:rPr lang="en-IN" sz="2000">
                <a:latin typeface="Calibri" pitchFamily="34" charset="0"/>
                <a:cs typeface="Times New Roman" pitchFamily="18" charset="0"/>
              </a:rPr>
              <a:t>Software testing</a:t>
            </a:r>
          </a:p>
          <a:p>
            <a:pPr lvl="0" algn="just">
              <a:lnSpc>
                <a:spcPct val="100000"/>
              </a:lnSpc>
            </a:pPr>
            <a:endParaRPr lang="en-US" sz="2000" dirty="0">
              <a:latin typeface="Calibri" pitchFamily="34" charset="0"/>
            </a:endParaRPr>
          </a:p>
          <a:p>
            <a:pPr lvl="0" algn="just">
              <a:lnSpc>
                <a:spcPct val="100000"/>
              </a:lnSpc>
            </a:pPr>
            <a:endParaRPr lang="en-US" sz="2000" dirty="0">
              <a:latin typeface="Calibri" pitchFamily="34" charset="0"/>
            </a:endParaRPr>
          </a:p>
          <a:p>
            <a:pPr lvl="0" algn="just">
              <a:lnSpc>
                <a:spcPct val="100000"/>
              </a:lnSpc>
            </a:pPr>
            <a:endParaRPr lang="en-US" sz="2000" dirty="0">
              <a:latin typeface="Calibri" pitchFamily="34" charset="0"/>
            </a:endParaRPr>
          </a:p>
          <a:p>
            <a:pPr>
              <a:lnSpc>
                <a:spcPct val="150000"/>
              </a:lnSpc>
            </a:pPr>
            <a:endParaRPr lang="en-US" sz="2000" dirty="0"/>
          </a:p>
          <a:p>
            <a:pPr>
              <a:lnSpc>
                <a:spcPct val="150000"/>
              </a:lnSpc>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3000" b="1" dirty="0" err="1">
                <a:solidFill>
                  <a:schemeClr val="bg1"/>
                </a:solidFill>
                <a:latin typeface="Calibri" pitchFamily="34" charset="0"/>
              </a:rPr>
              <a:t>Refrences</a:t>
            </a:r>
            <a:endParaRPr lang="en-US" altLang="en-US" sz="3000" b="1" dirty="0">
              <a:solidFill>
                <a:schemeClr val="bg1"/>
              </a:solidFill>
              <a:latin typeface="Calibri" pitchFamily="34" charset="0"/>
            </a:endParaRPr>
          </a:p>
        </p:txBody>
      </p:sp>
      <p:sp>
        <p:nvSpPr>
          <p:cNvPr id="15366" name="TextBox 6"/>
          <p:cNvSpPr>
            <a:spLocks noChangeArrowheads="1"/>
          </p:cNvSpPr>
          <p:nvPr>
            <p:custDataLst>
              <p:tags r:id="rId5"/>
            </p:custDataLst>
          </p:nvPr>
        </p:nvSpPr>
        <p:spPr bwMode="auto">
          <a:xfrm>
            <a:off x="190500" y="1628801"/>
            <a:ext cx="8701980" cy="1008112"/>
          </a:xfrm>
          <a:prstGeom prst="rect">
            <a:avLst/>
          </a:prstGeom>
          <a:noFill/>
          <a:ln w="9525" algn="ctr">
            <a:noFill/>
            <a:round/>
            <a:headEnd/>
            <a:tailEnd/>
          </a:ln>
        </p:spPr>
        <p:txBody>
          <a:bodyPr/>
          <a:lstStyle/>
          <a:p>
            <a:endParaRPr lang="en-IN" altLang="en-US" sz="32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708920"/>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headEnd/>
            <a:tailEnd/>
          </a:ln>
        </p:spPr>
        <p:txBody>
          <a:bodyPr anchor="ct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cstate="print"/>
          <a:srcRect/>
          <a:stretch>
            <a:fillRect/>
          </a:stretch>
        </p:blipFill>
        <p:spPr bwMode="auto">
          <a:xfrm>
            <a:off x="1219200" y="361950"/>
            <a:ext cx="6705600" cy="2857500"/>
          </a:xfrm>
          <a:prstGeom prst="rect">
            <a:avLst/>
          </a:prstGeom>
          <a:noFill/>
          <a:ln w="9525" algn="ctr">
            <a:noFill/>
            <a:miter lim="800000"/>
            <a:headEnd/>
            <a:tailEnd/>
          </a:ln>
        </p:spPr>
      </p:pic>
      <p:pic>
        <p:nvPicPr>
          <p:cNvPr id="21508" name="Picture 3" descr="C:\Users\parul\Desktop\2.png"/>
          <p:cNvPicPr>
            <a:picLocks noChangeAspect="1" noChangeArrowheads="1"/>
          </p:cNvPicPr>
          <p:nvPr>
            <p:custDataLst>
              <p:tags r:id="rId3"/>
            </p:custDataLst>
          </p:nvPr>
        </p:nvPicPr>
        <p:blipFill>
          <a:blip r:embed="rId9" cstate="print"/>
          <a:srcRect/>
          <a:stretch>
            <a:fillRect/>
          </a:stretch>
        </p:blipFill>
        <p:spPr bwMode="auto">
          <a:xfrm>
            <a:off x="2433638" y="4000500"/>
            <a:ext cx="4276725" cy="571500"/>
          </a:xfrm>
          <a:prstGeom prst="rect">
            <a:avLst/>
          </a:prstGeom>
          <a:noFill/>
          <a:ln w="9525" algn="ctr">
            <a:noFill/>
            <a:miter lim="800000"/>
            <a:headEnd/>
            <a:tailEnd/>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cstate="print"/>
          <a:srcRect/>
          <a:stretch>
            <a:fillRect/>
          </a:stretch>
        </p:blipFill>
        <p:spPr bwMode="auto">
          <a:xfrm>
            <a:off x="3038475" y="4946650"/>
            <a:ext cx="3067050" cy="260350"/>
          </a:xfrm>
          <a:prstGeom prst="rect">
            <a:avLst/>
          </a:prstGeom>
          <a:noFill/>
          <a:ln w="9525" algn="ctr">
            <a:noFill/>
            <a:miter lim="800000"/>
            <a:headEnd/>
            <a:tailEnd/>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headEnd/>
            <a:tailEnd/>
          </a:ln>
        </p:spPr>
        <p:txBody>
          <a:bodyPr anchor="ct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headEnd/>
            <a:tailEnd/>
          </a:ln>
        </p:spPr>
        <p:txBody>
          <a:bodyPr/>
          <a:lstStyle/>
          <a:p>
            <a:pPr algn="ctr"/>
            <a:r>
              <a:rPr lang="en-US" altLang="en-US">
                <a:solidFill>
                  <a:schemeClr val="tx2"/>
                </a:solidFill>
                <a:latin typeface="Calibri"/>
                <a:cs typeface="Times New Roman" pitchFamily="18" charset="0"/>
              </a:rPr>
              <a:t>www.paruluniversity.ac.in</a:t>
            </a:r>
          </a:p>
        </p:txBody>
      </p:sp>
      <p:pic>
        <p:nvPicPr>
          <p:cNvPr id="2151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28262" y="116632"/>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39504" y="3812431"/>
            <a:ext cx="5396593" cy="2775791"/>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615827"/>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IN" sz="2200" dirty="0">
                <a:latin typeface="+mj-lt"/>
              </a:rPr>
              <a:t>The three class parameters that control software quality are:</a:t>
            </a:r>
          </a:p>
          <a:p>
            <a:pPr lvl="0"/>
            <a:r>
              <a:rPr lang="en-IN" sz="2200" dirty="0">
                <a:latin typeface="+mj-lt"/>
              </a:rPr>
              <a:t>Products</a:t>
            </a:r>
          </a:p>
          <a:p>
            <a:pPr lvl="0"/>
            <a:r>
              <a:rPr lang="en-IN" sz="2200" dirty="0">
                <a:latin typeface="+mj-lt"/>
              </a:rPr>
              <a:t>Processes</a:t>
            </a:r>
          </a:p>
          <a:p>
            <a:pPr lvl="0"/>
            <a:r>
              <a:rPr lang="en-IN" sz="2200" dirty="0">
                <a:latin typeface="+mj-lt"/>
              </a:rPr>
              <a:t>Resources</a:t>
            </a: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Example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
        <p:nvSpPr>
          <p:cNvPr id="3" name="Rectangle 2"/>
          <p:cNvSpPr/>
          <p:nvPr/>
        </p:nvSpPr>
        <p:spPr>
          <a:xfrm>
            <a:off x="283666" y="3414687"/>
            <a:ext cx="5800502" cy="677108"/>
          </a:xfrm>
          <a:prstGeom prst="rect">
            <a:avLst/>
          </a:prstGeom>
        </p:spPr>
        <p:txBody>
          <a:bodyPr wrap="square">
            <a:spAutoFit/>
          </a:bodyPr>
          <a:lstStyle/>
          <a:p>
            <a:pPr marL="285750" indent="-285750" algn="just">
              <a:buFont typeface="Arial" panose="020B0604020202020204" pitchFamily="34" charset="0"/>
              <a:buChar char="•"/>
            </a:pPr>
            <a:r>
              <a:rPr lang="en-IN" sz="2000" dirty="0"/>
              <a:t>.</a:t>
            </a:r>
          </a:p>
          <a:p>
            <a:endParaRPr lang="en-IN" dirty="0"/>
          </a:p>
        </p:txBody>
      </p:sp>
      <p:pic>
        <p:nvPicPr>
          <p:cNvPr id="13" name="Picture 12" descr="Quality Control in Test Life Cycle"/>
          <p:cNvPicPr/>
          <p:nvPr/>
        </p:nvPicPr>
        <p:blipFill>
          <a:blip r:embed="rId12">
            <a:extLst>
              <a:ext uri="{28A0092B-C50C-407E-A947-70E740481C1C}">
                <a14:useLocalDpi xmlns:a14="http://schemas.microsoft.com/office/drawing/2010/main" val="0"/>
              </a:ext>
            </a:extLst>
          </a:blip>
          <a:srcRect/>
          <a:stretch>
            <a:fillRect/>
          </a:stretch>
        </p:blipFill>
        <p:spPr bwMode="auto">
          <a:xfrm>
            <a:off x="5598336" y="3689350"/>
            <a:ext cx="3456382" cy="2952750"/>
          </a:xfrm>
          <a:prstGeom prst="rect">
            <a:avLst/>
          </a:prstGeom>
          <a:noFill/>
          <a:ln>
            <a:noFill/>
          </a:ln>
        </p:spPr>
      </p:pic>
      <p:sp>
        <p:nvSpPr>
          <p:cNvPr id="2" name="Rectangle 1"/>
          <p:cNvSpPr/>
          <p:nvPr/>
        </p:nvSpPr>
        <p:spPr>
          <a:xfrm>
            <a:off x="168206" y="3970224"/>
            <a:ext cx="5523295" cy="3139321"/>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rPr>
              <a:t>The method of complete quality control :</a:t>
            </a:r>
          </a:p>
          <a:p>
            <a:pPr marL="342900" indent="-342900">
              <a:buFont typeface="Arial" panose="020B0604020202020204" pitchFamily="34" charset="0"/>
              <a:buChar char="•"/>
            </a:pPr>
            <a:r>
              <a:rPr lang="en-IN" sz="2200" dirty="0">
                <a:latin typeface="Calibri" panose="020F0502020204030204" pitchFamily="34" charset="0"/>
              </a:rPr>
              <a:t>Plan-It is the stage where the processes of quality management are designed.</a:t>
            </a:r>
          </a:p>
          <a:p>
            <a:pPr marL="342900" indent="-342900">
              <a:buFont typeface="Arial" panose="020B0604020202020204" pitchFamily="34" charset="0"/>
              <a:buChar char="•"/>
            </a:pPr>
            <a:r>
              <a:rPr lang="en-IN" sz="2200" dirty="0">
                <a:latin typeface="Calibri" panose="020F0502020204030204" pitchFamily="34" charset="0"/>
              </a:rPr>
              <a:t>Do-Use specified parameters for quality production</a:t>
            </a:r>
          </a:p>
          <a:p>
            <a:pPr marL="342900" indent="-342900">
              <a:buFont typeface="Arial" panose="020B0604020202020204" pitchFamily="34" charset="0"/>
              <a:buChar char="•"/>
            </a:pPr>
            <a:r>
              <a:rPr lang="en-IN" sz="2200" dirty="0">
                <a:latin typeface="Calibri" panose="020F0502020204030204" pitchFamily="34" charset="0"/>
              </a:rPr>
              <a:t>Check-A stage to check if the consistency of the parameters is met.</a:t>
            </a:r>
          </a:p>
          <a:p>
            <a:pPr marL="342900" indent="-342900">
              <a:buFont typeface="Arial" panose="020B0604020202020204" pitchFamily="34" charset="0"/>
              <a:buChar char="•"/>
            </a:pPr>
            <a:r>
              <a:rPr lang="en-IN" sz="2200" dirty="0">
                <a:latin typeface="Calibri" panose="020F0502020204030204" pitchFamily="34" charset="0"/>
              </a:rPr>
              <a:t>Act-If necessary , take corrective steps and repeat the work.</a:t>
            </a:r>
            <a:endParaRPr lang="en-IN" dirty="0"/>
          </a:p>
        </p:txBody>
      </p:sp>
    </p:spTree>
    <p:extLst>
      <p:ext uri="{BB962C8B-B14F-4D97-AF65-F5344CB8AC3E}">
        <p14:creationId xmlns:p14="http://schemas.microsoft.com/office/powerpoint/2010/main" val="257489487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279463"/>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US" sz="2200" dirty="0">
                <a:latin typeface="Calibri" panose="020F0502020204030204" pitchFamily="34" charset="0"/>
                <a:cs typeface="Arial" panose="020B0604020202020204" pitchFamily="34" charset="0"/>
              </a:rPr>
              <a:t> </a:t>
            </a:r>
            <a:r>
              <a:rPr lang="en-IN" sz="2200" dirty="0">
                <a:latin typeface="Calibri" panose="020F0502020204030204" pitchFamily="34" charset="0"/>
              </a:rPr>
              <a:t>Assurance is nothing but an optimistic statement that gives trust in a product or service.</a:t>
            </a:r>
          </a:p>
          <a:p>
            <a:pPr algn="just">
              <a:lnSpc>
                <a:spcPct val="150000"/>
              </a:lnSpc>
              <a:buFont typeface="Arial" pitchFamily="34" charset="0"/>
              <a:buChar char="•"/>
            </a:pPr>
            <a:r>
              <a:rPr lang="en-IN" sz="2200" dirty="0">
                <a:latin typeface="Calibri" panose="020F0502020204030204" pitchFamily="34" charset="0"/>
              </a:rPr>
              <a:t>It's a result or a service 's trust that it will perform well.</a:t>
            </a:r>
          </a:p>
          <a:p>
            <a:pPr algn="just">
              <a:lnSpc>
                <a:spcPct val="150000"/>
              </a:lnSpc>
              <a:buFont typeface="Arial" pitchFamily="34" charset="0"/>
              <a:buChar char="•"/>
            </a:pPr>
            <a:r>
              <a:rPr lang="en-IN" sz="2200" dirty="0">
                <a:latin typeface="Calibri" panose="020F0502020204030204" pitchFamily="34" charset="0"/>
              </a:rPr>
              <a:t>It offers an assurance that, according to expectations or requirements, the product will operate without any problems.</a:t>
            </a:r>
          </a:p>
          <a:p>
            <a:pPr algn="just">
              <a:lnSpc>
                <a:spcPct val="150000"/>
              </a:lnSpc>
              <a:buFont typeface="Arial" pitchFamily="34" charset="0"/>
              <a:buChar char="•"/>
            </a:pPr>
            <a:r>
              <a:rPr lang="en-IN" sz="2200" dirty="0">
                <a:latin typeface="Calibri" panose="020F0502020204030204" pitchFamily="34" charset="0"/>
              </a:rPr>
              <a:t>Quality assurance focuses on enhancing and making the software development process successful.</a:t>
            </a:r>
          </a:p>
          <a:p>
            <a:pPr algn="just">
              <a:lnSpc>
                <a:spcPct val="150000"/>
              </a:lnSpc>
              <a:buFont typeface="Arial" pitchFamily="34" charset="0"/>
              <a:buChar char="•"/>
            </a:pPr>
            <a:r>
              <a:rPr lang="en-IN" sz="2200" dirty="0">
                <a:latin typeface="Calibri" panose="020F0502020204030204" pitchFamily="34" charset="0"/>
              </a:rPr>
              <a:t>Effective for products according to the quality standards established</a:t>
            </a:r>
          </a:p>
          <a:p>
            <a:pPr algn="just">
              <a:lnSpc>
                <a:spcPct val="150000"/>
              </a:lnSpc>
              <a:buFont typeface="Arial" pitchFamily="34" charset="0"/>
              <a:buChar char="•"/>
            </a:pPr>
            <a:r>
              <a:rPr lang="en-IN" sz="2200" dirty="0">
                <a:latin typeface="Calibri" panose="020F0502020204030204" pitchFamily="34" charset="0"/>
              </a:rPr>
              <a:t>Quality Assurance is commonly referred to as QA Checking.</a:t>
            </a:r>
            <a:endParaRPr lang="en-US" sz="2000" dirty="0"/>
          </a:p>
          <a:p>
            <a:pPr>
              <a:lnSpc>
                <a:spcPct val="150000"/>
              </a:lnSpc>
              <a:buFont typeface="Arial" pitchFamily="34" charset="0"/>
              <a:buChar char="•"/>
            </a:pPr>
            <a:endParaRPr lang="en-US" sz="2000" dirty="0"/>
          </a:p>
          <a:p>
            <a:pPr>
              <a:lnSpc>
                <a:spcPct val="150000"/>
              </a:lnSpc>
              <a:buFont typeface="Arial" pitchFamily="34" charset="0"/>
              <a:buChar char="•"/>
            </a:pPr>
            <a:endParaRPr lang="en-US" sz="2000" dirty="0"/>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US" altLang="en-US" sz="2000" b="1" dirty="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Calibri" pitchFamily="34" charset="0"/>
              </a:rPr>
              <a:t>Quality Assurance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extLst>
      <p:ext uri="{BB962C8B-B14F-4D97-AF65-F5344CB8AC3E}">
        <p14:creationId xmlns:p14="http://schemas.microsoft.com/office/powerpoint/2010/main" val="360422418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51"/>
</p:tagLst>
</file>

<file path=ppt/tags/tag101.xml><?xml version="1.0" encoding="utf-8"?>
<p:tagLst xmlns:a="http://schemas.openxmlformats.org/drawingml/2006/main" xmlns:r="http://schemas.openxmlformats.org/officeDocument/2006/relationships" xmlns:p="http://schemas.openxmlformats.org/presentationml/2006/main">
  <p:tag name="AS_UNIQUEID" val="52"/>
</p:tagLst>
</file>

<file path=ppt/tags/tag102.xml><?xml version="1.0" encoding="utf-8"?>
<p:tagLst xmlns:a="http://schemas.openxmlformats.org/drawingml/2006/main" xmlns:r="http://schemas.openxmlformats.org/officeDocument/2006/relationships" xmlns:p="http://schemas.openxmlformats.org/presentationml/2006/main">
  <p:tag name="AS_UNIQUEID" val="53"/>
</p:tagLst>
</file>

<file path=ppt/tags/tag103.xml><?xml version="1.0" encoding="utf-8"?>
<p:tagLst xmlns:a="http://schemas.openxmlformats.org/drawingml/2006/main" xmlns:r="http://schemas.openxmlformats.org/officeDocument/2006/relationships" xmlns:p="http://schemas.openxmlformats.org/presentationml/2006/main">
  <p:tag name="AS_UNIQUEID" val="54"/>
</p:tagLst>
</file>

<file path=ppt/tags/tag104.xml><?xml version="1.0" encoding="utf-8"?>
<p:tagLst xmlns:a="http://schemas.openxmlformats.org/drawingml/2006/main" xmlns:r="http://schemas.openxmlformats.org/officeDocument/2006/relationships" xmlns:p="http://schemas.openxmlformats.org/presentationml/2006/main">
  <p:tag name="AS_UNIQUEID" val="58"/>
</p:tagLst>
</file>

<file path=ppt/tags/tag105.xml><?xml version="1.0" encoding="utf-8"?>
<p:tagLst xmlns:a="http://schemas.openxmlformats.org/drawingml/2006/main" xmlns:r="http://schemas.openxmlformats.org/officeDocument/2006/relationships" xmlns:p="http://schemas.openxmlformats.org/presentationml/2006/main">
  <p:tag name="AS_UNIQUEID" val="49"/>
</p:tagLst>
</file>

<file path=ppt/tags/tag106.xml><?xml version="1.0" encoding="utf-8"?>
<p:tagLst xmlns:a="http://schemas.openxmlformats.org/drawingml/2006/main" xmlns:r="http://schemas.openxmlformats.org/officeDocument/2006/relationships" xmlns:p="http://schemas.openxmlformats.org/presentationml/2006/main">
  <p:tag name="AS_UNIQUEID" val="50"/>
</p:tagLst>
</file>

<file path=ppt/tags/tag107.xml><?xml version="1.0" encoding="utf-8"?>
<p:tagLst xmlns:a="http://schemas.openxmlformats.org/drawingml/2006/main" xmlns:r="http://schemas.openxmlformats.org/officeDocument/2006/relationships" xmlns:p="http://schemas.openxmlformats.org/presentationml/2006/main">
  <p:tag name="AS_UNIQUEID" val="51"/>
</p:tagLst>
</file>

<file path=ppt/tags/tag108.xml><?xml version="1.0" encoding="utf-8"?>
<p:tagLst xmlns:a="http://schemas.openxmlformats.org/drawingml/2006/main" xmlns:r="http://schemas.openxmlformats.org/officeDocument/2006/relationships" xmlns:p="http://schemas.openxmlformats.org/presentationml/2006/main">
  <p:tag name="AS_UNIQUEID" val="52"/>
</p:tagLst>
</file>

<file path=ppt/tags/tag109.xml><?xml version="1.0" encoding="utf-8"?>
<p:tagLst xmlns:a="http://schemas.openxmlformats.org/drawingml/2006/main" xmlns:r="http://schemas.openxmlformats.org/officeDocument/2006/relationships" xmlns:p="http://schemas.openxmlformats.org/presentationml/2006/main">
  <p:tag name="AS_UNIQUEID" val="53"/>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54"/>
</p:tagLst>
</file>

<file path=ppt/tags/tag111.xml><?xml version="1.0" encoding="utf-8"?>
<p:tagLst xmlns:a="http://schemas.openxmlformats.org/drawingml/2006/main" xmlns:r="http://schemas.openxmlformats.org/officeDocument/2006/relationships" xmlns:p="http://schemas.openxmlformats.org/presentationml/2006/main">
  <p:tag name="AS_UNIQUEID" val="58"/>
</p:tagLst>
</file>

<file path=ppt/tags/tag112.xml><?xml version="1.0" encoding="utf-8"?>
<p:tagLst xmlns:a="http://schemas.openxmlformats.org/drawingml/2006/main" xmlns:r="http://schemas.openxmlformats.org/officeDocument/2006/relationships" xmlns:p="http://schemas.openxmlformats.org/presentationml/2006/main">
  <p:tag name="AS_UNIQUEID" val="49"/>
</p:tagLst>
</file>

<file path=ppt/tags/tag113.xml><?xml version="1.0" encoding="utf-8"?>
<p:tagLst xmlns:a="http://schemas.openxmlformats.org/drawingml/2006/main" xmlns:r="http://schemas.openxmlformats.org/officeDocument/2006/relationships" xmlns:p="http://schemas.openxmlformats.org/presentationml/2006/main">
  <p:tag name="AS_UNIQUEID" val="50"/>
</p:tagLst>
</file>

<file path=ppt/tags/tag114.xml><?xml version="1.0" encoding="utf-8"?>
<p:tagLst xmlns:a="http://schemas.openxmlformats.org/drawingml/2006/main" xmlns:r="http://schemas.openxmlformats.org/officeDocument/2006/relationships" xmlns:p="http://schemas.openxmlformats.org/presentationml/2006/main">
  <p:tag name="AS_UNIQUEID" val="51"/>
</p:tagLst>
</file>

<file path=ppt/tags/tag115.xml><?xml version="1.0" encoding="utf-8"?>
<p:tagLst xmlns:a="http://schemas.openxmlformats.org/drawingml/2006/main" xmlns:r="http://schemas.openxmlformats.org/officeDocument/2006/relationships" xmlns:p="http://schemas.openxmlformats.org/presentationml/2006/main">
  <p:tag name="AS_UNIQUEID" val="52"/>
</p:tagLst>
</file>

<file path=ppt/tags/tag116.xml><?xml version="1.0" encoding="utf-8"?>
<p:tagLst xmlns:a="http://schemas.openxmlformats.org/drawingml/2006/main" xmlns:r="http://schemas.openxmlformats.org/officeDocument/2006/relationships" xmlns:p="http://schemas.openxmlformats.org/presentationml/2006/main">
  <p:tag name="AS_UNIQUEID" val="53"/>
</p:tagLst>
</file>

<file path=ppt/tags/tag117.xml><?xml version="1.0" encoding="utf-8"?>
<p:tagLst xmlns:a="http://schemas.openxmlformats.org/drawingml/2006/main" xmlns:r="http://schemas.openxmlformats.org/officeDocument/2006/relationships" xmlns:p="http://schemas.openxmlformats.org/presentationml/2006/main">
  <p:tag name="AS_UNIQUEID" val="54"/>
</p:tagLst>
</file>

<file path=ppt/tags/tag118.xml><?xml version="1.0" encoding="utf-8"?>
<p:tagLst xmlns:a="http://schemas.openxmlformats.org/drawingml/2006/main" xmlns:r="http://schemas.openxmlformats.org/officeDocument/2006/relationships" xmlns:p="http://schemas.openxmlformats.org/presentationml/2006/main">
  <p:tag name="AS_UNIQUEID" val="58"/>
</p:tagLst>
</file>

<file path=ppt/tags/tag119.xml><?xml version="1.0" encoding="utf-8"?>
<p:tagLst xmlns:a="http://schemas.openxmlformats.org/drawingml/2006/main" xmlns:r="http://schemas.openxmlformats.org/officeDocument/2006/relationships" xmlns:p="http://schemas.openxmlformats.org/presentationml/2006/main">
  <p:tag name="AS_UNIQUEID" val="49"/>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50"/>
</p:tagLst>
</file>

<file path=ppt/tags/tag121.xml><?xml version="1.0" encoding="utf-8"?>
<p:tagLst xmlns:a="http://schemas.openxmlformats.org/drawingml/2006/main" xmlns:r="http://schemas.openxmlformats.org/officeDocument/2006/relationships" xmlns:p="http://schemas.openxmlformats.org/presentationml/2006/main">
  <p:tag name="AS_UNIQUEID" val="51"/>
</p:tagLst>
</file>

<file path=ppt/tags/tag122.xml><?xml version="1.0" encoding="utf-8"?>
<p:tagLst xmlns:a="http://schemas.openxmlformats.org/drawingml/2006/main" xmlns:r="http://schemas.openxmlformats.org/officeDocument/2006/relationships" xmlns:p="http://schemas.openxmlformats.org/presentationml/2006/main">
  <p:tag name="AS_UNIQUEID" val="52"/>
</p:tagLst>
</file>

<file path=ppt/tags/tag123.xml><?xml version="1.0" encoding="utf-8"?>
<p:tagLst xmlns:a="http://schemas.openxmlformats.org/drawingml/2006/main" xmlns:r="http://schemas.openxmlformats.org/officeDocument/2006/relationships" xmlns:p="http://schemas.openxmlformats.org/presentationml/2006/main">
  <p:tag name="AS_UNIQUEID" val="53"/>
</p:tagLst>
</file>

<file path=ppt/tags/tag124.xml><?xml version="1.0" encoding="utf-8"?>
<p:tagLst xmlns:a="http://schemas.openxmlformats.org/drawingml/2006/main" xmlns:r="http://schemas.openxmlformats.org/officeDocument/2006/relationships" xmlns:p="http://schemas.openxmlformats.org/presentationml/2006/main">
  <p:tag name="AS_UNIQUEID" val="54"/>
</p:tagLst>
</file>

<file path=ppt/tags/tag125.xml><?xml version="1.0" encoding="utf-8"?>
<p:tagLst xmlns:a="http://schemas.openxmlformats.org/drawingml/2006/main" xmlns:r="http://schemas.openxmlformats.org/officeDocument/2006/relationships" xmlns:p="http://schemas.openxmlformats.org/presentationml/2006/main">
  <p:tag name="AS_UNIQUEID" val="58"/>
</p:tagLst>
</file>

<file path=ppt/tags/tag126.xml><?xml version="1.0" encoding="utf-8"?>
<p:tagLst xmlns:a="http://schemas.openxmlformats.org/drawingml/2006/main" xmlns:r="http://schemas.openxmlformats.org/officeDocument/2006/relationships" xmlns:p="http://schemas.openxmlformats.org/presentationml/2006/main">
  <p:tag name="AS_UNIQUEID" val="49"/>
</p:tagLst>
</file>

<file path=ppt/tags/tag127.xml><?xml version="1.0" encoding="utf-8"?>
<p:tagLst xmlns:a="http://schemas.openxmlformats.org/drawingml/2006/main" xmlns:r="http://schemas.openxmlformats.org/officeDocument/2006/relationships" xmlns:p="http://schemas.openxmlformats.org/presentationml/2006/main">
  <p:tag name="AS_UNIQUEID" val="50"/>
</p:tagLst>
</file>

<file path=ppt/tags/tag128.xml><?xml version="1.0" encoding="utf-8"?>
<p:tagLst xmlns:a="http://schemas.openxmlformats.org/drawingml/2006/main" xmlns:r="http://schemas.openxmlformats.org/officeDocument/2006/relationships" xmlns:p="http://schemas.openxmlformats.org/presentationml/2006/main">
  <p:tag name="AS_UNIQUEID" val="51"/>
</p:tagLst>
</file>

<file path=ppt/tags/tag129.xml><?xml version="1.0" encoding="utf-8"?>
<p:tagLst xmlns:a="http://schemas.openxmlformats.org/drawingml/2006/main" xmlns:r="http://schemas.openxmlformats.org/officeDocument/2006/relationships" xmlns:p="http://schemas.openxmlformats.org/presentationml/2006/main">
  <p:tag name="AS_UNIQUEID" val="52"/>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53"/>
</p:tagLst>
</file>

<file path=ppt/tags/tag131.xml><?xml version="1.0" encoding="utf-8"?>
<p:tagLst xmlns:a="http://schemas.openxmlformats.org/drawingml/2006/main" xmlns:r="http://schemas.openxmlformats.org/officeDocument/2006/relationships" xmlns:p="http://schemas.openxmlformats.org/presentationml/2006/main">
  <p:tag name="AS_UNIQUEID" val="54"/>
</p:tagLst>
</file>

<file path=ppt/tags/tag132.xml><?xml version="1.0" encoding="utf-8"?>
<p:tagLst xmlns:a="http://schemas.openxmlformats.org/drawingml/2006/main" xmlns:r="http://schemas.openxmlformats.org/officeDocument/2006/relationships" xmlns:p="http://schemas.openxmlformats.org/presentationml/2006/main">
  <p:tag name="AS_UNIQUEID" val="58"/>
</p:tagLst>
</file>

<file path=ppt/tags/tag133.xml><?xml version="1.0" encoding="utf-8"?>
<p:tagLst xmlns:a="http://schemas.openxmlformats.org/drawingml/2006/main" xmlns:r="http://schemas.openxmlformats.org/officeDocument/2006/relationships" xmlns:p="http://schemas.openxmlformats.org/presentationml/2006/main">
  <p:tag name="AS_UNIQUEID" val="49"/>
</p:tagLst>
</file>

<file path=ppt/tags/tag134.xml><?xml version="1.0" encoding="utf-8"?>
<p:tagLst xmlns:a="http://schemas.openxmlformats.org/drawingml/2006/main" xmlns:r="http://schemas.openxmlformats.org/officeDocument/2006/relationships" xmlns:p="http://schemas.openxmlformats.org/presentationml/2006/main">
  <p:tag name="AS_UNIQUEID" val="50"/>
</p:tagLst>
</file>

<file path=ppt/tags/tag135.xml><?xml version="1.0" encoding="utf-8"?>
<p:tagLst xmlns:a="http://schemas.openxmlformats.org/drawingml/2006/main" xmlns:r="http://schemas.openxmlformats.org/officeDocument/2006/relationships" xmlns:p="http://schemas.openxmlformats.org/presentationml/2006/main">
  <p:tag name="AS_UNIQUEID" val="51"/>
</p:tagLst>
</file>

<file path=ppt/tags/tag136.xml><?xml version="1.0" encoding="utf-8"?>
<p:tagLst xmlns:a="http://schemas.openxmlformats.org/drawingml/2006/main" xmlns:r="http://schemas.openxmlformats.org/officeDocument/2006/relationships" xmlns:p="http://schemas.openxmlformats.org/presentationml/2006/main">
  <p:tag name="AS_UNIQUEID" val="52"/>
</p:tagLst>
</file>

<file path=ppt/tags/tag137.xml><?xml version="1.0" encoding="utf-8"?>
<p:tagLst xmlns:a="http://schemas.openxmlformats.org/drawingml/2006/main" xmlns:r="http://schemas.openxmlformats.org/officeDocument/2006/relationships" xmlns:p="http://schemas.openxmlformats.org/presentationml/2006/main">
  <p:tag name="AS_UNIQUEID" val="53"/>
</p:tagLst>
</file>

<file path=ppt/tags/tag138.xml><?xml version="1.0" encoding="utf-8"?>
<p:tagLst xmlns:a="http://schemas.openxmlformats.org/drawingml/2006/main" xmlns:r="http://schemas.openxmlformats.org/officeDocument/2006/relationships" xmlns:p="http://schemas.openxmlformats.org/presentationml/2006/main">
  <p:tag name="AS_UNIQUEID" val="54"/>
</p:tagLst>
</file>

<file path=ppt/tags/tag139.xml><?xml version="1.0" encoding="utf-8"?>
<p:tagLst xmlns:a="http://schemas.openxmlformats.org/drawingml/2006/main" xmlns:r="http://schemas.openxmlformats.org/officeDocument/2006/relationships" xmlns:p="http://schemas.openxmlformats.org/presentationml/2006/main">
  <p:tag name="AS_UNIQUEID" val="58"/>
</p:tagLst>
</file>

<file path=ppt/tags/tag14.xml><?xml version="1.0" encoding="utf-8"?>
<p:tagLst xmlns:a="http://schemas.openxmlformats.org/drawingml/2006/main" xmlns:r="http://schemas.openxmlformats.org/officeDocument/2006/relationships" xmlns:p="http://schemas.openxmlformats.org/presentationml/2006/main">
  <p:tag name="AS_UNIQUEID" val="49"/>
</p:tagLst>
</file>

<file path=ppt/tags/tag140.xml><?xml version="1.0" encoding="utf-8"?>
<p:tagLst xmlns:a="http://schemas.openxmlformats.org/drawingml/2006/main" xmlns:r="http://schemas.openxmlformats.org/officeDocument/2006/relationships" xmlns:p="http://schemas.openxmlformats.org/presentationml/2006/main">
  <p:tag name="AS_UNIQUEID" val="49"/>
</p:tagLst>
</file>

<file path=ppt/tags/tag141.xml><?xml version="1.0" encoding="utf-8"?>
<p:tagLst xmlns:a="http://schemas.openxmlformats.org/drawingml/2006/main" xmlns:r="http://schemas.openxmlformats.org/officeDocument/2006/relationships" xmlns:p="http://schemas.openxmlformats.org/presentationml/2006/main">
  <p:tag name="AS_UNIQUEID" val="50"/>
</p:tagLst>
</file>

<file path=ppt/tags/tag142.xml><?xml version="1.0" encoding="utf-8"?>
<p:tagLst xmlns:a="http://schemas.openxmlformats.org/drawingml/2006/main" xmlns:r="http://schemas.openxmlformats.org/officeDocument/2006/relationships" xmlns:p="http://schemas.openxmlformats.org/presentationml/2006/main">
  <p:tag name="AS_UNIQUEID" val="51"/>
</p:tagLst>
</file>

<file path=ppt/tags/tag143.xml><?xml version="1.0" encoding="utf-8"?>
<p:tagLst xmlns:a="http://schemas.openxmlformats.org/drawingml/2006/main" xmlns:r="http://schemas.openxmlformats.org/officeDocument/2006/relationships" xmlns:p="http://schemas.openxmlformats.org/presentationml/2006/main">
  <p:tag name="AS_UNIQUEID" val="52"/>
</p:tagLst>
</file>

<file path=ppt/tags/tag144.xml><?xml version="1.0" encoding="utf-8"?>
<p:tagLst xmlns:a="http://schemas.openxmlformats.org/drawingml/2006/main" xmlns:r="http://schemas.openxmlformats.org/officeDocument/2006/relationships" xmlns:p="http://schemas.openxmlformats.org/presentationml/2006/main">
  <p:tag name="AS_UNIQUEID" val="53"/>
</p:tagLst>
</file>

<file path=ppt/tags/tag145.xml><?xml version="1.0" encoding="utf-8"?>
<p:tagLst xmlns:a="http://schemas.openxmlformats.org/drawingml/2006/main" xmlns:r="http://schemas.openxmlformats.org/officeDocument/2006/relationships" xmlns:p="http://schemas.openxmlformats.org/presentationml/2006/main">
  <p:tag name="AS_UNIQUEID" val="54"/>
</p:tagLst>
</file>

<file path=ppt/tags/tag146.xml><?xml version="1.0" encoding="utf-8"?>
<p:tagLst xmlns:a="http://schemas.openxmlformats.org/drawingml/2006/main" xmlns:r="http://schemas.openxmlformats.org/officeDocument/2006/relationships" xmlns:p="http://schemas.openxmlformats.org/presentationml/2006/main">
  <p:tag name="AS_UNIQUEID" val="58"/>
</p:tagLst>
</file>

<file path=ppt/tags/tag147.xml><?xml version="1.0" encoding="utf-8"?>
<p:tagLst xmlns:a="http://schemas.openxmlformats.org/drawingml/2006/main" xmlns:r="http://schemas.openxmlformats.org/officeDocument/2006/relationships" xmlns:p="http://schemas.openxmlformats.org/presentationml/2006/main">
  <p:tag name="AS_UNIQUEID" val="49"/>
</p:tagLst>
</file>

<file path=ppt/tags/tag148.xml><?xml version="1.0" encoding="utf-8"?>
<p:tagLst xmlns:a="http://schemas.openxmlformats.org/drawingml/2006/main" xmlns:r="http://schemas.openxmlformats.org/officeDocument/2006/relationships" xmlns:p="http://schemas.openxmlformats.org/presentationml/2006/main">
  <p:tag name="AS_UNIQUEID" val="50"/>
</p:tagLst>
</file>

<file path=ppt/tags/tag149.xml><?xml version="1.0" encoding="utf-8"?>
<p:tagLst xmlns:a="http://schemas.openxmlformats.org/drawingml/2006/main" xmlns:r="http://schemas.openxmlformats.org/officeDocument/2006/relationships" xmlns:p="http://schemas.openxmlformats.org/presentationml/2006/main">
  <p:tag name="AS_UNIQUEID" val="51"/>
</p:tagLst>
</file>

<file path=ppt/tags/tag15.xml><?xml version="1.0" encoding="utf-8"?>
<p:tagLst xmlns:a="http://schemas.openxmlformats.org/drawingml/2006/main" xmlns:r="http://schemas.openxmlformats.org/officeDocument/2006/relationships" xmlns:p="http://schemas.openxmlformats.org/presentationml/2006/main">
  <p:tag name="AS_UNIQUEID" val="50"/>
</p:tagLst>
</file>

<file path=ppt/tags/tag150.xml><?xml version="1.0" encoding="utf-8"?>
<p:tagLst xmlns:a="http://schemas.openxmlformats.org/drawingml/2006/main" xmlns:r="http://schemas.openxmlformats.org/officeDocument/2006/relationships" xmlns:p="http://schemas.openxmlformats.org/presentationml/2006/main">
  <p:tag name="AS_UNIQUEID" val="52"/>
</p:tagLst>
</file>

<file path=ppt/tags/tag151.xml><?xml version="1.0" encoding="utf-8"?>
<p:tagLst xmlns:a="http://schemas.openxmlformats.org/drawingml/2006/main" xmlns:r="http://schemas.openxmlformats.org/officeDocument/2006/relationships" xmlns:p="http://schemas.openxmlformats.org/presentationml/2006/main">
  <p:tag name="AS_UNIQUEID" val="53"/>
</p:tagLst>
</file>

<file path=ppt/tags/tag152.xml><?xml version="1.0" encoding="utf-8"?>
<p:tagLst xmlns:a="http://schemas.openxmlformats.org/drawingml/2006/main" xmlns:r="http://schemas.openxmlformats.org/officeDocument/2006/relationships" xmlns:p="http://schemas.openxmlformats.org/presentationml/2006/main">
  <p:tag name="AS_UNIQUEID" val="54"/>
</p:tagLst>
</file>

<file path=ppt/tags/tag153.xml><?xml version="1.0" encoding="utf-8"?>
<p:tagLst xmlns:a="http://schemas.openxmlformats.org/drawingml/2006/main" xmlns:r="http://schemas.openxmlformats.org/officeDocument/2006/relationships" xmlns:p="http://schemas.openxmlformats.org/presentationml/2006/main">
  <p:tag name="AS_UNIQUEID" val="58"/>
</p:tagLst>
</file>

<file path=ppt/tags/tag154.xml><?xml version="1.0" encoding="utf-8"?>
<p:tagLst xmlns:a="http://schemas.openxmlformats.org/drawingml/2006/main" xmlns:r="http://schemas.openxmlformats.org/officeDocument/2006/relationships" xmlns:p="http://schemas.openxmlformats.org/presentationml/2006/main">
  <p:tag name="AS_UNIQUEID" val="49"/>
</p:tagLst>
</file>

<file path=ppt/tags/tag155.xml><?xml version="1.0" encoding="utf-8"?>
<p:tagLst xmlns:a="http://schemas.openxmlformats.org/drawingml/2006/main" xmlns:r="http://schemas.openxmlformats.org/officeDocument/2006/relationships" xmlns:p="http://schemas.openxmlformats.org/presentationml/2006/main">
  <p:tag name="AS_UNIQUEID" val="50"/>
</p:tagLst>
</file>

<file path=ppt/tags/tag156.xml><?xml version="1.0" encoding="utf-8"?>
<p:tagLst xmlns:a="http://schemas.openxmlformats.org/drawingml/2006/main" xmlns:r="http://schemas.openxmlformats.org/officeDocument/2006/relationships" xmlns:p="http://schemas.openxmlformats.org/presentationml/2006/main">
  <p:tag name="AS_UNIQUEID" val="51"/>
</p:tagLst>
</file>

<file path=ppt/tags/tag157.xml><?xml version="1.0" encoding="utf-8"?>
<p:tagLst xmlns:a="http://schemas.openxmlformats.org/drawingml/2006/main" xmlns:r="http://schemas.openxmlformats.org/officeDocument/2006/relationships" xmlns:p="http://schemas.openxmlformats.org/presentationml/2006/main">
  <p:tag name="AS_UNIQUEID" val="52"/>
</p:tagLst>
</file>

<file path=ppt/tags/tag158.xml><?xml version="1.0" encoding="utf-8"?>
<p:tagLst xmlns:a="http://schemas.openxmlformats.org/drawingml/2006/main" xmlns:r="http://schemas.openxmlformats.org/officeDocument/2006/relationships" xmlns:p="http://schemas.openxmlformats.org/presentationml/2006/main">
  <p:tag name="AS_UNIQUEID" val="53"/>
</p:tagLst>
</file>

<file path=ppt/tags/tag159.xml><?xml version="1.0" encoding="utf-8"?>
<p:tagLst xmlns:a="http://schemas.openxmlformats.org/drawingml/2006/main" xmlns:r="http://schemas.openxmlformats.org/officeDocument/2006/relationships" xmlns:p="http://schemas.openxmlformats.org/presentationml/2006/main">
  <p:tag name="AS_UNIQUEID" val="54"/>
</p:tagLst>
</file>

<file path=ppt/tags/tag16.xml><?xml version="1.0" encoding="utf-8"?>
<p:tagLst xmlns:a="http://schemas.openxmlformats.org/drawingml/2006/main" xmlns:r="http://schemas.openxmlformats.org/officeDocument/2006/relationships" xmlns:p="http://schemas.openxmlformats.org/presentationml/2006/main">
  <p:tag name="AS_UNIQUEID" val="51"/>
</p:tagLst>
</file>

<file path=ppt/tags/tag160.xml><?xml version="1.0" encoding="utf-8"?>
<p:tagLst xmlns:a="http://schemas.openxmlformats.org/drawingml/2006/main" xmlns:r="http://schemas.openxmlformats.org/officeDocument/2006/relationships" xmlns:p="http://schemas.openxmlformats.org/presentationml/2006/main">
  <p:tag name="AS_UNIQUEID" val="58"/>
</p:tagLst>
</file>

<file path=ppt/tags/tag161.xml><?xml version="1.0" encoding="utf-8"?>
<p:tagLst xmlns:a="http://schemas.openxmlformats.org/drawingml/2006/main" xmlns:r="http://schemas.openxmlformats.org/officeDocument/2006/relationships" xmlns:p="http://schemas.openxmlformats.org/presentationml/2006/main">
  <p:tag name="AS_UNIQUEID" val="49"/>
</p:tagLst>
</file>

<file path=ppt/tags/tag162.xml><?xml version="1.0" encoding="utf-8"?>
<p:tagLst xmlns:a="http://schemas.openxmlformats.org/drawingml/2006/main" xmlns:r="http://schemas.openxmlformats.org/officeDocument/2006/relationships" xmlns:p="http://schemas.openxmlformats.org/presentationml/2006/main">
  <p:tag name="AS_UNIQUEID" val="50"/>
</p:tagLst>
</file>

<file path=ppt/tags/tag163.xml><?xml version="1.0" encoding="utf-8"?>
<p:tagLst xmlns:a="http://schemas.openxmlformats.org/drawingml/2006/main" xmlns:r="http://schemas.openxmlformats.org/officeDocument/2006/relationships" xmlns:p="http://schemas.openxmlformats.org/presentationml/2006/main">
  <p:tag name="AS_UNIQUEID" val="51"/>
</p:tagLst>
</file>

<file path=ppt/tags/tag164.xml><?xml version="1.0" encoding="utf-8"?>
<p:tagLst xmlns:a="http://schemas.openxmlformats.org/drawingml/2006/main" xmlns:r="http://schemas.openxmlformats.org/officeDocument/2006/relationships" xmlns:p="http://schemas.openxmlformats.org/presentationml/2006/main">
  <p:tag name="AS_UNIQUEID" val="52"/>
</p:tagLst>
</file>

<file path=ppt/tags/tag165.xml><?xml version="1.0" encoding="utf-8"?>
<p:tagLst xmlns:a="http://schemas.openxmlformats.org/drawingml/2006/main" xmlns:r="http://schemas.openxmlformats.org/officeDocument/2006/relationships" xmlns:p="http://schemas.openxmlformats.org/presentationml/2006/main">
  <p:tag name="AS_UNIQUEID" val="53"/>
</p:tagLst>
</file>

<file path=ppt/tags/tag166.xml><?xml version="1.0" encoding="utf-8"?>
<p:tagLst xmlns:a="http://schemas.openxmlformats.org/drawingml/2006/main" xmlns:r="http://schemas.openxmlformats.org/officeDocument/2006/relationships" xmlns:p="http://schemas.openxmlformats.org/presentationml/2006/main">
  <p:tag name="AS_UNIQUEID" val="54"/>
</p:tagLst>
</file>

<file path=ppt/tags/tag167.xml><?xml version="1.0" encoding="utf-8"?>
<p:tagLst xmlns:a="http://schemas.openxmlformats.org/drawingml/2006/main" xmlns:r="http://schemas.openxmlformats.org/officeDocument/2006/relationships" xmlns:p="http://schemas.openxmlformats.org/presentationml/2006/main">
  <p:tag name="AS_UNIQUEID" val="58"/>
</p:tagLst>
</file>

<file path=ppt/tags/tag168.xml><?xml version="1.0" encoding="utf-8"?>
<p:tagLst xmlns:a="http://schemas.openxmlformats.org/drawingml/2006/main" xmlns:r="http://schemas.openxmlformats.org/officeDocument/2006/relationships" xmlns:p="http://schemas.openxmlformats.org/presentationml/2006/main">
  <p:tag name="AS_UNIQUEID" val="49"/>
</p:tagLst>
</file>

<file path=ppt/tags/tag169.xml><?xml version="1.0" encoding="utf-8"?>
<p:tagLst xmlns:a="http://schemas.openxmlformats.org/drawingml/2006/main" xmlns:r="http://schemas.openxmlformats.org/officeDocument/2006/relationships" xmlns:p="http://schemas.openxmlformats.org/presentationml/2006/main">
  <p:tag name="AS_UNIQUEID" val="50"/>
</p:tagLst>
</file>

<file path=ppt/tags/tag17.xml><?xml version="1.0" encoding="utf-8"?>
<p:tagLst xmlns:a="http://schemas.openxmlformats.org/drawingml/2006/main" xmlns:r="http://schemas.openxmlformats.org/officeDocument/2006/relationships" xmlns:p="http://schemas.openxmlformats.org/presentationml/2006/main">
  <p:tag name="AS_UNIQUEID" val="52"/>
</p:tagLst>
</file>

<file path=ppt/tags/tag170.xml><?xml version="1.0" encoding="utf-8"?>
<p:tagLst xmlns:a="http://schemas.openxmlformats.org/drawingml/2006/main" xmlns:r="http://schemas.openxmlformats.org/officeDocument/2006/relationships" xmlns:p="http://schemas.openxmlformats.org/presentationml/2006/main">
  <p:tag name="AS_UNIQUEID" val="51"/>
</p:tagLst>
</file>

<file path=ppt/tags/tag171.xml><?xml version="1.0" encoding="utf-8"?>
<p:tagLst xmlns:a="http://schemas.openxmlformats.org/drawingml/2006/main" xmlns:r="http://schemas.openxmlformats.org/officeDocument/2006/relationships" xmlns:p="http://schemas.openxmlformats.org/presentationml/2006/main">
  <p:tag name="AS_UNIQUEID" val="52"/>
</p:tagLst>
</file>

<file path=ppt/tags/tag172.xml><?xml version="1.0" encoding="utf-8"?>
<p:tagLst xmlns:a="http://schemas.openxmlformats.org/drawingml/2006/main" xmlns:r="http://schemas.openxmlformats.org/officeDocument/2006/relationships" xmlns:p="http://schemas.openxmlformats.org/presentationml/2006/main">
  <p:tag name="AS_UNIQUEID" val="53"/>
</p:tagLst>
</file>

<file path=ppt/tags/tag173.xml><?xml version="1.0" encoding="utf-8"?>
<p:tagLst xmlns:a="http://schemas.openxmlformats.org/drawingml/2006/main" xmlns:r="http://schemas.openxmlformats.org/officeDocument/2006/relationships" xmlns:p="http://schemas.openxmlformats.org/presentationml/2006/main">
  <p:tag name="AS_UNIQUEID" val="54"/>
</p:tagLst>
</file>

<file path=ppt/tags/tag174.xml><?xml version="1.0" encoding="utf-8"?>
<p:tagLst xmlns:a="http://schemas.openxmlformats.org/drawingml/2006/main" xmlns:r="http://schemas.openxmlformats.org/officeDocument/2006/relationships" xmlns:p="http://schemas.openxmlformats.org/presentationml/2006/main">
  <p:tag name="AS_UNIQUEID" val="58"/>
</p:tagLst>
</file>

<file path=ppt/tags/tag175.xml><?xml version="1.0" encoding="utf-8"?>
<p:tagLst xmlns:a="http://schemas.openxmlformats.org/drawingml/2006/main" xmlns:r="http://schemas.openxmlformats.org/officeDocument/2006/relationships" xmlns:p="http://schemas.openxmlformats.org/presentationml/2006/main">
  <p:tag name="AS_UNIQUEID" val="49"/>
</p:tagLst>
</file>

<file path=ppt/tags/tag176.xml><?xml version="1.0" encoding="utf-8"?>
<p:tagLst xmlns:a="http://schemas.openxmlformats.org/drawingml/2006/main" xmlns:r="http://schemas.openxmlformats.org/officeDocument/2006/relationships" xmlns:p="http://schemas.openxmlformats.org/presentationml/2006/main">
  <p:tag name="AS_UNIQUEID" val="50"/>
</p:tagLst>
</file>

<file path=ppt/tags/tag177.xml><?xml version="1.0" encoding="utf-8"?>
<p:tagLst xmlns:a="http://schemas.openxmlformats.org/drawingml/2006/main" xmlns:r="http://schemas.openxmlformats.org/officeDocument/2006/relationships" xmlns:p="http://schemas.openxmlformats.org/presentationml/2006/main">
  <p:tag name="AS_UNIQUEID" val="51"/>
</p:tagLst>
</file>

<file path=ppt/tags/tag178.xml><?xml version="1.0" encoding="utf-8"?>
<p:tagLst xmlns:a="http://schemas.openxmlformats.org/drawingml/2006/main" xmlns:r="http://schemas.openxmlformats.org/officeDocument/2006/relationships" xmlns:p="http://schemas.openxmlformats.org/presentationml/2006/main">
  <p:tag name="AS_UNIQUEID" val="52"/>
</p:tagLst>
</file>

<file path=ppt/tags/tag179.xml><?xml version="1.0" encoding="utf-8"?>
<p:tagLst xmlns:a="http://schemas.openxmlformats.org/drawingml/2006/main" xmlns:r="http://schemas.openxmlformats.org/officeDocument/2006/relationships" xmlns:p="http://schemas.openxmlformats.org/presentationml/2006/main">
  <p:tag name="AS_UNIQUEID" val="53"/>
</p:tagLst>
</file>

<file path=ppt/tags/tag18.xml><?xml version="1.0" encoding="utf-8"?>
<p:tagLst xmlns:a="http://schemas.openxmlformats.org/drawingml/2006/main" xmlns:r="http://schemas.openxmlformats.org/officeDocument/2006/relationships" xmlns:p="http://schemas.openxmlformats.org/presentationml/2006/main">
  <p:tag name="AS_UNIQUEID" val="53"/>
</p:tagLst>
</file>

<file path=ppt/tags/tag180.xml><?xml version="1.0" encoding="utf-8"?>
<p:tagLst xmlns:a="http://schemas.openxmlformats.org/drawingml/2006/main" xmlns:r="http://schemas.openxmlformats.org/officeDocument/2006/relationships" xmlns:p="http://schemas.openxmlformats.org/presentationml/2006/main">
  <p:tag name="AS_UNIQUEID" val="54"/>
</p:tagLst>
</file>

<file path=ppt/tags/tag181.xml><?xml version="1.0" encoding="utf-8"?>
<p:tagLst xmlns:a="http://schemas.openxmlformats.org/drawingml/2006/main" xmlns:r="http://schemas.openxmlformats.org/officeDocument/2006/relationships" xmlns:p="http://schemas.openxmlformats.org/presentationml/2006/main">
  <p:tag name="AS_UNIQUEID" val="58"/>
</p:tagLst>
</file>

<file path=ppt/tags/tag182.xml><?xml version="1.0" encoding="utf-8"?>
<p:tagLst xmlns:a="http://schemas.openxmlformats.org/drawingml/2006/main" xmlns:r="http://schemas.openxmlformats.org/officeDocument/2006/relationships" xmlns:p="http://schemas.openxmlformats.org/presentationml/2006/main">
  <p:tag name="AS_UNIQUEID" val="49"/>
</p:tagLst>
</file>

<file path=ppt/tags/tag183.xml><?xml version="1.0" encoding="utf-8"?>
<p:tagLst xmlns:a="http://schemas.openxmlformats.org/drawingml/2006/main" xmlns:r="http://schemas.openxmlformats.org/officeDocument/2006/relationships" xmlns:p="http://schemas.openxmlformats.org/presentationml/2006/main">
  <p:tag name="AS_UNIQUEID" val="50"/>
</p:tagLst>
</file>

<file path=ppt/tags/tag184.xml><?xml version="1.0" encoding="utf-8"?>
<p:tagLst xmlns:a="http://schemas.openxmlformats.org/drawingml/2006/main" xmlns:r="http://schemas.openxmlformats.org/officeDocument/2006/relationships" xmlns:p="http://schemas.openxmlformats.org/presentationml/2006/main">
  <p:tag name="AS_UNIQUEID" val="51"/>
</p:tagLst>
</file>

<file path=ppt/tags/tag185.xml><?xml version="1.0" encoding="utf-8"?>
<p:tagLst xmlns:a="http://schemas.openxmlformats.org/drawingml/2006/main" xmlns:r="http://schemas.openxmlformats.org/officeDocument/2006/relationships" xmlns:p="http://schemas.openxmlformats.org/presentationml/2006/main">
  <p:tag name="AS_UNIQUEID" val="52"/>
</p:tagLst>
</file>

<file path=ppt/tags/tag186.xml><?xml version="1.0" encoding="utf-8"?>
<p:tagLst xmlns:a="http://schemas.openxmlformats.org/drawingml/2006/main" xmlns:r="http://schemas.openxmlformats.org/officeDocument/2006/relationships" xmlns:p="http://schemas.openxmlformats.org/presentationml/2006/main">
  <p:tag name="AS_UNIQUEID" val="53"/>
</p:tagLst>
</file>

<file path=ppt/tags/tag187.xml><?xml version="1.0" encoding="utf-8"?>
<p:tagLst xmlns:a="http://schemas.openxmlformats.org/drawingml/2006/main" xmlns:r="http://schemas.openxmlformats.org/officeDocument/2006/relationships" xmlns:p="http://schemas.openxmlformats.org/presentationml/2006/main">
  <p:tag name="AS_UNIQUEID" val="54"/>
</p:tagLst>
</file>

<file path=ppt/tags/tag188.xml><?xml version="1.0" encoding="utf-8"?>
<p:tagLst xmlns:a="http://schemas.openxmlformats.org/drawingml/2006/main" xmlns:r="http://schemas.openxmlformats.org/officeDocument/2006/relationships" xmlns:p="http://schemas.openxmlformats.org/presentationml/2006/main">
  <p:tag name="AS_UNIQUEID" val="58"/>
</p:tagLst>
</file>

<file path=ppt/tags/tag189.xml><?xml version="1.0" encoding="utf-8"?>
<p:tagLst xmlns:a="http://schemas.openxmlformats.org/drawingml/2006/main" xmlns:r="http://schemas.openxmlformats.org/officeDocument/2006/relationships" xmlns:p="http://schemas.openxmlformats.org/presentationml/2006/main">
  <p:tag name="AS_UNIQUEID" val="49"/>
</p:tagLst>
</file>

<file path=ppt/tags/tag19.xml><?xml version="1.0" encoding="utf-8"?>
<p:tagLst xmlns:a="http://schemas.openxmlformats.org/drawingml/2006/main" xmlns:r="http://schemas.openxmlformats.org/officeDocument/2006/relationships" xmlns:p="http://schemas.openxmlformats.org/presentationml/2006/main">
  <p:tag name="AS_UNIQUEID" val="54"/>
</p:tagLst>
</file>

<file path=ppt/tags/tag190.xml><?xml version="1.0" encoding="utf-8"?>
<p:tagLst xmlns:a="http://schemas.openxmlformats.org/drawingml/2006/main" xmlns:r="http://schemas.openxmlformats.org/officeDocument/2006/relationships" xmlns:p="http://schemas.openxmlformats.org/presentationml/2006/main">
  <p:tag name="AS_UNIQUEID" val="50"/>
</p:tagLst>
</file>

<file path=ppt/tags/tag191.xml><?xml version="1.0" encoding="utf-8"?>
<p:tagLst xmlns:a="http://schemas.openxmlformats.org/drawingml/2006/main" xmlns:r="http://schemas.openxmlformats.org/officeDocument/2006/relationships" xmlns:p="http://schemas.openxmlformats.org/presentationml/2006/main">
  <p:tag name="AS_UNIQUEID" val="51"/>
</p:tagLst>
</file>

<file path=ppt/tags/tag192.xml><?xml version="1.0" encoding="utf-8"?>
<p:tagLst xmlns:a="http://schemas.openxmlformats.org/drawingml/2006/main" xmlns:r="http://schemas.openxmlformats.org/officeDocument/2006/relationships" xmlns:p="http://schemas.openxmlformats.org/presentationml/2006/main">
  <p:tag name="AS_UNIQUEID" val="52"/>
</p:tagLst>
</file>

<file path=ppt/tags/tag193.xml><?xml version="1.0" encoding="utf-8"?>
<p:tagLst xmlns:a="http://schemas.openxmlformats.org/drawingml/2006/main" xmlns:r="http://schemas.openxmlformats.org/officeDocument/2006/relationships" xmlns:p="http://schemas.openxmlformats.org/presentationml/2006/main">
  <p:tag name="AS_UNIQUEID" val="53"/>
</p:tagLst>
</file>

<file path=ppt/tags/tag194.xml><?xml version="1.0" encoding="utf-8"?>
<p:tagLst xmlns:a="http://schemas.openxmlformats.org/drawingml/2006/main" xmlns:r="http://schemas.openxmlformats.org/officeDocument/2006/relationships" xmlns:p="http://schemas.openxmlformats.org/presentationml/2006/main">
  <p:tag name="AS_UNIQUEID" val="54"/>
</p:tagLst>
</file>

<file path=ppt/tags/tag195.xml><?xml version="1.0" encoding="utf-8"?>
<p:tagLst xmlns:a="http://schemas.openxmlformats.org/drawingml/2006/main" xmlns:r="http://schemas.openxmlformats.org/officeDocument/2006/relationships" xmlns:p="http://schemas.openxmlformats.org/presentationml/2006/main">
  <p:tag name="AS_UNIQUEID" val="58"/>
</p:tagLst>
</file>

<file path=ppt/tags/tag196.xml><?xml version="1.0" encoding="utf-8"?>
<p:tagLst xmlns:a="http://schemas.openxmlformats.org/drawingml/2006/main" xmlns:r="http://schemas.openxmlformats.org/officeDocument/2006/relationships" xmlns:p="http://schemas.openxmlformats.org/presentationml/2006/main">
  <p:tag name="AS_UNIQUEID" val="49"/>
</p:tagLst>
</file>

<file path=ppt/tags/tag197.xml><?xml version="1.0" encoding="utf-8"?>
<p:tagLst xmlns:a="http://schemas.openxmlformats.org/drawingml/2006/main" xmlns:r="http://schemas.openxmlformats.org/officeDocument/2006/relationships" xmlns:p="http://schemas.openxmlformats.org/presentationml/2006/main">
  <p:tag name="AS_UNIQUEID" val="50"/>
</p:tagLst>
</file>

<file path=ppt/tags/tag198.xml><?xml version="1.0" encoding="utf-8"?>
<p:tagLst xmlns:a="http://schemas.openxmlformats.org/drawingml/2006/main" xmlns:r="http://schemas.openxmlformats.org/officeDocument/2006/relationships" xmlns:p="http://schemas.openxmlformats.org/presentationml/2006/main">
  <p:tag name="AS_UNIQUEID" val="51"/>
</p:tagLst>
</file>

<file path=ppt/tags/tag199.xml><?xml version="1.0" encoding="utf-8"?>
<p:tagLst xmlns:a="http://schemas.openxmlformats.org/drawingml/2006/main" xmlns:r="http://schemas.openxmlformats.org/officeDocument/2006/relationships" xmlns:p="http://schemas.openxmlformats.org/presentationml/2006/main">
  <p:tag name="AS_UNIQUEID" val="52"/>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8"/>
</p:tagLst>
</file>

<file path=ppt/tags/tag200.xml><?xml version="1.0" encoding="utf-8"?>
<p:tagLst xmlns:a="http://schemas.openxmlformats.org/drawingml/2006/main" xmlns:r="http://schemas.openxmlformats.org/officeDocument/2006/relationships" xmlns:p="http://schemas.openxmlformats.org/presentationml/2006/main">
  <p:tag name="AS_UNIQUEID" val="53"/>
</p:tagLst>
</file>

<file path=ppt/tags/tag201.xml><?xml version="1.0" encoding="utf-8"?>
<p:tagLst xmlns:a="http://schemas.openxmlformats.org/drawingml/2006/main" xmlns:r="http://schemas.openxmlformats.org/officeDocument/2006/relationships" xmlns:p="http://schemas.openxmlformats.org/presentationml/2006/main">
  <p:tag name="AS_UNIQUEID" val="54"/>
</p:tagLst>
</file>

<file path=ppt/tags/tag202.xml><?xml version="1.0" encoding="utf-8"?>
<p:tagLst xmlns:a="http://schemas.openxmlformats.org/drawingml/2006/main" xmlns:r="http://schemas.openxmlformats.org/officeDocument/2006/relationships" xmlns:p="http://schemas.openxmlformats.org/presentationml/2006/main">
  <p:tag name="AS_UNIQUEID" val="58"/>
</p:tagLst>
</file>

<file path=ppt/tags/tag203.xml><?xml version="1.0" encoding="utf-8"?>
<p:tagLst xmlns:a="http://schemas.openxmlformats.org/drawingml/2006/main" xmlns:r="http://schemas.openxmlformats.org/officeDocument/2006/relationships" xmlns:p="http://schemas.openxmlformats.org/presentationml/2006/main">
  <p:tag name="AS_UNIQUEID" val="49"/>
</p:tagLst>
</file>

<file path=ppt/tags/tag204.xml><?xml version="1.0" encoding="utf-8"?>
<p:tagLst xmlns:a="http://schemas.openxmlformats.org/drawingml/2006/main" xmlns:r="http://schemas.openxmlformats.org/officeDocument/2006/relationships" xmlns:p="http://schemas.openxmlformats.org/presentationml/2006/main">
  <p:tag name="AS_UNIQUEID" val="50"/>
</p:tagLst>
</file>

<file path=ppt/tags/tag205.xml><?xml version="1.0" encoding="utf-8"?>
<p:tagLst xmlns:a="http://schemas.openxmlformats.org/drawingml/2006/main" xmlns:r="http://schemas.openxmlformats.org/officeDocument/2006/relationships" xmlns:p="http://schemas.openxmlformats.org/presentationml/2006/main">
  <p:tag name="AS_UNIQUEID" val="51"/>
</p:tagLst>
</file>

<file path=ppt/tags/tag206.xml><?xml version="1.0" encoding="utf-8"?>
<p:tagLst xmlns:a="http://schemas.openxmlformats.org/drawingml/2006/main" xmlns:r="http://schemas.openxmlformats.org/officeDocument/2006/relationships" xmlns:p="http://schemas.openxmlformats.org/presentationml/2006/main">
  <p:tag name="AS_UNIQUEID" val="52"/>
</p:tagLst>
</file>

<file path=ppt/tags/tag207.xml><?xml version="1.0" encoding="utf-8"?>
<p:tagLst xmlns:a="http://schemas.openxmlformats.org/drawingml/2006/main" xmlns:r="http://schemas.openxmlformats.org/officeDocument/2006/relationships" xmlns:p="http://schemas.openxmlformats.org/presentationml/2006/main">
  <p:tag name="AS_UNIQUEID" val="53"/>
</p:tagLst>
</file>

<file path=ppt/tags/tag208.xml><?xml version="1.0" encoding="utf-8"?>
<p:tagLst xmlns:a="http://schemas.openxmlformats.org/drawingml/2006/main" xmlns:r="http://schemas.openxmlformats.org/officeDocument/2006/relationships" xmlns:p="http://schemas.openxmlformats.org/presentationml/2006/main">
  <p:tag name="AS_UNIQUEID" val="54"/>
</p:tagLst>
</file>

<file path=ppt/tags/tag209.xml><?xml version="1.0" encoding="utf-8"?>
<p:tagLst xmlns:a="http://schemas.openxmlformats.org/drawingml/2006/main" xmlns:r="http://schemas.openxmlformats.org/officeDocument/2006/relationships" xmlns:p="http://schemas.openxmlformats.org/presentationml/2006/main">
  <p:tag name="AS_UNIQUEID" val="58"/>
</p:tagLst>
</file>

<file path=ppt/tags/tag21.xml><?xml version="1.0" encoding="utf-8"?>
<p:tagLst xmlns:a="http://schemas.openxmlformats.org/drawingml/2006/main" xmlns:r="http://schemas.openxmlformats.org/officeDocument/2006/relationships" xmlns:p="http://schemas.openxmlformats.org/presentationml/2006/main">
  <p:tag name="AS_UNIQUEID" val="49"/>
</p:tagLst>
</file>

<file path=ppt/tags/tag210.xml><?xml version="1.0" encoding="utf-8"?>
<p:tagLst xmlns:a="http://schemas.openxmlformats.org/drawingml/2006/main" xmlns:r="http://schemas.openxmlformats.org/officeDocument/2006/relationships" xmlns:p="http://schemas.openxmlformats.org/presentationml/2006/main">
  <p:tag name="AS_UNIQUEID" val="49"/>
</p:tagLst>
</file>

<file path=ppt/tags/tag211.xml><?xml version="1.0" encoding="utf-8"?>
<p:tagLst xmlns:a="http://schemas.openxmlformats.org/drawingml/2006/main" xmlns:r="http://schemas.openxmlformats.org/officeDocument/2006/relationships" xmlns:p="http://schemas.openxmlformats.org/presentationml/2006/main">
  <p:tag name="AS_UNIQUEID" val="50"/>
</p:tagLst>
</file>

<file path=ppt/tags/tag212.xml><?xml version="1.0" encoding="utf-8"?>
<p:tagLst xmlns:a="http://schemas.openxmlformats.org/drawingml/2006/main" xmlns:r="http://schemas.openxmlformats.org/officeDocument/2006/relationships" xmlns:p="http://schemas.openxmlformats.org/presentationml/2006/main">
  <p:tag name="AS_UNIQUEID" val="51"/>
</p:tagLst>
</file>

<file path=ppt/tags/tag213.xml><?xml version="1.0" encoding="utf-8"?>
<p:tagLst xmlns:a="http://schemas.openxmlformats.org/drawingml/2006/main" xmlns:r="http://schemas.openxmlformats.org/officeDocument/2006/relationships" xmlns:p="http://schemas.openxmlformats.org/presentationml/2006/main">
  <p:tag name="AS_UNIQUEID" val="52"/>
</p:tagLst>
</file>

<file path=ppt/tags/tag214.xml><?xml version="1.0" encoding="utf-8"?>
<p:tagLst xmlns:a="http://schemas.openxmlformats.org/drawingml/2006/main" xmlns:r="http://schemas.openxmlformats.org/officeDocument/2006/relationships" xmlns:p="http://schemas.openxmlformats.org/presentationml/2006/main">
  <p:tag name="AS_UNIQUEID" val="53"/>
</p:tagLst>
</file>

<file path=ppt/tags/tag215.xml><?xml version="1.0" encoding="utf-8"?>
<p:tagLst xmlns:a="http://schemas.openxmlformats.org/drawingml/2006/main" xmlns:r="http://schemas.openxmlformats.org/officeDocument/2006/relationships" xmlns:p="http://schemas.openxmlformats.org/presentationml/2006/main">
  <p:tag name="AS_UNIQUEID" val="54"/>
</p:tagLst>
</file>

<file path=ppt/tags/tag216.xml><?xml version="1.0" encoding="utf-8"?>
<p:tagLst xmlns:a="http://schemas.openxmlformats.org/drawingml/2006/main" xmlns:r="http://schemas.openxmlformats.org/officeDocument/2006/relationships" xmlns:p="http://schemas.openxmlformats.org/presentationml/2006/main">
  <p:tag name="AS_UNIQUEID" val="58"/>
</p:tagLst>
</file>

<file path=ppt/tags/tag217.xml><?xml version="1.0" encoding="utf-8"?>
<p:tagLst xmlns:a="http://schemas.openxmlformats.org/drawingml/2006/main" xmlns:r="http://schemas.openxmlformats.org/officeDocument/2006/relationships" xmlns:p="http://schemas.openxmlformats.org/presentationml/2006/main">
  <p:tag name="AS_UNIQUEID" val="49"/>
</p:tagLst>
</file>

<file path=ppt/tags/tag218.xml><?xml version="1.0" encoding="utf-8"?>
<p:tagLst xmlns:a="http://schemas.openxmlformats.org/drawingml/2006/main" xmlns:r="http://schemas.openxmlformats.org/officeDocument/2006/relationships" xmlns:p="http://schemas.openxmlformats.org/presentationml/2006/main">
  <p:tag name="AS_UNIQUEID" val="50"/>
</p:tagLst>
</file>

<file path=ppt/tags/tag219.xml><?xml version="1.0" encoding="utf-8"?>
<p:tagLst xmlns:a="http://schemas.openxmlformats.org/drawingml/2006/main" xmlns:r="http://schemas.openxmlformats.org/officeDocument/2006/relationships" xmlns:p="http://schemas.openxmlformats.org/presentationml/2006/main">
  <p:tag name="AS_UNIQUEID" val="51"/>
</p:tagLst>
</file>

<file path=ppt/tags/tag22.xml><?xml version="1.0" encoding="utf-8"?>
<p:tagLst xmlns:a="http://schemas.openxmlformats.org/drawingml/2006/main" xmlns:r="http://schemas.openxmlformats.org/officeDocument/2006/relationships" xmlns:p="http://schemas.openxmlformats.org/presentationml/2006/main">
  <p:tag name="AS_UNIQUEID" val="50"/>
</p:tagLst>
</file>

<file path=ppt/tags/tag220.xml><?xml version="1.0" encoding="utf-8"?>
<p:tagLst xmlns:a="http://schemas.openxmlformats.org/drawingml/2006/main" xmlns:r="http://schemas.openxmlformats.org/officeDocument/2006/relationships" xmlns:p="http://schemas.openxmlformats.org/presentationml/2006/main">
  <p:tag name="AS_UNIQUEID" val="52"/>
</p:tagLst>
</file>

<file path=ppt/tags/tag221.xml><?xml version="1.0" encoding="utf-8"?>
<p:tagLst xmlns:a="http://schemas.openxmlformats.org/drawingml/2006/main" xmlns:r="http://schemas.openxmlformats.org/officeDocument/2006/relationships" xmlns:p="http://schemas.openxmlformats.org/presentationml/2006/main">
  <p:tag name="AS_UNIQUEID" val="53"/>
</p:tagLst>
</file>

<file path=ppt/tags/tag222.xml><?xml version="1.0" encoding="utf-8"?>
<p:tagLst xmlns:a="http://schemas.openxmlformats.org/drawingml/2006/main" xmlns:r="http://schemas.openxmlformats.org/officeDocument/2006/relationships" xmlns:p="http://schemas.openxmlformats.org/presentationml/2006/main">
  <p:tag name="AS_UNIQUEID" val="54"/>
</p:tagLst>
</file>

<file path=ppt/tags/tag223.xml><?xml version="1.0" encoding="utf-8"?>
<p:tagLst xmlns:a="http://schemas.openxmlformats.org/drawingml/2006/main" xmlns:r="http://schemas.openxmlformats.org/officeDocument/2006/relationships" xmlns:p="http://schemas.openxmlformats.org/presentationml/2006/main">
  <p:tag name="AS_UNIQUEID" val="58"/>
</p:tagLst>
</file>

<file path=ppt/tags/tag224.xml><?xml version="1.0" encoding="utf-8"?>
<p:tagLst xmlns:a="http://schemas.openxmlformats.org/drawingml/2006/main" xmlns:r="http://schemas.openxmlformats.org/officeDocument/2006/relationships" xmlns:p="http://schemas.openxmlformats.org/presentationml/2006/main">
  <p:tag name="AS_UNIQUEID" val="49"/>
</p:tagLst>
</file>

<file path=ppt/tags/tag225.xml><?xml version="1.0" encoding="utf-8"?>
<p:tagLst xmlns:a="http://schemas.openxmlformats.org/drawingml/2006/main" xmlns:r="http://schemas.openxmlformats.org/officeDocument/2006/relationships" xmlns:p="http://schemas.openxmlformats.org/presentationml/2006/main">
  <p:tag name="AS_UNIQUEID" val="50"/>
</p:tagLst>
</file>

<file path=ppt/tags/tag226.xml><?xml version="1.0" encoding="utf-8"?>
<p:tagLst xmlns:a="http://schemas.openxmlformats.org/drawingml/2006/main" xmlns:r="http://schemas.openxmlformats.org/officeDocument/2006/relationships" xmlns:p="http://schemas.openxmlformats.org/presentationml/2006/main">
  <p:tag name="AS_UNIQUEID" val="51"/>
</p:tagLst>
</file>

<file path=ppt/tags/tag227.xml><?xml version="1.0" encoding="utf-8"?>
<p:tagLst xmlns:a="http://schemas.openxmlformats.org/drawingml/2006/main" xmlns:r="http://schemas.openxmlformats.org/officeDocument/2006/relationships" xmlns:p="http://schemas.openxmlformats.org/presentationml/2006/main">
  <p:tag name="AS_UNIQUEID" val="52"/>
</p:tagLst>
</file>

<file path=ppt/tags/tag228.xml><?xml version="1.0" encoding="utf-8"?>
<p:tagLst xmlns:a="http://schemas.openxmlformats.org/drawingml/2006/main" xmlns:r="http://schemas.openxmlformats.org/officeDocument/2006/relationships" xmlns:p="http://schemas.openxmlformats.org/presentationml/2006/main">
  <p:tag name="AS_UNIQUEID" val="53"/>
</p:tagLst>
</file>

<file path=ppt/tags/tag229.xml><?xml version="1.0" encoding="utf-8"?>
<p:tagLst xmlns:a="http://schemas.openxmlformats.org/drawingml/2006/main" xmlns:r="http://schemas.openxmlformats.org/officeDocument/2006/relationships" xmlns:p="http://schemas.openxmlformats.org/presentationml/2006/main">
  <p:tag name="AS_UNIQUEID" val="54"/>
</p:tagLst>
</file>

<file path=ppt/tags/tag23.xml><?xml version="1.0" encoding="utf-8"?>
<p:tagLst xmlns:a="http://schemas.openxmlformats.org/drawingml/2006/main" xmlns:r="http://schemas.openxmlformats.org/officeDocument/2006/relationships" xmlns:p="http://schemas.openxmlformats.org/presentationml/2006/main">
  <p:tag name="AS_UNIQUEID" val="51"/>
</p:tagLst>
</file>

<file path=ppt/tags/tag230.xml><?xml version="1.0" encoding="utf-8"?>
<p:tagLst xmlns:a="http://schemas.openxmlformats.org/drawingml/2006/main" xmlns:r="http://schemas.openxmlformats.org/officeDocument/2006/relationships" xmlns:p="http://schemas.openxmlformats.org/presentationml/2006/main">
  <p:tag name="AS_UNIQUEID" val="58"/>
</p:tagLst>
</file>

<file path=ppt/tags/tag231.xml><?xml version="1.0" encoding="utf-8"?>
<p:tagLst xmlns:a="http://schemas.openxmlformats.org/drawingml/2006/main" xmlns:r="http://schemas.openxmlformats.org/officeDocument/2006/relationships" xmlns:p="http://schemas.openxmlformats.org/presentationml/2006/main">
  <p:tag name="AS_UNIQUEID" val="49"/>
</p:tagLst>
</file>

<file path=ppt/tags/tag232.xml><?xml version="1.0" encoding="utf-8"?>
<p:tagLst xmlns:a="http://schemas.openxmlformats.org/drawingml/2006/main" xmlns:r="http://schemas.openxmlformats.org/officeDocument/2006/relationships" xmlns:p="http://schemas.openxmlformats.org/presentationml/2006/main">
  <p:tag name="AS_UNIQUEID" val="50"/>
</p:tagLst>
</file>

<file path=ppt/tags/tag233.xml><?xml version="1.0" encoding="utf-8"?>
<p:tagLst xmlns:a="http://schemas.openxmlformats.org/drawingml/2006/main" xmlns:r="http://schemas.openxmlformats.org/officeDocument/2006/relationships" xmlns:p="http://schemas.openxmlformats.org/presentationml/2006/main">
  <p:tag name="AS_UNIQUEID" val="51"/>
</p:tagLst>
</file>

<file path=ppt/tags/tag234.xml><?xml version="1.0" encoding="utf-8"?>
<p:tagLst xmlns:a="http://schemas.openxmlformats.org/drawingml/2006/main" xmlns:r="http://schemas.openxmlformats.org/officeDocument/2006/relationships" xmlns:p="http://schemas.openxmlformats.org/presentationml/2006/main">
  <p:tag name="AS_UNIQUEID" val="52"/>
</p:tagLst>
</file>

<file path=ppt/tags/tag235.xml><?xml version="1.0" encoding="utf-8"?>
<p:tagLst xmlns:a="http://schemas.openxmlformats.org/drawingml/2006/main" xmlns:r="http://schemas.openxmlformats.org/officeDocument/2006/relationships" xmlns:p="http://schemas.openxmlformats.org/presentationml/2006/main">
  <p:tag name="AS_UNIQUEID" val="53"/>
</p:tagLst>
</file>

<file path=ppt/tags/tag236.xml><?xml version="1.0" encoding="utf-8"?>
<p:tagLst xmlns:a="http://schemas.openxmlformats.org/drawingml/2006/main" xmlns:r="http://schemas.openxmlformats.org/officeDocument/2006/relationships" xmlns:p="http://schemas.openxmlformats.org/presentationml/2006/main">
  <p:tag name="AS_UNIQUEID" val="54"/>
</p:tagLst>
</file>

<file path=ppt/tags/tag237.xml><?xml version="1.0" encoding="utf-8"?>
<p:tagLst xmlns:a="http://schemas.openxmlformats.org/drawingml/2006/main" xmlns:r="http://schemas.openxmlformats.org/officeDocument/2006/relationships" xmlns:p="http://schemas.openxmlformats.org/presentationml/2006/main">
  <p:tag name="AS_UNIQUEID" val="58"/>
</p:tagLst>
</file>

<file path=ppt/tags/tag238.xml><?xml version="1.0" encoding="utf-8"?>
<p:tagLst xmlns:a="http://schemas.openxmlformats.org/drawingml/2006/main" xmlns:r="http://schemas.openxmlformats.org/officeDocument/2006/relationships" xmlns:p="http://schemas.openxmlformats.org/presentationml/2006/main">
  <p:tag name="AS_UNIQUEID" val="49"/>
</p:tagLst>
</file>

<file path=ppt/tags/tag239.xml><?xml version="1.0" encoding="utf-8"?>
<p:tagLst xmlns:a="http://schemas.openxmlformats.org/drawingml/2006/main" xmlns:r="http://schemas.openxmlformats.org/officeDocument/2006/relationships" xmlns:p="http://schemas.openxmlformats.org/presentationml/2006/main">
  <p:tag name="AS_UNIQUEID" val="50"/>
</p:tagLst>
</file>

<file path=ppt/tags/tag24.xml><?xml version="1.0" encoding="utf-8"?>
<p:tagLst xmlns:a="http://schemas.openxmlformats.org/drawingml/2006/main" xmlns:r="http://schemas.openxmlformats.org/officeDocument/2006/relationships" xmlns:p="http://schemas.openxmlformats.org/presentationml/2006/main">
  <p:tag name="AS_UNIQUEID" val="52"/>
</p:tagLst>
</file>

<file path=ppt/tags/tag240.xml><?xml version="1.0" encoding="utf-8"?>
<p:tagLst xmlns:a="http://schemas.openxmlformats.org/drawingml/2006/main" xmlns:r="http://schemas.openxmlformats.org/officeDocument/2006/relationships" xmlns:p="http://schemas.openxmlformats.org/presentationml/2006/main">
  <p:tag name="AS_UNIQUEID" val="51"/>
</p:tagLst>
</file>

<file path=ppt/tags/tag241.xml><?xml version="1.0" encoding="utf-8"?>
<p:tagLst xmlns:a="http://schemas.openxmlformats.org/drawingml/2006/main" xmlns:r="http://schemas.openxmlformats.org/officeDocument/2006/relationships" xmlns:p="http://schemas.openxmlformats.org/presentationml/2006/main">
  <p:tag name="AS_UNIQUEID" val="52"/>
</p:tagLst>
</file>

<file path=ppt/tags/tag242.xml><?xml version="1.0" encoding="utf-8"?>
<p:tagLst xmlns:a="http://schemas.openxmlformats.org/drawingml/2006/main" xmlns:r="http://schemas.openxmlformats.org/officeDocument/2006/relationships" xmlns:p="http://schemas.openxmlformats.org/presentationml/2006/main">
  <p:tag name="AS_UNIQUEID" val="53"/>
</p:tagLst>
</file>

<file path=ppt/tags/tag243.xml><?xml version="1.0" encoding="utf-8"?>
<p:tagLst xmlns:a="http://schemas.openxmlformats.org/drawingml/2006/main" xmlns:r="http://schemas.openxmlformats.org/officeDocument/2006/relationships" xmlns:p="http://schemas.openxmlformats.org/presentationml/2006/main">
  <p:tag name="AS_UNIQUEID" val="54"/>
</p:tagLst>
</file>

<file path=ppt/tags/tag244.xml><?xml version="1.0" encoding="utf-8"?>
<p:tagLst xmlns:a="http://schemas.openxmlformats.org/drawingml/2006/main" xmlns:r="http://schemas.openxmlformats.org/officeDocument/2006/relationships" xmlns:p="http://schemas.openxmlformats.org/presentationml/2006/main">
  <p:tag name="AS_UNIQUEID" val="58"/>
</p:tagLst>
</file>

<file path=ppt/tags/tag245.xml><?xml version="1.0" encoding="utf-8"?>
<p:tagLst xmlns:a="http://schemas.openxmlformats.org/drawingml/2006/main" xmlns:r="http://schemas.openxmlformats.org/officeDocument/2006/relationships" xmlns:p="http://schemas.openxmlformats.org/presentationml/2006/main">
  <p:tag name="AS_UNIQUEID" val="49"/>
</p:tagLst>
</file>

<file path=ppt/tags/tag246.xml><?xml version="1.0" encoding="utf-8"?>
<p:tagLst xmlns:a="http://schemas.openxmlformats.org/drawingml/2006/main" xmlns:r="http://schemas.openxmlformats.org/officeDocument/2006/relationships" xmlns:p="http://schemas.openxmlformats.org/presentationml/2006/main">
  <p:tag name="AS_UNIQUEID" val="50"/>
</p:tagLst>
</file>

<file path=ppt/tags/tag247.xml><?xml version="1.0" encoding="utf-8"?>
<p:tagLst xmlns:a="http://schemas.openxmlformats.org/drawingml/2006/main" xmlns:r="http://schemas.openxmlformats.org/officeDocument/2006/relationships" xmlns:p="http://schemas.openxmlformats.org/presentationml/2006/main">
  <p:tag name="AS_UNIQUEID" val="51"/>
</p:tagLst>
</file>

<file path=ppt/tags/tag248.xml><?xml version="1.0" encoding="utf-8"?>
<p:tagLst xmlns:a="http://schemas.openxmlformats.org/drawingml/2006/main" xmlns:r="http://schemas.openxmlformats.org/officeDocument/2006/relationships" xmlns:p="http://schemas.openxmlformats.org/presentationml/2006/main">
  <p:tag name="AS_UNIQUEID" val="52"/>
</p:tagLst>
</file>

<file path=ppt/tags/tag249.xml><?xml version="1.0" encoding="utf-8"?>
<p:tagLst xmlns:a="http://schemas.openxmlformats.org/drawingml/2006/main" xmlns:r="http://schemas.openxmlformats.org/officeDocument/2006/relationships" xmlns:p="http://schemas.openxmlformats.org/presentationml/2006/main">
  <p:tag name="AS_UNIQUEID" val="53"/>
</p:tagLst>
</file>

<file path=ppt/tags/tag25.xml><?xml version="1.0" encoding="utf-8"?>
<p:tagLst xmlns:a="http://schemas.openxmlformats.org/drawingml/2006/main" xmlns:r="http://schemas.openxmlformats.org/officeDocument/2006/relationships" xmlns:p="http://schemas.openxmlformats.org/presentationml/2006/main">
  <p:tag name="AS_UNIQUEID" val="53"/>
</p:tagLst>
</file>

<file path=ppt/tags/tag250.xml><?xml version="1.0" encoding="utf-8"?>
<p:tagLst xmlns:a="http://schemas.openxmlformats.org/drawingml/2006/main" xmlns:r="http://schemas.openxmlformats.org/officeDocument/2006/relationships" xmlns:p="http://schemas.openxmlformats.org/presentationml/2006/main">
  <p:tag name="AS_UNIQUEID" val="54"/>
</p:tagLst>
</file>

<file path=ppt/tags/tag251.xml><?xml version="1.0" encoding="utf-8"?>
<p:tagLst xmlns:a="http://schemas.openxmlformats.org/drawingml/2006/main" xmlns:r="http://schemas.openxmlformats.org/officeDocument/2006/relationships" xmlns:p="http://schemas.openxmlformats.org/presentationml/2006/main">
  <p:tag name="AS_UNIQUEID" val="58"/>
</p:tagLst>
</file>

<file path=ppt/tags/tag252.xml><?xml version="1.0" encoding="utf-8"?>
<p:tagLst xmlns:a="http://schemas.openxmlformats.org/drawingml/2006/main" xmlns:r="http://schemas.openxmlformats.org/officeDocument/2006/relationships" xmlns:p="http://schemas.openxmlformats.org/presentationml/2006/main">
  <p:tag name="AS_UNIQUEID" val="49"/>
</p:tagLst>
</file>

<file path=ppt/tags/tag253.xml><?xml version="1.0" encoding="utf-8"?>
<p:tagLst xmlns:a="http://schemas.openxmlformats.org/drawingml/2006/main" xmlns:r="http://schemas.openxmlformats.org/officeDocument/2006/relationships" xmlns:p="http://schemas.openxmlformats.org/presentationml/2006/main">
  <p:tag name="AS_UNIQUEID" val="50"/>
</p:tagLst>
</file>

<file path=ppt/tags/tag254.xml><?xml version="1.0" encoding="utf-8"?>
<p:tagLst xmlns:a="http://schemas.openxmlformats.org/drawingml/2006/main" xmlns:r="http://schemas.openxmlformats.org/officeDocument/2006/relationships" xmlns:p="http://schemas.openxmlformats.org/presentationml/2006/main">
  <p:tag name="AS_UNIQUEID" val="51"/>
</p:tagLst>
</file>

<file path=ppt/tags/tag255.xml><?xml version="1.0" encoding="utf-8"?>
<p:tagLst xmlns:a="http://schemas.openxmlformats.org/drawingml/2006/main" xmlns:r="http://schemas.openxmlformats.org/officeDocument/2006/relationships" xmlns:p="http://schemas.openxmlformats.org/presentationml/2006/main">
  <p:tag name="AS_UNIQUEID" val="52"/>
</p:tagLst>
</file>

<file path=ppt/tags/tag256.xml><?xml version="1.0" encoding="utf-8"?>
<p:tagLst xmlns:a="http://schemas.openxmlformats.org/drawingml/2006/main" xmlns:r="http://schemas.openxmlformats.org/officeDocument/2006/relationships" xmlns:p="http://schemas.openxmlformats.org/presentationml/2006/main">
  <p:tag name="AS_UNIQUEID" val="53"/>
</p:tagLst>
</file>

<file path=ppt/tags/tag257.xml><?xml version="1.0" encoding="utf-8"?>
<p:tagLst xmlns:a="http://schemas.openxmlformats.org/drawingml/2006/main" xmlns:r="http://schemas.openxmlformats.org/officeDocument/2006/relationships" xmlns:p="http://schemas.openxmlformats.org/presentationml/2006/main">
  <p:tag name="AS_UNIQUEID" val="54"/>
</p:tagLst>
</file>

<file path=ppt/tags/tag258.xml><?xml version="1.0" encoding="utf-8"?>
<p:tagLst xmlns:a="http://schemas.openxmlformats.org/drawingml/2006/main" xmlns:r="http://schemas.openxmlformats.org/officeDocument/2006/relationships" xmlns:p="http://schemas.openxmlformats.org/presentationml/2006/main">
  <p:tag name="AS_UNIQUEID" val="58"/>
</p:tagLst>
</file>

<file path=ppt/tags/tag259.xml><?xml version="1.0" encoding="utf-8"?>
<p:tagLst xmlns:a="http://schemas.openxmlformats.org/drawingml/2006/main" xmlns:r="http://schemas.openxmlformats.org/officeDocument/2006/relationships" xmlns:p="http://schemas.openxmlformats.org/presentationml/2006/main">
  <p:tag name="AS_UNIQUEID" val="49"/>
</p:tagLst>
</file>

<file path=ppt/tags/tag26.xml><?xml version="1.0" encoding="utf-8"?>
<p:tagLst xmlns:a="http://schemas.openxmlformats.org/drawingml/2006/main" xmlns:r="http://schemas.openxmlformats.org/officeDocument/2006/relationships" xmlns:p="http://schemas.openxmlformats.org/presentationml/2006/main">
  <p:tag name="AS_UNIQUEID" val="54"/>
</p:tagLst>
</file>

<file path=ppt/tags/tag260.xml><?xml version="1.0" encoding="utf-8"?>
<p:tagLst xmlns:a="http://schemas.openxmlformats.org/drawingml/2006/main" xmlns:r="http://schemas.openxmlformats.org/officeDocument/2006/relationships" xmlns:p="http://schemas.openxmlformats.org/presentationml/2006/main">
  <p:tag name="AS_UNIQUEID" val="50"/>
</p:tagLst>
</file>

<file path=ppt/tags/tag261.xml><?xml version="1.0" encoding="utf-8"?>
<p:tagLst xmlns:a="http://schemas.openxmlformats.org/drawingml/2006/main" xmlns:r="http://schemas.openxmlformats.org/officeDocument/2006/relationships" xmlns:p="http://schemas.openxmlformats.org/presentationml/2006/main">
  <p:tag name="AS_UNIQUEID" val="51"/>
</p:tagLst>
</file>

<file path=ppt/tags/tag262.xml><?xml version="1.0" encoding="utf-8"?>
<p:tagLst xmlns:a="http://schemas.openxmlformats.org/drawingml/2006/main" xmlns:r="http://schemas.openxmlformats.org/officeDocument/2006/relationships" xmlns:p="http://schemas.openxmlformats.org/presentationml/2006/main">
  <p:tag name="AS_UNIQUEID" val="52"/>
</p:tagLst>
</file>

<file path=ppt/tags/tag263.xml><?xml version="1.0" encoding="utf-8"?>
<p:tagLst xmlns:a="http://schemas.openxmlformats.org/drawingml/2006/main" xmlns:r="http://schemas.openxmlformats.org/officeDocument/2006/relationships" xmlns:p="http://schemas.openxmlformats.org/presentationml/2006/main">
  <p:tag name="AS_UNIQUEID" val="53"/>
</p:tagLst>
</file>

<file path=ppt/tags/tag264.xml><?xml version="1.0" encoding="utf-8"?>
<p:tagLst xmlns:a="http://schemas.openxmlformats.org/drawingml/2006/main" xmlns:r="http://schemas.openxmlformats.org/officeDocument/2006/relationships" xmlns:p="http://schemas.openxmlformats.org/presentationml/2006/main">
  <p:tag name="AS_UNIQUEID" val="54"/>
</p:tagLst>
</file>

<file path=ppt/tags/tag265.xml><?xml version="1.0" encoding="utf-8"?>
<p:tagLst xmlns:a="http://schemas.openxmlformats.org/drawingml/2006/main" xmlns:r="http://schemas.openxmlformats.org/officeDocument/2006/relationships" xmlns:p="http://schemas.openxmlformats.org/presentationml/2006/main">
  <p:tag name="AS_UNIQUEID" val="58"/>
</p:tagLst>
</file>

<file path=ppt/tags/tag266.xml><?xml version="1.0" encoding="utf-8"?>
<p:tagLst xmlns:a="http://schemas.openxmlformats.org/drawingml/2006/main" xmlns:r="http://schemas.openxmlformats.org/officeDocument/2006/relationships" xmlns:p="http://schemas.openxmlformats.org/presentationml/2006/main">
  <p:tag name="AS_UNIQUEID" val="49"/>
</p:tagLst>
</file>

<file path=ppt/tags/tag267.xml><?xml version="1.0" encoding="utf-8"?>
<p:tagLst xmlns:a="http://schemas.openxmlformats.org/drawingml/2006/main" xmlns:r="http://schemas.openxmlformats.org/officeDocument/2006/relationships" xmlns:p="http://schemas.openxmlformats.org/presentationml/2006/main">
  <p:tag name="AS_UNIQUEID" val="50"/>
</p:tagLst>
</file>

<file path=ppt/tags/tag268.xml><?xml version="1.0" encoding="utf-8"?>
<p:tagLst xmlns:a="http://schemas.openxmlformats.org/drawingml/2006/main" xmlns:r="http://schemas.openxmlformats.org/officeDocument/2006/relationships" xmlns:p="http://schemas.openxmlformats.org/presentationml/2006/main">
  <p:tag name="AS_UNIQUEID" val="51"/>
</p:tagLst>
</file>

<file path=ppt/tags/tag269.xml><?xml version="1.0" encoding="utf-8"?>
<p:tagLst xmlns:a="http://schemas.openxmlformats.org/drawingml/2006/main" xmlns:r="http://schemas.openxmlformats.org/officeDocument/2006/relationships" xmlns:p="http://schemas.openxmlformats.org/presentationml/2006/main">
  <p:tag name="AS_UNIQUEID" val="52"/>
</p:tagLst>
</file>

<file path=ppt/tags/tag27.xml><?xml version="1.0" encoding="utf-8"?>
<p:tagLst xmlns:a="http://schemas.openxmlformats.org/drawingml/2006/main" xmlns:r="http://schemas.openxmlformats.org/officeDocument/2006/relationships" xmlns:p="http://schemas.openxmlformats.org/presentationml/2006/main">
  <p:tag name="AS_UNIQUEID" val="58"/>
</p:tagLst>
</file>

<file path=ppt/tags/tag270.xml><?xml version="1.0" encoding="utf-8"?>
<p:tagLst xmlns:a="http://schemas.openxmlformats.org/drawingml/2006/main" xmlns:r="http://schemas.openxmlformats.org/officeDocument/2006/relationships" xmlns:p="http://schemas.openxmlformats.org/presentationml/2006/main">
  <p:tag name="AS_UNIQUEID" val="53"/>
</p:tagLst>
</file>

<file path=ppt/tags/tag271.xml><?xml version="1.0" encoding="utf-8"?>
<p:tagLst xmlns:a="http://schemas.openxmlformats.org/drawingml/2006/main" xmlns:r="http://schemas.openxmlformats.org/officeDocument/2006/relationships" xmlns:p="http://schemas.openxmlformats.org/presentationml/2006/main">
  <p:tag name="AS_UNIQUEID" val="54"/>
</p:tagLst>
</file>

<file path=ppt/tags/tag272.xml><?xml version="1.0" encoding="utf-8"?>
<p:tagLst xmlns:a="http://schemas.openxmlformats.org/drawingml/2006/main" xmlns:r="http://schemas.openxmlformats.org/officeDocument/2006/relationships" xmlns:p="http://schemas.openxmlformats.org/presentationml/2006/main">
  <p:tag name="AS_UNIQUEID" val="58"/>
</p:tagLst>
</file>

<file path=ppt/tags/tag273.xml><?xml version="1.0" encoding="utf-8"?>
<p:tagLst xmlns:a="http://schemas.openxmlformats.org/drawingml/2006/main" xmlns:r="http://schemas.openxmlformats.org/officeDocument/2006/relationships" xmlns:p="http://schemas.openxmlformats.org/presentationml/2006/main">
  <p:tag name="AS_UNIQUEID" val="49"/>
</p:tagLst>
</file>

<file path=ppt/tags/tag274.xml><?xml version="1.0" encoding="utf-8"?>
<p:tagLst xmlns:a="http://schemas.openxmlformats.org/drawingml/2006/main" xmlns:r="http://schemas.openxmlformats.org/officeDocument/2006/relationships" xmlns:p="http://schemas.openxmlformats.org/presentationml/2006/main">
  <p:tag name="AS_UNIQUEID" val="50"/>
</p:tagLst>
</file>

<file path=ppt/tags/tag275.xml><?xml version="1.0" encoding="utf-8"?>
<p:tagLst xmlns:a="http://schemas.openxmlformats.org/drawingml/2006/main" xmlns:r="http://schemas.openxmlformats.org/officeDocument/2006/relationships" xmlns:p="http://schemas.openxmlformats.org/presentationml/2006/main">
  <p:tag name="AS_UNIQUEID" val="51"/>
</p:tagLst>
</file>

<file path=ppt/tags/tag276.xml><?xml version="1.0" encoding="utf-8"?>
<p:tagLst xmlns:a="http://schemas.openxmlformats.org/drawingml/2006/main" xmlns:r="http://schemas.openxmlformats.org/officeDocument/2006/relationships" xmlns:p="http://schemas.openxmlformats.org/presentationml/2006/main">
  <p:tag name="AS_UNIQUEID" val="52"/>
</p:tagLst>
</file>

<file path=ppt/tags/tag277.xml><?xml version="1.0" encoding="utf-8"?>
<p:tagLst xmlns:a="http://schemas.openxmlformats.org/drawingml/2006/main" xmlns:r="http://schemas.openxmlformats.org/officeDocument/2006/relationships" xmlns:p="http://schemas.openxmlformats.org/presentationml/2006/main">
  <p:tag name="AS_UNIQUEID" val="53"/>
</p:tagLst>
</file>

<file path=ppt/tags/tag278.xml><?xml version="1.0" encoding="utf-8"?>
<p:tagLst xmlns:a="http://schemas.openxmlformats.org/drawingml/2006/main" xmlns:r="http://schemas.openxmlformats.org/officeDocument/2006/relationships" xmlns:p="http://schemas.openxmlformats.org/presentationml/2006/main">
  <p:tag name="AS_UNIQUEID" val="54"/>
</p:tagLst>
</file>

<file path=ppt/tags/tag279.xml><?xml version="1.0" encoding="utf-8"?>
<p:tagLst xmlns:a="http://schemas.openxmlformats.org/drawingml/2006/main" xmlns:r="http://schemas.openxmlformats.org/officeDocument/2006/relationships" xmlns:p="http://schemas.openxmlformats.org/presentationml/2006/main">
  <p:tag name="AS_UNIQUEID" val="58"/>
</p:tagLst>
</file>

<file path=ppt/tags/tag28.xml><?xml version="1.0" encoding="utf-8"?>
<p:tagLst xmlns:a="http://schemas.openxmlformats.org/drawingml/2006/main" xmlns:r="http://schemas.openxmlformats.org/officeDocument/2006/relationships" xmlns:p="http://schemas.openxmlformats.org/presentationml/2006/main">
  <p:tag name="AS_UNIQUEID" val="49"/>
</p:tagLst>
</file>

<file path=ppt/tags/tag280.xml><?xml version="1.0" encoding="utf-8"?>
<p:tagLst xmlns:a="http://schemas.openxmlformats.org/drawingml/2006/main" xmlns:r="http://schemas.openxmlformats.org/officeDocument/2006/relationships" xmlns:p="http://schemas.openxmlformats.org/presentationml/2006/main">
  <p:tag name="AS_UNIQUEID" val="49"/>
</p:tagLst>
</file>

<file path=ppt/tags/tag281.xml><?xml version="1.0" encoding="utf-8"?>
<p:tagLst xmlns:a="http://schemas.openxmlformats.org/drawingml/2006/main" xmlns:r="http://schemas.openxmlformats.org/officeDocument/2006/relationships" xmlns:p="http://schemas.openxmlformats.org/presentationml/2006/main">
  <p:tag name="AS_UNIQUEID" val="50"/>
</p:tagLst>
</file>

<file path=ppt/tags/tag282.xml><?xml version="1.0" encoding="utf-8"?>
<p:tagLst xmlns:a="http://schemas.openxmlformats.org/drawingml/2006/main" xmlns:r="http://schemas.openxmlformats.org/officeDocument/2006/relationships" xmlns:p="http://schemas.openxmlformats.org/presentationml/2006/main">
  <p:tag name="AS_UNIQUEID" val="51"/>
</p:tagLst>
</file>

<file path=ppt/tags/tag283.xml><?xml version="1.0" encoding="utf-8"?>
<p:tagLst xmlns:a="http://schemas.openxmlformats.org/drawingml/2006/main" xmlns:r="http://schemas.openxmlformats.org/officeDocument/2006/relationships" xmlns:p="http://schemas.openxmlformats.org/presentationml/2006/main">
  <p:tag name="AS_UNIQUEID" val="52"/>
</p:tagLst>
</file>

<file path=ppt/tags/tag284.xml><?xml version="1.0" encoding="utf-8"?>
<p:tagLst xmlns:a="http://schemas.openxmlformats.org/drawingml/2006/main" xmlns:r="http://schemas.openxmlformats.org/officeDocument/2006/relationships" xmlns:p="http://schemas.openxmlformats.org/presentationml/2006/main">
  <p:tag name="AS_UNIQUEID" val="53"/>
</p:tagLst>
</file>

<file path=ppt/tags/tag285.xml><?xml version="1.0" encoding="utf-8"?>
<p:tagLst xmlns:a="http://schemas.openxmlformats.org/drawingml/2006/main" xmlns:r="http://schemas.openxmlformats.org/officeDocument/2006/relationships" xmlns:p="http://schemas.openxmlformats.org/presentationml/2006/main">
  <p:tag name="AS_UNIQUEID" val="54"/>
</p:tagLst>
</file>

<file path=ppt/tags/tag286.xml><?xml version="1.0" encoding="utf-8"?>
<p:tagLst xmlns:a="http://schemas.openxmlformats.org/drawingml/2006/main" xmlns:r="http://schemas.openxmlformats.org/officeDocument/2006/relationships" xmlns:p="http://schemas.openxmlformats.org/presentationml/2006/main">
  <p:tag name="AS_UNIQUEID" val="58"/>
</p:tagLst>
</file>

<file path=ppt/tags/tag287.xml><?xml version="1.0" encoding="utf-8"?>
<p:tagLst xmlns:a="http://schemas.openxmlformats.org/drawingml/2006/main" xmlns:r="http://schemas.openxmlformats.org/officeDocument/2006/relationships" xmlns:p="http://schemas.openxmlformats.org/presentationml/2006/main">
  <p:tag name="AS_UNIQUEID" val="49"/>
</p:tagLst>
</file>

<file path=ppt/tags/tag288.xml><?xml version="1.0" encoding="utf-8"?>
<p:tagLst xmlns:a="http://schemas.openxmlformats.org/drawingml/2006/main" xmlns:r="http://schemas.openxmlformats.org/officeDocument/2006/relationships" xmlns:p="http://schemas.openxmlformats.org/presentationml/2006/main">
  <p:tag name="AS_UNIQUEID" val="50"/>
</p:tagLst>
</file>

<file path=ppt/tags/tag289.xml><?xml version="1.0" encoding="utf-8"?>
<p:tagLst xmlns:a="http://schemas.openxmlformats.org/drawingml/2006/main" xmlns:r="http://schemas.openxmlformats.org/officeDocument/2006/relationships" xmlns:p="http://schemas.openxmlformats.org/presentationml/2006/main">
  <p:tag name="AS_UNIQUEID" val="51"/>
</p:tagLst>
</file>

<file path=ppt/tags/tag29.xml><?xml version="1.0" encoding="utf-8"?>
<p:tagLst xmlns:a="http://schemas.openxmlformats.org/drawingml/2006/main" xmlns:r="http://schemas.openxmlformats.org/officeDocument/2006/relationships" xmlns:p="http://schemas.openxmlformats.org/presentationml/2006/main">
  <p:tag name="AS_UNIQUEID" val="50"/>
</p:tagLst>
</file>

<file path=ppt/tags/tag290.xml><?xml version="1.0" encoding="utf-8"?>
<p:tagLst xmlns:a="http://schemas.openxmlformats.org/drawingml/2006/main" xmlns:r="http://schemas.openxmlformats.org/officeDocument/2006/relationships" xmlns:p="http://schemas.openxmlformats.org/presentationml/2006/main">
  <p:tag name="AS_UNIQUEID" val="52"/>
</p:tagLst>
</file>

<file path=ppt/tags/tag291.xml><?xml version="1.0" encoding="utf-8"?>
<p:tagLst xmlns:a="http://schemas.openxmlformats.org/drawingml/2006/main" xmlns:r="http://schemas.openxmlformats.org/officeDocument/2006/relationships" xmlns:p="http://schemas.openxmlformats.org/presentationml/2006/main">
  <p:tag name="AS_UNIQUEID" val="53"/>
</p:tagLst>
</file>

<file path=ppt/tags/tag292.xml><?xml version="1.0" encoding="utf-8"?>
<p:tagLst xmlns:a="http://schemas.openxmlformats.org/drawingml/2006/main" xmlns:r="http://schemas.openxmlformats.org/officeDocument/2006/relationships" xmlns:p="http://schemas.openxmlformats.org/presentationml/2006/main">
  <p:tag name="AS_UNIQUEID" val="54"/>
</p:tagLst>
</file>

<file path=ppt/tags/tag293.xml><?xml version="1.0" encoding="utf-8"?>
<p:tagLst xmlns:a="http://schemas.openxmlformats.org/drawingml/2006/main" xmlns:r="http://schemas.openxmlformats.org/officeDocument/2006/relationships" xmlns:p="http://schemas.openxmlformats.org/presentationml/2006/main">
  <p:tag name="AS_UNIQUEID" val="58"/>
</p:tagLst>
</file>

<file path=ppt/tags/tag294.xml><?xml version="1.0" encoding="utf-8"?>
<p:tagLst xmlns:a="http://schemas.openxmlformats.org/drawingml/2006/main" xmlns:r="http://schemas.openxmlformats.org/officeDocument/2006/relationships" xmlns:p="http://schemas.openxmlformats.org/presentationml/2006/main">
  <p:tag name="AS_UNIQUEID" val="49"/>
</p:tagLst>
</file>

<file path=ppt/tags/tag295.xml><?xml version="1.0" encoding="utf-8"?>
<p:tagLst xmlns:a="http://schemas.openxmlformats.org/drawingml/2006/main" xmlns:r="http://schemas.openxmlformats.org/officeDocument/2006/relationships" xmlns:p="http://schemas.openxmlformats.org/presentationml/2006/main">
  <p:tag name="AS_UNIQUEID" val="50"/>
</p:tagLst>
</file>

<file path=ppt/tags/tag296.xml><?xml version="1.0" encoding="utf-8"?>
<p:tagLst xmlns:a="http://schemas.openxmlformats.org/drawingml/2006/main" xmlns:r="http://schemas.openxmlformats.org/officeDocument/2006/relationships" xmlns:p="http://schemas.openxmlformats.org/presentationml/2006/main">
  <p:tag name="AS_UNIQUEID" val="51"/>
</p:tagLst>
</file>

<file path=ppt/tags/tag297.xml><?xml version="1.0" encoding="utf-8"?>
<p:tagLst xmlns:a="http://schemas.openxmlformats.org/drawingml/2006/main" xmlns:r="http://schemas.openxmlformats.org/officeDocument/2006/relationships" xmlns:p="http://schemas.openxmlformats.org/presentationml/2006/main">
  <p:tag name="AS_UNIQUEID" val="52"/>
</p:tagLst>
</file>

<file path=ppt/tags/tag298.xml><?xml version="1.0" encoding="utf-8"?>
<p:tagLst xmlns:a="http://schemas.openxmlformats.org/drawingml/2006/main" xmlns:r="http://schemas.openxmlformats.org/officeDocument/2006/relationships" xmlns:p="http://schemas.openxmlformats.org/presentationml/2006/main">
  <p:tag name="AS_UNIQUEID" val="53"/>
</p:tagLst>
</file>

<file path=ppt/tags/tag299.xml><?xml version="1.0" encoding="utf-8"?>
<p:tagLst xmlns:a="http://schemas.openxmlformats.org/drawingml/2006/main" xmlns:r="http://schemas.openxmlformats.org/officeDocument/2006/relationships" xmlns:p="http://schemas.openxmlformats.org/presentationml/2006/main">
  <p:tag name="AS_UNIQUEID" val="54"/>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1"/>
</p:tagLst>
</file>

<file path=ppt/tags/tag300.xml><?xml version="1.0" encoding="utf-8"?>
<p:tagLst xmlns:a="http://schemas.openxmlformats.org/drawingml/2006/main" xmlns:r="http://schemas.openxmlformats.org/officeDocument/2006/relationships" xmlns:p="http://schemas.openxmlformats.org/presentationml/2006/main">
  <p:tag name="AS_UNIQUEID" val="58"/>
</p:tagLst>
</file>

<file path=ppt/tags/tag301.xml><?xml version="1.0" encoding="utf-8"?>
<p:tagLst xmlns:a="http://schemas.openxmlformats.org/drawingml/2006/main" xmlns:r="http://schemas.openxmlformats.org/officeDocument/2006/relationships" xmlns:p="http://schemas.openxmlformats.org/presentationml/2006/main">
  <p:tag name="AS_UNIQUEID" val="49"/>
</p:tagLst>
</file>

<file path=ppt/tags/tag302.xml><?xml version="1.0" encoding="utf-8"?>
<p:tagLst xmlns:a="http://schemas.openxmlformats.org/drawingml/2006/main" xmlns:r="http://schemas.openxmlformats.org/officeDocument/2006/relationships" xmlns:p="http://schemas.openxmlformats.org/presentationml/2006/main">
  <p:tag name="AS_UNIQUEID" val="50"/>
</p:tagLst>
</file>

<file path=ppt/tags/tag303.xml><?xml version="1.0" encoding="utf-8"?>
<p:tagLst xmlns:a="http://schemas.openxmlformats.org/drawingml/2006/main" xmlns:r="http://schemas.openxmlformats.org/officeDocument/2006/relationships" xmlns:p="http://schemas.openxmlformats.org/presentationml/2006/main">
  <p:tag name="AS_UNIQUEID" val="51"/>
</p:tagLst>
</file>

<file path=ppt/tags/tag304.xml><?xml version="1.0" encoding="utf-8"?>
<p:tagLst xmlns:a="http://schemas.openxmlformats.org/drawingml/2006/main" xmlns:r="http://schemas.openxmlformats.org/officeDocument/2006/relationships" xmlns:p="http://schemas.openxmlformats.org/presentationml/2006/main">
  <p:tag name="AS_UNIQUEID" val="52"/>
</p:tagLst>
</file>

<file path=ppt/tags/tag305.xml><?xml version="1.0" encoding="utf-8"?>
<p:tagLst xmlns:a="http://schemas.openxmlformats.org/drawingml/2006/main" xmlns:r="http://schemas.openxmlformats.org/officeDocument/2006/relationships" xmlns:p="http://schemas.openxmlformats.org/presentationml/2006/main">
  <p:tag name="AS_UNIQUEID" val="53"/>
</p:tagLst>
</file>

<file path=ppt/tags/tag306.xml><?xml version="1.0" encoding="utf-8"?>
<p:tagLst xmlns:a="http://schemas.openxmlformats.org/drawingml/2006/main" xmlns:r="http://schemas.openxmlformats.org/officeDocument/2006/relationships" xmlns:p="http://schemas.openxmlformats.org/presentationml/2006/main">
  <p:tag name="AS_UNIQUEID" val="54"/>
</p:tagLst>
</file>

<file path=ppt/tags/tag307.xml><?xml version="1.0" encoding="utf-8"?>
<p:tagLst xmlns:a="http://schemas.openxmlformats.org/drawingml/2006/main" xmlns:r="http://schemas.openxmlformats.org/officeDocument/2006/relationships" xmlns:p="http://schemas.openxmlformats.org/presentationml/2006/main">
  <p:tag name="AS_UNIQUEID" val="58"/>
</p:tagLst>
</file>

<file path=ppt/tags/tag308.xml><?xml version="1.0" encoding="utf-8"?>
<p:tagLst xmlns:a="http://schemas.openxmlformats.org/drawingml/2006/main" xmlns:r="http://schemas.openxmlformats.org/officeDocument/2006/relationships" xmlns:p="http://schemas.openxmlformats.org/presentationml/2006/main">
  <p:tag name="AS_UNIQUEID" val="49"/>
</p:tagLst>
</file>

<file path=ppt/tags/tag309.xml><?xml version="1.0" encoding="utf-8"?>
<p:tagLst xmlns:a="http://schemas.openxmlformats.org/drawingml/2006/main" xmlns:r="http://schemas.openxmlformats.org/officeDocument/2006/relationships" xmlns:p="http://schemas.openxmlformats.org/presentationml/2006/main">
  <p:tag name="AS_UNIQUEID" val="50"/>
</p:tagLst>
</file>

<file path=ppt/tags/tag31.xml><?xml version="1.0" encoding="utf-8"?>
<p:tagLst xmlns:a="http://schemas.openxmlformats.org/drawingml/2006/main" xmlns:r="http://schemas.openxmlformats.org/officeDocument/2006/relationships" xmlns:p="http://schemas.openxmlformats.org/presentationml/2006/main">
  <p:tag name="AS_UNIQUEID" val="52"/>
</p:tagLst>
</file>

<file path=ppt/tags/tag310.xml><?xml version="1.0" encoding="utf-8"?>
<p:tagLst xmlns:a="http://schemas.openxmlformats.org/drawingml/2006/main" xmlns:r="http://schemas.openxmlformats.org/officeDocument/2006/relationships" xmlns:p="http://schemas.openxmlformats.org/presentationml/2006/main">
  <p:tag name="AS_UNIQUEID" val="51"/>
</p:tagLst>
</file>

<file path=ppt/tags/tag311.xml><?xml version="1.0" encoding="utf-8"?>
<p:tagLst xmlns:a="http://schemas.openxmlformats.org/drawingml/2006/main" xmlns:r="http://schemas.openxmlformats.org/officeDocument/2006/relationships" xmlns:p="http://schemas.openxmlformats.org/presentationml/2006/main">
  <p:tag name="AS_UNIQUEID" val="52"/>
</p:tagLst>
</file>

<file path=ppt/tags/tag312.xml><?xml version="1.0" encoding="utf-8"?>
<p:tagLst xmlns:a="http://schemas.openxmlformats.org/drawingml/2006/main" xmlns:r="http://schemas.openxmlformats.org/officeDocument/2006/relationships" xmlns:p="http://schemas.openxmlformats.org/presentationml/2006/main">
  <p:tag name="AS_UNIQUEID" val="53"/>
</p:tagLst>
</file>

<file path=ppt/tags/tag313.xml><?xml version="1.0" encoding="utf-8"?>
<p:tagLst xmlns:a="http://schemas.openxmlformats.org/drawingml/2006/main" xmlns:r="http://schemas.openxmlformats.org/officeDocument/2006/relationships" xmlns:p="http://schemas.openxmlformats.org/presentationml/2006/main">
  <p:tag name="AS_UNIQUEID" val="54"/>
</p:tagLst>
</file>

<file path=ppt/tags/tag314.xml><?xml version="1.0" encoding="utf-8"?>
<p:tagLst xmlns:a="http://schemas.openxmlformats.org/drawingml/2006/main" xmlns:r="http://schemas.openxmlformats.org/officeDocument/2006/relationships" xmlns:p="http://schemas.openxmlformats.org/presentationml/2006/main">
  <p:tag name="AS_UNIQUEID" val="58"/>
</p:tagLst>
</file>

<file path=ppt/tags/tag315.xml><?xml version="1.0" encoding="utf-8"?>
<p:tagLst xmlns:a="http://schemas.openxmlformats.org/drawingml/2006/main" xmlns:r="http://schemas.openxmlformats.org/officeDocument/2006/relationships" xmlns:p="http://schemas.openxmlformats.org/presentationml/2006/main">
  <p:tag name="AS_UNIQUEID" val="49"/>
</p:tagLst>
</file>

<file path=ppt/tags/tag316.xml><?xml version="1.0" encoding="utf-8"?>
<p:tagLst xmlns:a="http://schemas.openxmlformats.org/drawingml/2006/main" xmlns:r="http://schemas.openxmlformats.org/officeDocument/2006/relationships" xmlns:p="http://schemas.openxmlformats.org/presentationml/2006/main">
  <p:tag name="AS_UNIQUEID" val="50"/>
</p:tagLst>
</file>

<file path=ppt/tags/tag317.xml><?xml version="1.0" encoding="utf-8"?>
<p:tagLst xmlns:a="http://schemas.openxmlformats.org/drawingml/2006/main" xmlns:r="http://schemas.openxmlformats.org/officeDocument/2006/relationships" xmlns:p="http://schemas.openxmlformats.org/presentationml/2006/main">
  <p:tag name="AS_UNIQUEID" val="51"/>
</p:tagLst>
</file>

<file path=ppt/tags/tag318.xml><?xml version="1.0" encoding="utf-8"?>
<p:tagLst xmlns:a="http://schemas.openxmlformats.org/drawingml/2006/main" xmlns:r="http://schemas.openxmlformats.org/officeDocument/2006/relationships" xmlns:p="http://schemas.openxmlformats.org/presentationml/2006/main">
  <p:tag name="AS_UNIQUEID" val="52"/>
</p:tagLst>
</file>

<file path=ppt/tags/tag319.xml><?xml version="1.0" encoding="utf-8"?>
<p:tagLst xmlns:a="http://schemas.openxmlformats.org/drawingml/2006/main" xmlns:r="http://schemas.openxmlformats.org/officeDocument/2006/relationships" xmlns:p="http://schemas.openxmlformats.org/presentationml/2006/main">
  <p:tag name="AS_UNIQUEID" val="53"/>
</p:tagLst>
</file>

<file path=ppt/tags/tag32.xml><?xml version="1.0" encoding="utf-8"?>
<p:tagLst xmlns:a="http://schemas.openxmlformats.org/drawingml/2006/main" xmlns:r="http://schemas.openxmlformats.org/officeDocument/2006/relationships" xmlns:p="http://schemas.openxmlformats.org/presentationml/2006/main">
  <p:tag name="AS_UNIQUEID" val="53"/>
</p:tagLst>
</file>

<file path=ppt/tags/tag320.xml><?xml version="1.0" encoding="utf-8"?>
<p:tagLst xmlns:a="http://schemas.openxmlformats.org/drawingml/2006/main" xmlns:r="http://schemas.openxmlformats.org/officeDocument/2006/relationships" xmlns:p="http://schemas.openxmlformats.org/presentationml/2006/main">
  <p:tag name="AS_UNIQUEID" val="54"/>
</p:tagLst>
</file>

<file path=ppt/tags/tag321.xml><?xml version="1.0" encoding="utf-8"?>
<p:tagLst xmlns:a="http://schemas.openxmlformats.org/drawingml/2006/main" xmlns:r="http://schemas.openxmlformats.org/officeDocument/2006/relationships" xmlns:p="http://schemas.openxmlformats.org/presentationml/2006/main">
  <p:tag name="AS_UNIQUEID" val="58"/>
</p:tagLst>
</file>

<file path=ppt/tags/tag322.xml><?xml version="1.0" encoding="utf-8"?>
<p:tagLst xmlns:a="http://schemas.openxmlformats.org/drawingml/2006/main" xmlns:r="http://schemas.openxmlformats.org/officeDocument/2006/relationships" xmlns:p="http://schemas.openxmlformats.org/presentationml/2006/main">
  <p:tag name="AS_UNIQUEID" val="49"/>
</p:tagLst>
</file>

<file path=ppt/tags/tag323.xml><?xml version="1.0" encoding="utf-8"?>
<p:tagLst xmlns:a="http://schemas.openxmlformats.org/drawingml/2006/main" xmlns:r="http://schemas.openxmlformats.org/officeDocument/2006/relationships" xmlns:p="http://schemas.openxmlformats.org/presentationml/2006/main">
  <p:tag name="AS_UNIQUEID" val="50"/>
</p:tagLst>
</file>

<file path=ppt/tags/tag324.xml><?xml version="1.0" encoding="utf-8"?>
<p:tagLst xmlns:a="http://schemas.openxmlformats.org/drawingml/2006/main" xmlns:r="http://schemas.openxmlformats.org/officeDocument/2006/relationships" xmlns:p="http://schemas.openxmlformats.org/presentationml/2006/main">
  <p:tag name="AS_UNIQUEID" val="51"/>
</p:tagLst>
</file>

<file path=ppt/tags/tag325.xml><?xml version="1.0" encoding="utf-8"?>
<p:tagLst xmlns:a="http://schemas.openxmlformats.org/drawingml/2006/main" xmlns:r="http://schemas.openxmlformats.org/officeDocument/2006/relationships" xmlns:p="http://schemas.openxmlformats.org/presentationml/2006/main">
  <p:tag name="AS_UNIQUEID" val="52"/>
</p:tagLst>
</file>

<file path=ppt/tags/tag326.xml><?xml version="1.0" encoding="utf-8"?>
<p:tagLst xmlns:a="http://schemas.openxmlformats.org/drawingml/2006/main" xmlns:r="http://schemas.openxmlformats.org/officeDocument/2006/relationships" xmlns:p="http://schemas.openxmlformats.org/presentationml/2006/main">
  <p:tag name="AS_UNIQUEID" val="53"/>
</p:tagLst>
</file>

<file path=ppt/tags/tag327.xml><?xml version="1.0" encoding="utf-8"?>
<p:tagLst xmlns:a="http://schemas.openxmlformats.org/drawingml/2006/main" xmlns:r="http://schemas.openxmlformats.org/officeDocument/2006/relationships" xmlns:p="http://schemas.openxmlformats.org/presentationml/2006/main">
  <p:tag name="AS_UNIQUEID" val="54"/>
</p:tagLst>
</file>

<file path=ppt/tags/tag328.xml><?xml version="1.0" encoding="utf-8"?>
<p:tagLst xmlns:a="http://schemas.openxmlformats.org/drawingml/2006/main" xmlns:r="http://schemas.openxmlformats.org/officeDocument/2006/relationships" xmlns:p="http://schemas.openxmlformats.org/presentationml/2006/main">
  <p:tag name="AS_UNIQUEID" val="58"/>
</p:tagLst>
</file>

<file path=ppt/tags/tag329.xml><?xml version="1.0" encoding="utf-8"?>
<p:tagLst xmlns:a="http://schemas.openxmlformats.org/drawingml/2006/main" xmlns:r="http://schemas.openxmlformats.org/officeDocument/2006/relationships" xmlns:p="http://schemas.openxmlformats.org/presentationml/2006/main">
  <p:tag name="AS_UNIQUEID" val="49"/>
</p:tagLst>
</file>

<file path=ppt/tags/tag33.xml><?xml version="1.0" encoding="utf-8"?>
<p:tagLst xmlns:a="http://schemas.openxmlformats.org/drawingml/2006/main" xmlns:r="http://schemas.openxmlformats.org/officeDocument/2006/relationships" xmlns:p="http://schemas.openxmlformats.org/presentationml/2006/main">
  <p:tag name="AS_UNIQUEID" val="54"/>
</p:tagLst>
</file>

<file path=ppt/tags/tag330.xml><?xml version="1.0" encoding="utf-8"?>
<p:tagLst xmlns:a="http://schemas.openxmlformats.org/drawingml/2006/main" xmlns:r="http://schemas.openxmlformats.org/officeDocument/2006/relationships" xmlns:p="http://schemas.openxmlformats.org/presentationml/2006/main">
  <p:tag name="AS_UNIQUEID" val="50"/>
</p:tagLst>
</file>

<file path=ppt/tags/tag331.xml><?xml version="1.0" encoding="utf-8"?>
<p:tagLst xmlns:a="http://schemas.openxmlformats.org/drawingml/2006/main" xmlns:r="http://schemas.openxmlformats.org/officeDocument/2006/relationships" xmlns:p="http://schemas.openxmlformats.org/presentationml/2006/main">
  <p:tag name="AS_UNIQUEID" val="51"/>
</p:tagLst>
</file>

<file path=ppt/tags/tag332.xml><?xml version="1.0" encoding="utf-8"?>
<p:tagLst xmlns:a="http://schemas.openxmlformats.org/drawingml/2006/main" xmlns:r="http://schemas.openxmlformats.org/officeDocument/2006/relationships" xmlns:p="http://schemas.openxmlformats.org/presentationml/2006/main">
  <p:tag name="AS_UNIQUEID" val="52"/>
</p:tagLst>
</file>

<file path=ppt/tags/tag333.xml><?xml version="1.0" encoding="utf-8"?>
<p:tagLst xmlns:a="http://schemas.openxmlformats.org/drawingml/2006/main" xmlns:r="http://schemas.openxmlformats.org/officeDocument/2006/relationships" xmlns:p="http://schemas.openxmlformats.org/presentationml/2006/main">
  <p:tag name="AS_UNIQUEID" val="53"/>
</p:tagLst>
</file>

<file path=ppt/tags/tag334.xml><?xml version="1.0" encoding="utf-8"?>
<p:tagLst xmlns:a="http://schemas.openxmlformats.org/drawingml/2006/main" xmlns:r="http://schemas.openxmlformats.org/officeDocument/2006/relationships" xmlns:p="http://schemas.openxmlformats.org/presentationml/2006/main">
  <p:tag name="AS_UNIQUEID" val="54"/>
</p:tagLst>
</file>

<file path=ppt/tags/tag335.xml><?xml version="1.0" encoding="utf-8"?>
<p:tagLst xmlns:a="http://schemas.openxmlformats.org/drawingml/2006/main" xmlns:r="http://schemas.openxmlformats.org/officeDocument/2006/relationships" xmlns:p="http://schemas.openxmlformats.org/presentationml/2006/main">
  <p:tag name="AS_UNIQUEID" val="58"/>
</p:tagLst>
</file>

<file path=ppt/tags/tag336.xml><?xml version="1.0" encoding="utf-8"?>
<p:tagLst xmlns:a="http://schemas.openxmlformats.org/drawingml/2006/main" xmlns:r="http://schemas.openxmlformats.org/officeDocument/2006/relationships" xmlns:p="http://schemas.openxmlformats.org/presentationml/2006/main">
  <p:tag name="AS_UNIQUEID" val="49"/>
</p:tagLst>
</file>

<file path=ppt/tags/tag337.xml><?xml version="1.0" encoding="utf-8"?>
<p:tagLst xmlns:a="http://schemas.openxmlformats.org/drawingml/2006/main" xmlns:r="http://schemas.openxmlformats.org/officeDocument/2006/relationships" xmlns:p="http://schemas.openxmlformats.org/presentationml/2006/main">
  <p:tag name="AS_UNIQUEID" val="50"/>
</p:tagLst>
</file>

<file path=ppt/tags/tag338.xml><?xml version="1.0" encoding="utf-8"?>
<p:tagLst xmlns:a="http://schemas.openxmlformats.org/drawingml/2006/main" xmlns:r="http://schemas.openxmlformats.org/officeDocument/2006/relationships" xmlns:p="http://schemas.openxmlformats.org/presentationml/2006/main">
  <p:tag name="AS_UNIQUEID" val="51"/>
</p:tagLst>
</file>

<file path=ppt/tags/tag339.xml><?xml version="1.0" encoding="utf-8"?>
<p:tagLst xmlns:a="http://schemas.openxmlformats.org/drawingml/2006/main" xmlns:r="http://schemas.openxmlformats.org/officeDocument/2006/relationships" xmlns:p="http://schemas.openxmlformats.org/presentationml/2006/main">
  <p:tag name="AS_UNIQUEID" val="52"/>
</p:tagLst>
</file>

<file path=ppt/tags/tag34.xml><?xml version="1.0" encoding="utf-8"?>
<p:tagLst xmlns:a="http://schemas.openxmlformats.org/drawingml/2006/main" xmlns:r="http://schemas.openxmlformats.org/officeDocument/2006/relationships" xmlns:p="http://schemas.openxmlformats.org/presentationml/2006/main">
  <p:tag name="AS_UNIQUEID" val="58"/>
</p:tagLst>
</file>

<file path=ppt/tags/tag340.xml><?xml version="1.0" encoding="utf-8"?>
<p:tagLst xmlns:a="http://schemas.openxmlformats.org/drawingml/2006/main" xmlns:r="http://schemas.openxmlformats.org/officeDocument/2006/relationships" xmlns:p="http://schemas.openxmlformats.org/presentationml/2006/main">
  <p:tag name="AS_UNIQUEID" val="53"/>
</p:tagLst>
</file>

<file path=ppt/tags/tag341.xml><?xml version="1.0" encoding="utf-8"?>
<p:tagLst xmlns:a="http://schemas.openxmlformats.org/drawingml/2006/main" xmlns:r="http://schemas.openxmlformats.org/officeDocument/2006/relationships" xmlns:p="http://schemas.openxmlformats.org/presentationml/2006/main">
  <p:tag name="AS_UNIQUEID" val="54"/>
</p:tagLst>
</file>

<file path=ppt/tags/tag342.xml><?xml version="1.0" encoding="utf-8"?>
<p:tagLst xmlns:a="http://schemas.openxmlformats.org/drawingml/2006/main" xmlns:r="http://schemas.openxmlformats.org/officeDocument/2006/relationships" xmlns:p="http://schemas.openxmlformats.org/presentationml/2006/main">
  <p:tag name="AS_UNIQUEID" val="58"/>
</p:tagLst>
</file>

<file path=ppt/tags/tag343.xml><?xml version="1.0" encoding="utf-8"?>
<p:tagLst xmlns:a="http://schemas.openxmlformats.org/drawingml/2006/main" xmlns:r="http://schemas.openxmlformats.org/officeDocument/2006/relationships" xmlns:p="http://schemas.openxmlformats.org/presentationml/2006/main">
  <p:tag name="AS_UNIQUEID" val="49"/>
</p:tagLst>
</file>

<file path=ppt/tags/tag344.xml><?xml version="1.0" encoding="utf-8"?>
<p:tagLst xmlns:a="http://schemas.openxmlformats.org/drawingml/2006/main" xmlns:r="http://schemas.openxmlformats.org/officeDocument/2006/relationships" xmlns:p="http://schemas.openxmlformats.org/presentationml/2006/main">
  <p:tag name="AS_UNIQUEID" val="50"/>
</p:tagLst>
</file>

<file path=ppt/tags/tag345.xml><?xml version="1.0" encoding="utf-8"?>
<p:tagLst xmlns:a="http://schemas.openxmlformats.org/drawingml/2006/main" xmlns:r="http://schemas.openxmlformats.org/officeDocument/2006/relationships" xmlns:p="http://schemas.openxmlformats.org/presentationml/2006/main">
  <p:tag name="AS_UNIQUEID" val="51"/>
</p:tagLst>
</file>

<file path=ppt/tags/tag346.xml><?xml version="1.0" encoding="utf-8"?>
<p:tagLst xmlns:a="http://schemas.openxmlformats.org/drawingml/2006/main" xmlns:r="http://schemas.openxmlformats.org/officeDocument/2006/relationships" xmlns:p="http://schemas.openxmlformats.org/presentationml/2006/main">
  <p:tag name="AS_UNIQUEID" val="52"/>
</p:tagLst>
</file>

<file path=ppt/tags/tag347.xml><?xml version="1.0" encoding="utf-8"?>
<p:tagLst xmlns:a="http://schemas.openxmlformats.org/drawingml/2006/main" xmlns:r="http://schemas.openxmlformats.org/officeDocument/2006/relationships" xmlns:p="http://schemas.openxmlformats.org/presentationml/2006/main">
  <p:tag name="AS_UNIQUEID" val="53"/>
</p:tagLst>
</file>

<file path=ppt/tags/tag348.xml><?xml version="1.0" encoding="utf-8"?>
<p:tagLst xmlns:a="http://schemas.openxmlformats.org/drawingml/2006/main" xmlns:r="http://schemas.openxmlformats.org/officeDocument/2006/relationships" xmlns:p="http://schemas.openxmlformats.org/presentationml/2006/main">
  <p:tag name="AS_UNIQUEID" val="54"/>
</p:tagLst>
</file>

<file path=ppt/tags/tag349.xml><?xml version="1.0" encoding="utf-8"?>
<p:tagLst xmlns:a="http://schemas.openxmlformats.org/drawingml/2006/main" xmlns:r="http://schemas.openxmlformats.org/officeDocument/2006/relationships" xmlns:p="http://schemas.openxmlformats.org/presentationml/2006/main">
  <p:tag name="AS_UNIQUEID" val="58"/>
</p:tagLst>
</file>

<file path=ppt/tags/tag35.xml><?xml version="1.0" encoding="utf-8"?>
<p:tagLst xmlns:a="http://schemas.openxmlformats.org/drawingml/2006/main" xmlns:r="http://schemas.openxmlformats.org/officeDocument/2006/relationships" xmlns:p="http://schemas.openxmlformats.org/presentationml/2006/main">
  <p:tag name="AS_UNIQUEID" val="49"/>
</p:tagLst>
</file>

<file path=ppt/tags/tag350.xml><?xml version="1.0" encoding="utf-8"?>
<p:tagLst xmlns:a="http://schemas.openxmlformats.org/drawingml/2006/main" xmlns:r="http://schemas.openxmlformats.org/officeDocument/2006/relationships" xmlns:p="http://schemas.openxmlformats.org/presentationml/2006/main">
  <p:tag name="AS_UNIQUEID" val="49"/>
</p:tagLst>
</file>

<file path=ppt/tags/tag351.xml><?xml version="1.0" encoding="utf-8"?>
<p:tagLst xmlns:a="http://schemas.openxmlformats.org/drawingml/2006/main" xmlns:r="http://schemas.openxmlformats.org/officeDocument/2006/relationships" xmlns:p="http://schemas.openxmlformats.org/presentationml/2006/main">
  <p:tag name="AS_UNIQUEID" val="50"/>
</p:tagLst>
</file>

<file path=ppt/tags/tag352.xml><?xml version="1.0" encoding="utf-8"?>
<p:tagLst xmlns:a="http://schemas.openxmlformats.org/drawingml/2006/main" xmlns:r="http://schemas.openxmlformats.org/officeDocument/2006/relationships" xmlns:p="http://schemas.openxmlformats.org/presentationml/2006/main">
  <p:tag name="AS_UNIQUEID" val="51"/>
</p:tagLst>
</file>

<file path=ppt/tags/tag353.xml><?xml version="1.0" encoding="utf-8"?>
<p:tagLst xmlns:a="http://schemas.openxmlformats.org/drawingml/2006/main" xmlns:r="http://schemas.openxmlformats.org/officeDocument/2006/relationships" xmlns:p="http://schemas.openxmlformats.org/presentationml/2006/main">
  <p:tag name="AS_UNIQUEID" val="52"/>
</p:tagLst>
</file>

<file path=ppt/tags/tag354.xml><?xml version="1.0" encoding="utf-8"?>
<p:tagLst xmlns:a="http://schemas.openxmlformats.org/drawingml/2006/main" xmlns:r="http://schemas.openxmlformats.org/officeDocument/2006/relationships" xmlns:p="http://schemas.openxmlformats.org/presentationml/2006/main">
  <p:tag name="AS_UNIQUEID" val="53"/>
</p:tagLst>
</file>

<file path=ppt/tags/tag355.xml><?xml version="1.0" encoding="utf-8"?>
<p:tagLst xmlns:a="http://schemas.openxmlformats.org/drawingml/2006/main" xmlns:r="http://schemas.openxmlformats.org/officeDocument/2006/relationships" xmlns:p="http://schemas.openxmlformats.org/presentationml/2006/main">
  <p:tag name="AS_UNIQUEID" val="54"/>
</p:tagLst>
</file>

<file path=ppt/tags/tag356.xml><?xml version="1.0" encoding="utf-8"?>
<p:tagLst xmlns:a="http://schemas.openxmlformats.org/drawingml/2006/main" xmlns:r="http://schemas.openxmlformats.org/officeDocument/2006/relationships" xmlns:p="http://schemas.openxmlformats.org/presentationml/2006/main">
  <p:tag name="AS_UNIQUEID" val="58"/>
</p:tagLst>
</file>

<file path=ppt/tags/tag357.xml><?xml version="1.0" encoding="utf-8"?>
<p:tagLst xmlns:a="http://schemas.openxmlformats.org/drawingml/2006/main" xmlns:r="http://schemas.openxmlformats.org/officeDocument/2006/relationships" xmlns:p="http://schemas.openxmlformats.org/presentationml/2006/main">
  <p:tag name="AS_UNIQUEID" val="49"/>
</p:tagLst>
</file>

<file path=ppt/tags/tag358.xml><?xml version="1.0" encoding="utf-8"?>
<p:tagLst xmlns:a="http://schemas.openxmlformats.org/drawingml/2006/main" xmlns:r="http://schemas.openxmlformats.org/officeDocument/2006/relationships" xmlns:p="http://schemas.openxmlformats.org/presentationml/2006/main">
  <p:tag name="AS_UNIQUEID" val="50"/>
</p:tagLst>
</file>

<file path=ppt/tags/tag359.xml><?xml version="1.0" encoding="utf-8"?>
<p:tagLst xmlns:a="http://schemas.openxmlformats.org/drawingml/2006/main" xmlns:r="http://schemas.openxmlformats.org/officeDocument/2006/relationships" xmlns:p="http://schemas.openxmlformats.org/presentationml/2006/main">
  <p:tag name="AS_UNIQUEID" val="51"/>
</p:tagLst>
</file>

<file path=ppt/tags/tag36.xml><?xml version="1.0" encoding="utf-8"?>
<p:tagLst xmlns:a="http://schemas.openxmlformats.org/drawingml/2006/main" xmlns:r="http://schemas.openxmlformats.org/officeDocument/2006/relationships" xmlns:p="http://schemas.openxmlformats.org/presentationml/2006/main">
  <p:tag name="AS_UNIQUEID" val="50"/>
</p:tagLst>
</file>

<file path=ppt/tags/tag360.xml><?xml version="1.0" encoding="utf-8"?>
<p:tagLst xmlns:a="http://schemas.openxmlformats.org/drawingml/2006/main" xmlns:r="http://schemas.openxmlformats.org/officeDocument/2006/relationships" xmlns:p="http://schemas.openxmlformats.org/presentationml/2006/main">
  <p:tag name="AS_UNIQUEID" val="52"/>
</p:tagLst>
</file>

<file path=ppt/tags/tag361.xml><?xml version="1.0" encoding="utf-8"?>
<p:tagLst xmlns:a="http://schemas.openxmlformats.org/drawingml/2006/main" xmlns:r="http://schemas.openxmlformats.org/officeDocument/2006/relationships" xmlns:p="http://schemas.openxmlformats.org/presentationml/2006/main">
  <p:tag name="AS_UNIQUEID" val="53"/>
</p:tagLst>
</file>

<file path=ppt/tags/tag362.xml><?xml version="1.0" encoding="utf-8"?>
<p:tagLst xmlns:a="http://schemas.openxmlformats.org/drawingml/2006/main" xmlns:r="http://schemas.openxmlformats.org/officeDocument/2006/relationships" xmlns:p="http://schemas.openxmlformats.org/presentationml/2006/main">
  <p:tag name="AS_UNIQUEID" val="54"/>
</p:tagLst>
</file>

<file path=ppt/tags/tag363.xml><?xml version="1.0" encoding="utf-8"?>
<p:tagLst xmlns:a="http://schemas.openxmlformats.org/drawingml/2006/main" xmlns:r="http://schemas.openxmlformats.org/officeDocument/2006/relationships" xmlns:p="http://schemas.openxmlformats.org/presentationml/2006/main">
  <p:tag name="AS_UNIQUEID" val="58"/>
</p:tagLst>
</file>

<file path=ppt/tags/tag364.xml><?xml version="1.0" encoding="utf-8"?>
<p:tagLst xmlns:a="http://schemas.openxmlformats.org/drawingml/2006/main" xmlns:r="http://schemas.openxmlformats.org/officeDocument/2006/relationships" xmlns:p="http://schemas.openxmlformats.org/presentationml/2006/main">
  <p:tag name="AS_UNIQUEID" val="49"/>
</p:tagLst>
</file>

<file path=ppt/tags/tag365.xml><?xml version="1.0" encoding="utf-8"?>
<p:tagLst xmlns:a="http://schemas.openxmlformats.org/drawingml/2006/main" xmlns:r="http://schemas.openxmlformats.org/officeDocument/2006/relationships" xmlns:p="http://schemas.openxmlformats.org/presentationml/2006/main">
  <p:tag name="AS_UNIQUEID" val="50"/>
</p:tagLst>
</file>

<file path=ppt/tags/tag366.xml><?xml version="1.0" encoding="utf-8"?>
<p:tagLst xmlns:a="http://schemas.openxmlformats.org/drawingml/2006/main" xmlns:r="http://schemas.openxmlformats.org/officeDocument/2006/relationships" xmlns:p="http://schemas.openxmlformats.org/presentationml/2006/main">
  <p:tag name="AS_UNIQUEID" val="51"/>
</p:tagLst>
</file>

<file path=ppt/tags/tag367.xml><?xml version="1.0" encoding="utf-8"?>
<p:tagLst xmlns:a="http://schemas.openxmlformats.org/drawingml/2006/main" xmlns:r="http://schemas.openxmlformats.org/officeDocument/2006/relationships" xmlns:p="http://schemas.openxmlformats.org/presentationml/2006/main">
  <p:tag name="AS_UNIQUEID" val="52"/>
</p:tagLst>
</file>

<file path=ppt/tags/tag368.xml><?xml version="1.0" encoding="utf-8"?>
<p:tagLst xmlns:a="http://schemas.openxmlformats.org/drawingml/2006/main" xmlns:r="http://schemas.openxmlformats.org/officeDocument/2006/relationships" xmlns:p="http://schemas.openxmlformats.org/presentationml/2006/main">
  <p:tag name="AS_UNIQUEID" val="53"/>
</p:tagLst>
</file>

<file path=ppt/tags/tag369.xml><?xml version="1.0" encoding="utf-8"?>
<p:tagLst xmlns:a="http://schemas.openxmlformats.org/drawingml/2006/main" xmlns:r="http://schemas.openxmlformats.org/officeDocument/2006/relationships" xmlns:p="http://schemas.openxmlformats.org/presentationml/2006/main">
  <p:tag name="AS_UNIQUEID" val="54"/>
</p:tagLst>
</file>

<file path=ppt/tags/tag37.xml><?xml version="1.0" encoding="utf-8"?>
<p:tagLst xmlns:a="http://schemas.openxmlformats.org/drawingml/2006/main" xmlns:r="http://schemas.openxmlformats.org/officeDocument/2006/relationships" xmlns:p="http://schemas.openxmlformats.org/presentationml/2006/main">
  <p:tag name="AS_UNIQUEID" val="51"/>
</p:tagLst>
</file>

<file path=ppt/tags/tag370.xml><?xml version="1.0" encoding="utf-8"?>
<p:tagLst xmlns:a="http://schemas.openxmlformats.org/drawingml/2006/main" xmlns:r="http://schemas.openxmlformats.org/officeDocument/2006/relationships" xmlns:p="http://schemas.openxmlformats.org/presentationml/2006/main">
  <p:tag name="AS_UNIQUEID" val="58"/>
</p:tagLst>
</file>

<file path=ppt/tags/tag371.xml><?xml version="1.0" encoding="utf-8"?>
<p:tagLst xmlns:a="http://schemas.openxmlformats.org/drawingml/2006/main" xmlns:r="http://schemas.openxmlformats.org/officeDocument/2006/relationships" xmlns:p="http://schemas.openxmlformats.org/presentationml/2006/main">
  <p:tag name="AS_UNIQUEID" val="49"/>
</p:tagLst>
</file>

<file path=ppt/tags/tag372.xml><?xml version="1.0" encoding="utf-8"?>
<p:tagLst xmlns:a="http://schemas.openxmlformats.org/drawingml/2006/main" xmlns:r="http://schemas.openxmlformats.org/officeDocument/2006/relationships" xmlns:p="http://schemas.openxmlformats.org/presentationml/2006/main">
  <p:tag name="AS_UNIQUEID" val="50"/>
</p:tagLst>
</file>

<file path=ppt/tags/tag373.xml><?xml version="1.0" encoding="utf-8"?>
<p:tagLst xmlns:a="http://schemas.openxmlformats.org/drawingml/2006/main" xmlns:r="http://schemas.openxmlformats.org/officeDocument/2006/relationships" xmlns:p="http://schemas.openxmlformats.org/presentationml/2006/main">
  <p:tag name="AS_UNIQUEID" val="51"/>
</p:tagLst>
</file>

<file path=ppt/tags/tag374.xml><?xml version="1.0" encoding="utf-8"?>
<p:tagLst xmlns:a="http://schemas.openxmlformats.org/drawingml/2006/main" xmlns:r="http://schemas.openxmlformats.org/officeDocument/2006/relationships" xmlns:p="http://schemas.openxmlformats.org/presentationml/2006/main">
  <p:tag name="AS_UNIQUEID" val="52"/>
</p:tagLst>
</file>

<file path=ppt/tags/tag375.xml><?xml version="1.0" encoding="utf-8"?>
<p:tagLst xmlns:a="http://schemas.openxmlformats.org/drawingml/2006/main" xmlns:r="http://schemas.openxmlformats.org/officeDocument/2006/relationships" xmlns:p="http://schemas.openxmlformats.org/presentationml/2006/main">
  <p:tag name="AS_UNIQUEID" val="53"/>
</p:tagLst>
</file>

<file path=ppt/tags/tag376.xml><?xml version="1.0" encoding="utf-8"?>
<p:tagLst xmlns:a="http://schemas.openxmlformats.org/drawingml/2006/main" xmlns:r="http://schemas.openxmlformats.org/officeDocument/2006/relationships" xmlns:p="http://schemas.openxmlformats.org/presentationml/2006/main">
  <p:tag name="AS_UNIQUEID" val="54"/>
</p:tagLst>
</file>

<file path=ppt/tags/tag377.xml><?xml version="1.0" encoding="utf-8"?>
<p:tagLst xmlns:a="http://schemas.openxmlformats.org/drawingml/2006/main" xmlns:r="http://schemas.openxmlformats.org/officeDocument/2006/relationships" xmlns:p="http://schemas.openxmlformats.org/presentationml/2006/main">
  <p:tag name="AS_UNIQUEID" val="58"/>
</p:tagLst>
</file>

<file path=ppt/tags/tag378.xml><?xml version="1.0" encoding="utf-8"?>
<p:tagLst xmlns:a="http://schemas.openxmlformats.org/drawingml/2006/main" xmlns:r="http://schemas.openxmlformats.org/officeDocument/2006/relationships" xmlns:p="http://schemas.openxmlformats.org/presentationml/2006/main">
  <p:tag name="AS_UNIQUEID" val="49"/>
</p:tagLst>
</file>

<file path=ppt/tags/tag379.xml><?xml version="1.0" encoding="utf-8"?>
<p:tagLst xmlns:a="http://schemas.openxmlformats.org/drawingml/2006/main" xmlns:r="http://schemas.openxmlformats.org/officeDocument/2006/relationships" xmlns:p="http://schemas.openxmlformats.org/presentationml/2006/main">
  <p:tag name="AS_UNIQUEID" val="50"/>
</p:tagLst>
</file>

<file path=ppt/tags/tag38.xml><?xml version="1.0" encoding="utf-8"?>
<p:tagLst xmlns:a="http://schemas.openxmlformats.org/drawingml/2006/main" xmlns:r="http://schemas.openxmlformats.org/officeDocument/2006/relationships" xmlns:p="http://schemas.openxmlformats.org/presentationml/2006/main">
  <p:tag name="AS_UNIQUEID" val="52"/>
</p:tagLst>
</file>

<file path=ppt/tags/tag380.xml><?xml version="1.0" encoding="utf-8"?>
<p:tagLst xmlns:a="http://schemas.openxmlformats.org/drawingml/2006/main" xmlns:r="http://schemas.openxmlformats.org/officeDocument/2006/relationships" xmlns:p="http://schemas.openxmlformats.org/presentationml/2006/main">
  <p:tag name="AS_UNIQUEID" val="51"/>
</p:tagLst>
</file>

<file path=ppt/tags/tag381.xml><?xml version="1.0" encoding="utf-8"?>
<p:tagLst xmlns:a="http://schemas.openxmlformats.org/drawingml/2006/main" xmlns:r="http://schemas.openxmlformats.org/officeDocument/2006/relationships" xmlns:p="http://schemas.openxmlformats.org/presentationml/2006/main">
  <p:tag name="AS_UNIQUEID" val="52"/>
</p:tagLst>
</file>

<file path=ppt/tags/tag382.xml><?xml version="1.0" encoding="utf-8"?>
<p:tagLst xmlns:a="http://schemas.openxmlformats.org/drawingml/2006/main" xmlns:r="http://schemas.openxmlformats.org/officeDocument/2006/relationships" xmlns:p="http://schemas.openxmlformats.org/presentationml/2006/main">
  <p:tag name="AS_UNIQUEID" val="53"/>
</p:tagLst>
</file>

<file path=ppt/tags/tag383.xml><?xml version="1.0" encoding="utf-8"?>
<p:tagLst xmlns:a="http://schemas.openxmlformats.org/drawingml/2006/main" xmlns:r="http://schemas.openxmlformats.org/officeDocument/2006/relationships" xmlns:p="http://schemas.openxmlformats.org/presentationml/2006/main">
  <p:tag name="AS_UNIQUEID" val="54"/>
</p:tagLst>
</file>

<file path=ppt/tags/tag384.xml><?xml version="1.0" encoding="utf-8"?>
<p:tagLst xmlns:a="http://schemas.openxmlformats.org/drawingml/2006/main" xmlns:r="http://schemas.openxmlformats.org/officeDocument/2006/relationships" xmlns:p="http://schemas.openxmlformats.org/presentationml/2006/main">
  <p:tag name="AS_UNIQUEID" val="58"/>
</p:tagLst>
</file>

<file path=ppt/tags/tag385.xml><?xml version="1.0" encoding="utf-8"?>
<p:tagLst xmlns:a="http://schemas.openxmlformats.org/drawingml/2006/main" xmlns:r="http://schemas.openxmlformats.org/officeDocument/2006/relationships" xmlns:p="http://schemas.openxmlformats.org/presentationml/2006/main">
  <p:tag name="AS_UNIQUEID" val="49"/>
</p:tagLst>
</file>

<file path=ppt/tags/tag386.xml><?xml version="1.0" encoding="utf-8"?>
<p:tagLst xmlns:a="http://schemas.openxmlformats.org/drawingml/2006/main" xmlns:r="http://schemas.openxmlformats.org/officeDocument/2006/relationships" xmlns:p="http://schemas.openxmlformats.org/presentationml/2006/main">
  <p:tag name="AS_UNIQUEID" val="50"/>
</p:tagLst>
</file>

<file path=ppt/tags/tag387.xml><?xml version="1.0" encoding="utf-8"?>
<p:tagLst xmlns:a="http://schemas.openxmlformats.org/drawingml/2006/main" xmlns:r="http://schemas.openxmlformats.org/officeDocument/2006/relationships" xmlns:p="http://schemas.openxmlformats.org/presentationml/2006/main">
  <p:tag name="AS_UNIQUEID" val="51"/>
</p:tagLst>
</file>

<file path=ppt/tags/tag388.xml><?xml version="1.0" encoding="utf-8"?>
<p:tagLst xmlns:a="http://schemas.openxmlformats.org/drawingml/2006/main" xmlns:r="http://schemas.openxmlformats.org/officeDocument/2006/relationships" xmlns:p="http://schemas.openxmlformats.org/presentationml/2006/main">
  <p:tag name="AS_UNIQUEID" val="52"/>
</p:tagLst>
</file>

<file path=ppt/tags/tag389.xml><?xml version="1.0" encoding="utf-8"?>
<p:tagLst xmlns:a="http://schemas.openxmlformats.org/drawingml/2006/main" xmlns:r="http://schemas.openxmlformats.org/officeDocument/2006/relationships" xmlns:p="http://schemas.openxmlformats.org/presentationml/2006/main">
  <p:tag name="AS_UNIQUEID" val="53"/>
</p:tagLst>
</file>

<file path=ppt/tags/tag39.xml><?xml version="1.0" encoding="utf-8"?>
<p:tagLst xmlns:a="http://schemas.openxmlformats.org/drawingml/2006/main" xmlns:r="http://schemas.openxmlformats.org/officeDocument/2006/relationships" xmlns:p="http://schemas.openxmlformats.org/presentationml/2006/main">
  <p:tag name="AS_UNIQUEID" val="53"/>
</p:tagLst>
</file>

<file path=ppt/tags/tag390.xml><?xml version="1.0" encoding="utf-8"?>
<p:tagLst xmlns:a="http://schemas.openxmlformats.org/drawingml/2006/main" xmlns:r="http://schemas.openxmlformats.org/officeDocument/2006/relationships" xmlns:p="http://schemas.openxmlformats.org/presentationml/2006/main">
  <p:tag name="AS_UNIQUEID" val="54"/>
</p:tagLst>
</file>

<file path=ppt/tags/tag391.xml><?xml version="1.0" encoding="utf-8"?>
<p:tagLst xmlns:a="http://schemas.openxmlformats.org/drawingml/2006/main" xmlns:r="http://schemas.openxmlformats.org/officeDocument/2006/relationships" xmlns:p="http://schemas.openxmlformats.org/presentationml/2006/main">
  <p:tag name="AS_UNIQUEID" val="58"/>
</p:tagLst>
</file>

<file path=ppt/tags/tag392.xml><?xml version="1.0" encoding="utf-8"?>
<p:tagLst xmlns:a="http://schemas.openxmlformats.org/drawingml/2006/main" xmlns:r="http://schemas.openxmlformats.org/officeDocument/2006/relationships" xmlns:p="http://schemas.openxmlformats.org/presentationml/2006/main">
  <p:tag name="AS_UNIQUEID" val="49"/>
</p:tagLst>
</file>

<file path=ppt/tags/tag393.xml><?xml version="1.0" encoding="utf-8"?>
<p:tagLst xmlns:a="http://schemas.openxmlformats.org/drawingml/2006/main" xmlns:r="http://schemas.openxmlformats.org/officeDocument/2006/relationships" xmlns:p="http://schemas.openxmlformats.org/presentationml/2006/main">
  <p:tag name="AS_UNIQUEID" val="50"/>
</p:tagLst>
</file>

<file path=ppt/tags/tag394.xml><?xml version="1.0" encoding="utf-8"?>
<p:tagLst xmlns:a="http://schemas.openxmlformats.org/drawingml/2006/main" xmlns:r="http://schemas.openxmlformats.org/officeDocument/2006/relationships" xmlns:p="http://schemas.openxmlformats.org/presentationml/2006/main">
  <p:tag name="AS_UNIQUEID" val="51"/>
</p:tagLst>
</file>

<file path=ppt/tags/tag395.xml><?xml version="1.0" encoding="utf-8"?>
<p:tagLst xmlns:a="http://schemas.openxmlformats.org/drawingml/2006/main" xmlns:r="http://schemas.openxmlformats.org/officeDocument/2006/relationships" xmlns:p="http://schemas.openxmlformats.org/presentationml/2006/main">
  <p:tag name="AS_UNIQUEID" val="52"/>
</p:tagLst>
</file>

<file path=ppt/tags/tag396.xml><?xml version="1.0" encoding="utf-8"?>
<p:tagLst xmlns:a="http://schemas.openxmlformats.org/drawingml/2006/main" xmlns:r="http://schemas.openxmlformats.org/officeDocument/2006/relationships" xmlns:p="http://schemas.openxmlformats.org/presentationml/2006/main">
  <p:tag name="AS_UNIQUEID" val="53"/>
</p:tagLst>
</file>

<file path=ppt/tags/tag397.xml><?xml version="1.0" encoding="utf-8"?>
<p:tagLst xmlns:a="http://schemas.openxmlformats.org/drawingml/2006/main" xmlns:r="http://schemas.openxmlformats.org/officeDocument/2006/relationships" xmlns:p="http://schemas.openxmlformats.org/presentationml/2006/main">
  <p:tag name="AS_UNIQUEID" val="54"/>
</p:tagLst>
</file>

<file path=ppt/tags/tag398.xml><?xml version="1.0" encoding="utf-8"?>
<p:tagLst xmlns:a="http://schemas.openxmlformats.org/drawingml/2006/main" xmlns:r="http://schemas.openxmlformats.org/officeDocument/2006/relationships" xmlns:p="http://schemas.openxmlformats.org/presentationml/2006/main">
  <p:tag name="AS_UNIQUEID" val="58"/>
</p:tagLst>
</file>

<file path=ppt/tags/tag399.xml><?xml version="1.0" encoding="utf-8"?>
<p:tagLst xmlns:a="http://schemas.openxmlformats.org/drawingml/2006/main" xmlns:r="http://schemas.openxmlformats.org/officeDocument/2006/relationships" xmlns:p="http://schemas.openxmlformats.org/presentationml/2006/main">
  <p:tag name="AS_UNIQUEID" val="49"/>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4"/>
</p:tagLst>
</file>

<file path=ppt/tags/tag400.xml><?xml version="1.0" encoding="utf-8"?>
<p:tagLst xmlns:a="http://schemas.openxmlformats.org/drawingml/2006/main" xmlns:r="http://schemas.openxmlformats.org/officeDocument/2006/relationships" xmlns:p="http://schemas.openxmlformats.org/presentationml/2006/main">
  <p:tag name="AS_UNIQUEID" val="50"/>
</p:tagLst>
</file>

<file path=ppt/tags/tag401.xml><?xml version="1.0" encoding="utf-8"?>
<p:tagLst xmlns:a="http://schemas.openxmlformats.org/drawingml/2006/main" xmlns:r="http://schemas.openxmlformats.org/officeDocument/2006/relationships" xmlns:p="http://schemas.openxmlformats.org/presentationml/2006/main">
  <p:tag name="AS_UNIQUEID" val="51"/>
</p:tagLst>
</file>

<file path=ppt/tags/tag402.xml><?xml version="1.0" encoding="utf-8"?>
<p:tagLst xmlns:a="http://schemas.openxmlformats.org/drawingml/2006/main" xmlns:r="http://schemas.openxmlformats.org/officeDocument/2006/relationships" xmlns:p="http://schemas.openxmlformats.org/presentationml/2006/main">
  <p:tag name="AS_UNIQUEID" val="52"/>
</p:tagLst>
</file>

<file path=ppt/tags/tag403.xml><?xml version="1.0" encoding="utf-8"?>
<p:tagLst xmlns:a="http://schemas.openxmlformats.org/drawingml/2006/main" xmlns:r="http://schemas.openxmlformats.org/officeDocument/2006/relationships" xmlns:p="http://schemas.openxmlformats.org/presentationml/2006/main">
  <p:tag name="AS_UNIQUEID" val="53"/>
</p:tagLst>
</file>

<file path=ppt/tags/tag404.xml><?xml version="1.0" encoding="utf-8"?>
<p:tagLst xmlns:a="http://schemas.openxmlformats.org/drawingml/2006/main" xmlns:r="http://schemas.openxmlformats.org/officeDocument/2006/relationships" xmlns:p="http://schemas.openxmlformats.org/presentationml/2006/main">
  <p:tag name="AS_UNIQUEID" val="54"/>
</p:tagLst>
</file>

<file path=ppt/tags/tag405.xml><?xml version="1.0" encoding="utf-8"?>
<p:tagLst xmlns:a="http://schemas.openxmlformats.org/drawingml/2006/main" xmlns:r="http://schemas.openxmlformats.org/officeDocument/2006/relationships" xmlns:p="http://schemas.openxmlformats.org/presentationml/2006/main">
  <p:tag name="AS_UNIQUEID" val="58"/>
</p:tagLst>
</file>

<file path=ppt/tags/tag406.xml><?xml version="1.0" encoding="utf-8"?>
<p:tagLst xmlns:a="http://schemas.openxmlformats.org/drawingml/2006/main" xmlns:r="http://schemas.openxmlformats.org/officeDocument/2006/relationships" xmlns:p="http://schemas.openxmlformats.org/presentationml/2006/main">
  <p:tag name="AS_UNIQUEID" val="49"/>
</p:tagLst>
</file>

<file path=ppt/tags/tag407.xml><?xml version="1.0" encoding="utf-8"?>
<p:tagLst xmlns:a="http://schemas.openxmlformats.org/drawingml/2006/main" xmlns:r="http://schemas.openxmlformats.org/officeDocument/2006/relationships" xmlns:p="http://schemas.openxmlformats.org/presentationml/2006/main">
  <p:tag name="AS_UNIQUEID" val="50"/>
</p:tagLst>
</file>

<file path=ppt/tags/tag408.xml><?xml version="1.0" encoding="utf-8"?>
<p:tagLst xmlns:a="http://schemas.openxmlformats.org/drawingml/2006/main" xmlns:r="http://schemas.openxmlformats.org/officeDocument/2006/relationships" xmlns:p="http://schemas.openxmlformats.org/presentationml/2006/main">
  <p:tag name="AS_UNIQUEID" val="51"/>
</p:tagLst>
</file>

<file path=ppt/tags/tag409.xml><?xml version="1.0" encoding="utf-8"?>
<p:tagLst xmlns:a="http://schemas.openxmlformats.org/drawingml/2006/main" xmlns:r="http://schemas.openxmlformats.org/officeDocument/2006/relationships" xmlns:p="http://schemas.openxmlformats.org/presentationml/2006/main">
  <p:tag name="AS_UNIQUEID" val="52"/>
</p:tagLst>
</file>

<file path=ppt/tags/tag41.xml><?xml version="1.0" encoding="utf-8"?>
<p:tagLst xmlns:a="http://schemas.openxmlformats.org/drawingml/2006/main" xmlns:r="http://schemas.openxmlformats.org/officeDocument/2006/relationships" xmlns:p="http://schemas.openxmlformats.org/presentationml/2006/main">
  <p:tag name="AS_UNIQUEID" val="58"/>
</p:tagLst>
</file>

<file path=ppt/tags/tag410.xml><?xml version="1.0" encoding="utf-8"?>
<p:tagLst xmlns:a="http://schemas.openxmlformats.org/drawingml/2006/main" xmlns:r="http://schemas.openxmlformats.org/officeDocument/2006/relationships" xmlns:p="http://schemas.openxmlformats.org/presentationml/2006/main">
  <p:tag name="AS_UNIQUEID" val="53"/>
</p:tagLst>
</file>

<file path=ppt/tags/tag411.xml><?xml version="1.0" encoding="utf-8"?>
<p:tagLst xmlns:a="http://schemas.openxmlformats.org/drawingml/2006/main" xmlns:r="http://schemas.openxmlformats.org/officeDocument/2006/relationships" xmlns:p="http://schemas.openxmlformats.org/presentationml/2006/main">
  <p:tag name="AS_UNIQUEID" val="54"/>
</p:tagLst>
</file>

<file path=ppt/tags/tag412.xml><?xml version="1.0" encoding="utf-8"?>
<p:tagLst xmlns:a="http://schemas.openxmlformats.org/drawingml/2006/main" xmlns:r="http://schemas.openxmlformats.org/officeDocument/2006/relationships" xmlns:p="http://schemas.openxmlformats.org/presentationml/2006/main">
  <p:tag name="AS_UNIQUEID" val="58"/>
</p:tagLst>
</file>

<file path=ppt/tags/tag413.xml><?xml version="1.0" encoding="utf-8"?>
<p:tagLst xmlns:a="http://schemas.openxmlformats.org/drawingml/2006/main" xmlns:r="http://schemas.openxmlformats.org/officeDocument/2006/relationships" xmlns:p="http://schemas.openxmlformats.org/presentationml/2006/main">
  <p:tag name="AS_UNIQUEID" val="49"/>
</p:tagLst>
</file>

<file path=ppt/tags/tag414.xml><?xml version="1.0" encoding="utf-8"?>
<p:tagLst xmlns:a="http://schemas.openxmlformats.org/drawingml/2006/main" xmlns:r="http://schemas.openxmlformats.org/officeDocument/2006/relationships" xmlns:p="http://schemas.openxmlformats.org/presentationml/2006/main">
  <p:tag name="AS_UNIQUEID" val="50"/>
</p:tagLst>
</file>

<file path=ppt/tags/tag415.xml><?xml version="1.0" encoding="utf-8"?>
<p:tagLst xmlns:a="http://schemas.openxmlformats.org/drawingml/2006/main" xmlns:r="http://schemas.openxmlformats.org/officeDocument/2006/relationships" xmlns:p="http://schemas.openxmlformats.org/presentationml/2006/main">
  <p:tag name="AS_UNIQUEID" val="51"/>
</p:tagLst>
</file>

<file path=ppt/tags/tag416.xml><?xml version="1.0" encoding="utf-8"?>
<p:tagLst xmlns:a="http://schemas.openxmlformats.org/drawingml/2006/main" xmlns:r="http://schemas.openxmlformats.org/officeDocument/2006/relationships" xmlns:p="http://schemas.openxmlformats.org/presentationml/2006/main">
  <p:tag name="AS_UNIQUEID" val="52"/>
</p:tagLst>
</file>

<file path=ppt/tags/tag417.xml><?xml version="1.0" encoding="utf-8"?>
<p:tagLst xmlns:a="http://schemas.openxmlformats.org/drawingml/2006/main" xmlns:r="http://schemas.openxmlformats.org/officeDocument/2006/relationships" xmlns:p="http://schemas.openxmlformats.org/presentationml/2006/main">
  <p:tag name="AS_UNIQUEID" val="53"/>
</p:tagLst>
</file>

<file path=ppt/tags/tag418.xml><?xml version="1.0" encoding="utf-8"?>
<p:tagLst xmlns:a="http://schemas.openxmlformats.org/drawingml/2006/main" xmlns:r="http://schemas.openxmlformats.org/officeDocument/2006/relationships" xmlns:p="http://schemas.openxmlformats.org/presentationml/2006/main">
  <p:tag name="AS_UNIQUEID" val="54"/>
</p:tagLst>
</file>

<file path=ppt/tags/tag419.xml><?xml version="1.0" encoding="utf-8"?>
<p:tagLst xmlns:a="http://schemas.openxmlformats.org/drawingml/2006/main" xmlns:r="http://schemas.openxmlformats.org/officeDocument/2006/relationships" xmlns:p="http://schemas.openxmlformats.org/presentationml/2006/main">
  <p:tag name="AS_UNIQUEID" val="58"/>
</p:tagLst>
</file>

<file path=ppt/tags/tag42.xml><?xml version="1.0" encoding="utf-8"?>
<p:tagLst xmlns:a="http://schemas.openxmlformats.org/drawingml/2006/main" xmlns:r="http://schemas.openxmlformats.org/officeDocument/2006/relationships" xmlns:p="http://schemas.openxmlformats.org/presentationml/2006/main">
  <p:tag name="AS_UNIQUEID" val="49"/>
</p:tagLst>
</file>

<file path=ppt/tags/tag420.xml><?xml version="1.0" encoding="utf-8"?>
<p:tagLst xmlns:a="http://schemas.openxmlformats.org/drawingml/2006/main" xmlns:r="http://schemas.openxmlformats.org/officeDocument/2006/relationships" xmlns:p="http://schemas.openxmlformats.org/presentationml/2006/main">
  <p:tag name="AS_UNIQUEID" val="49"/>
</p:tagLst>
</file>

<file path=ppt/tags/tag421.xml><?xml version="1.0" encoding="utf-8"?>
<p:tagLst xmlns:a="http://schemas.openxmlformats.org/drawingml/2006/main" xmlns:r="http://schemas.openxmlformats.org/officeDocument/2006/relationships" xmlns:p="http://schemas.openxmlformats.org/presentationml/2006/main">
  <p:tag name="AS_UNIQUEID" val="50"/>
</p:tagLst>
</file>

<file path=ppt/tags/tag422.xml><?xml version="1.0" encoding="utf-8"?>
<p:tagLst xmlns:a="http://schemas.openxmlformats.org/drawingml/2006/main" xmlns:r="http://schemas.openxmlformats.org/officeDocument/2006/relationships" xmlns:p="http://schemas.openxmlformats.org/presentationml/2006/main">
  <p:tag name="AS_UNIQUEID" val="51"/>
</p:tagLst>
</file>

<file path=ppt/tags/tag423.xml><?xml version="1.0" encoding="utf-8"?>
<p:tagLst xmlns:a="http://schemas.openxmlformats.org/drawingml/2006/main" xmlns:r="http://schemas.openxmlformats.org/officeDocument/2006/relationships" xmlns:p="http://schemas.openxmlformats.org/presentationml/2006/main">
  <p:tag name="AS_UNIQUEID" val="52"/>
</p:tagLst>
</file>

<file path=ppt/tags/tag424.xml><?xml version="1.0" encoding="utf-8"?>
<p:tagLst xmlns:a="http://schemas.openxmlformats.org/drawingml/2006/main" xmlns:r="http://schemas.openxmlformats.org/officeDocument/2006/relationships" xmlns:p="http://schemas.openxmlformats.org/presentationml/2006/main">
  <p:tag name="AS_UNIQUEID" val="53"/>
</p:tagLst>
</file>

<file path=ppt/tags/tag425.xml><?xml version="1.0" encoding="utf-8"?>
<p:tagLst xmlns:a="http://schemas.openxmlformats.org/drawingml/2006/main" xmlns:r="http://schemas.openxmlformats.org/officeDocument/2006/relationships" xmlns:p="http://schemas.openxmlformats.org/presentationml/2006/main">
  <p:tag name="AS_UNIQUEID" val="54"/>
</p:tagLst>
</file>

<file path=ppt/tags/tag426.xml><?xml version="1.0" encoding="utf-8"?>
<p:tagLst xmlns:a="http://schemas.openxmlformats.org/drawingml/2006/main" xmlns:r="http://schemas.openxmlformats.org/officeDocument/2006/relationships" xmlns:p="http://schemas.openxmlformats.org/presentationml/2006/main">
  <p:tag name="AS_UNIQUEID" val="58"/>
</p:tagLst>
</file>

<file path=ppt/tags/tag427.xml><?xml version="1.0" encoding="utf-8"?>
<p:tagLst xmlns:a="http://schemas.openxmlformats.org/drawingml/2006/main" xmlns:r="http://schemas.openxmlformats.org/officeDocument/2006/relationships" xmlns:p="http://schemas.openxmlformats.org/presentationml/2006/main">
  <p:tag name="AS_UNIQUEID" val="49"/>
</p:tagLst>
</file>

<file path=ppt/tags/tag428.xml><?xml version="1.0" encoding="utf-8"?>
<p:tagLst xmlns:a="http://schemas.openxmlformats.org/drawingml/2006/main" xmlns:r="http://schemas.openxmlformats.org/officeDocument/2006/relationships" xmlns:p="http://schemas.openxmlformats.org/presentationml/2006/main">
  <p:tag name="AS_UNIQUEID" val="50"/>
</p:tagLst>
</file>

<file path=ppt/tags/tag429.xml><?xml version="1.0" encoding="utf-8"?>
<p:tagLst xmlns:a="http://schemas.openxmlformats.org/drawingml/2006/main" xmlns:r="http://schemas.openxmlformats.org/officeDocument/2006/relationships" xmlns:p="http://schemas.openxmlformats.org/presentationml/2006/main">
  <p:tag name="AS_UNIQUEID" val="51"/>
</p:tagLst>
</file>

<file path=ppt/tags/tag43.xml><?xml version="1.0" encoding="utf-8"?>
<p:tagLst xmlns:a="http://schemas.openxmlformats.org/drawingml/2006/main" xmlns:r="http://schemas.openxmlformats.org/officeDocument/2006/relationships" xmlns:p="http://schemas.openxmlformats.org/presentationml/2006/main">
  <p:tag name="AS_UNIQUEID" val="50"/>
</p:tagLst>
</file>

<file path=ppt/tags/tag430.xml><?xml version="1.0" encoding="utf-8"?>
<p:tagLst xmlns:a="http://schemas.openxmlformats.org/drawingml/2006/main" xmlns:r="http://schemas.openxmlformats.org/officeDocument/2006/relationships" xmlns:p="http://schemas.openxmlformats.org/presentationml/2006/main">
  <p:tag name="AS_UNIQUEID" val="52"/>
</p:tagLst>
</file>

<file path=ppt/tags/tag431.xml><?xml version="1.0" encoding="utf-8"?>
<p:tagLst xmlns:a="http://schemas.openxmlformats.org/drawingml/2006/main" xmlns:r="http://schemas.openxmlformats.org/officeDocument/2006/relationships" xmlns:p="http://schemas.openxmlformats.org/presentationml/2006/main">
  <p:tag name="AS_UNIQUEID" val="53"/>
</p:tagLst>
</file>

<file path=ppt/tags/tag432.xml><?xml version="1.0" encoding="utf-8"?>
<p:tagLst xmlns:a="http://schemas.openxmlformats.org/drawingml/2006/main" xmlns:r="http://schemas.openxmlformats.org/officeDocument/2006/relationships" xmlns:p="http://schemas.openxmlformats.org/presentationml/2006/main">
  <p:tag name="AS_UNIQUEID" val="54"/>
</p:tagLst>
</file>

<file path=ppt/tags/tag433.xml><?xml version="1.0" encoding="utf-8"?>
<p:tagLst xmlns:a="http://schemas.openxmlformats.org/drawingml/2006/main" xmlns:r="http://schemas.openxmlformats.org/officeDocument/2006/relationships" xmlns:p="http://schemas.openxmlformats.org/presentationml/2006/main">
  <p:tag name="AS_UNIQUEID" val="58"/>
</p:tagLst>
</file>

<file path=ppt/tags/tag434.xml><?xml version="1.0" encoding="utf-8"?>
<p:tagLst xmlns:a="http://schemas.openxmlformats.org/drawingml/2006/main" xmlns:r="http://schemas.openxmlformats.org/officeDocument/2006/relationships" xmlns:p="http://schemas.openxmlformats.org/presentationml/2006/main">
  <p:tag name="AS_UNIQUEID" val="49"/>
</p:tagLst>
</file>

<file path=ppt/tags/tag435.xml><?xml version="1.0" encoding="utf-8"?>
<p:tagLst xmlns:a="http://schemas.openxmlformats.org/drawingml/2006/main" xmlns:r="http://schemas.openxmlformats.org/officeDocument/2006/relationships" xmlns:p="http://schemas.openxmlformats.org/presentationml/2006/main">
  <p:tag name="AS_UNIQUEID" val="50"/>
</p:tagLst>
</file>

<file path=ppt/tags/tag436.xml><?xml version="1.0" encoding="utf-8"?>
<p:tagLst xmlns:a="http://schemas.openxmlformats.org/drawingml/2006/main" xmlns:r="http://schemas.openxmlformats.org/officeDocument/2006/relationships" xmlns:p="http://schemas.openxmlformats.org/presentationml/2006/main">
  <p:tag name="AS_UNIQUEID" val="51"/>
</p:tagLst>
</file>

<file path=ppt/tags/tag437.xml><?xml version="1.0" encoding="utf-8"?>
<p:tagLst xmlns:a="http://schemas.openxmlformats.org/drawingml/2006/main" xmlns:r="http://schemas.openxmlformats.org/officeDocument/2006/relationships" xmlns:p="http://schemas.openxmlformats.org/presentationml/2006/main">
  <p:tag name="AS_UNIQUEID" val="52"/>
</p:tagLst>
</file>

<file path=ppt/tags/tag438.xml><?xml version="1.0" encoding="utf-8"?>
<p:tagLst xmlns:a="http://schemas.openxmlformats.org/drawingml/2006/main" xmlns:r="http://schemas.openxmlformats.org/officeDocument/2006/relationships" xmlns:p="http://schemas.openxmlformats.org/presentationml/2006/main">
  <p:tag name="AS_UNIQUEID" val="53"/>
</p:tagLst>
</file>

<file path=ppt/tags/tag439.xml><?xml version="1.0" encoding="utf-8"?>
<p:tagLst xmlns:a="http://schemas.openxmlformats.org/drawingml/2006/main" xmlns:r="http://schemas.openxmlformats.org/officeDocument/2006/relationships" xmlns:p="http://schemas.openxmlformats.org/presentationml/2006/main">
  <p:tag name="AS_UNIQUEID" val="54"/>
</p:tagLst>
</file>

<file path=ppt/tags/tag44.xml><?xml version="1.0" encoding="utf-8"?>
<p:tagLst xmlns:a="http://schemas.openxmlformats.org/drawingml/2006/main" xmlns:r="http://schemas.openxmlformats.org/officeDocument/2006/relationships" xmlns:p="http://schemas.openxmlformats.org/presentationml/2006/main">
  <p:tag name="AS_UNIQUEID" val="51"/>
</p:tagLst>
</file>

<file path=ppt/tags/tag440.xml><?xml version="1.0" encoding="utf-8"?>
<p:tagLst xmlns:a="http://schemas.openxmlformats.org/drawingml/2006/main" xmlns:r="http://schemas.openxmlformats.org/officeDocument/2006/relationships" xmlns:p="http://schemas.openxmlformats.org/presentationml/2006/main">
  <p:tag name="AS_UNIQUEID" val="58"/>
</p:tagLst>
</file>

<file path=ppt/tags/tag441.xml><?xml version="1.0" encoding="utf-8"?>
<p:tagLst xmlns:a="http://schemas.openxmlformats.org/drawingml/2006/main" xmlns:r="http://schemas.openxmlformats.org/officeDocument/2006/relationships" xmlns:p="http://schemas.openxmlformats.org/presentationml/2006/main">
  <p:tag name="AS_UNIQUEID" val="49"/>
</p:tagLst>
</file>

<file path=ppt/tags/tag442.xml><?xml version="1.0" encoding="utf-8"?>
<p:tagLst xmlns:a="http://schemas.openxmlformats.org/drawingml/2006/main" xmlns:r="http://schemas.openxmlformats.org/officeDocument/2006/relationships" xmlns:p="http://schemas.openxmlformats.org/presentationml/2006/main">
  <p:tag name="AS_UNIQUEID" val="50"/>
</p:tagLst>
</file>

<file path=ppt/tags/tag443.xml><?xml version="1.0" encoding="utf-8"?>
<p:tagLst xmlns:a="http://schemas.openxmlformats.org/drawingml/2006/main" xmlns:r="http://schemas.openxmlformats.org/officeDocument/2006/relationships" xmlns:p="http://schemas.openxmlformats.org/presentationml/2006/main">
  <p:tag name="AS_UNIQUEID" val="51"/>
</p:tagLst>
</file>

<file path=ppt/tags/tag444.xml><?xml version="1.0" encoding="utf-8"?>
<p:tagLst xmlns:a="http://schemas.openxmlformats.org/drawingml/2006/main" xmlns:r="http://schemas.openxmlformats.org/officeDocument/2006/relationships" xmlns:p="http://schemas.openxmlformats.org/presentationml/2006/main">
  <p:tag name="AS_UNIQUEID" val="52"/>
</p:tagLst>
</file>

<file path=ppt/tags/tag445.xml><?xml version="1.0" encoding="utf-8"?>
<p:tagLst xmlns:a="http://schemas.openxmlformats.org/drawingml/2006/main" xmlns:r="http://schemas.openxmlformats.org/officeDocument/2006/relationships" xmlns:p="http://schemas.openxmlformats.org/presentationml/2006/main">
  <p:tag name="AS_UNIQUEID" val="53"/>
</p:tagLst>
</file>

<file path=ppt/tags/tag446.xml><?xml version="1.0" encoding="utf-8"?>
<p:tagLst xmlns:a="http://schemas.openxmlformats.org/drawingml/2006/main" xmlns:r="http://schemas.openxmlformats.org/officeDocument/2006/relationships" xmlns:p="http://schemas.openxmlformats.org/presentationml/2006/main">
  <p:tag name="AS_UNIQUEID" val="54"/>
</p:tagLst>
</file>

<file path=ppt/tags/tag447.xml><?xml version="1.0" encoding="utf-8"?>
<p:tagLst xmlns:a="http://schemas.openxmlformats.org/drawingml/2006/main" xmlns:r="http://schemas.openxmlformats.org/officeDocument/2006/relationships" xmlns:p="http://schemas.openxmlformats.org/presentationml/2006/main">
  <p:tag name="AS_UNIQUEID" val="58"/>
</p:tagLst>
</file>

<file path=ppt/tags/tag448.xml><?xml version="1.0" encoding="utf-8"?>
<p:tagLst xmlns:a="http://schemas.openxmlformats.org/drawingml/2006/main" xmlns:r="http://schemas.openxmlformats.org/officeDocument/2006/relationships" xmlns:p="http://schemas.openxmlformats.org/presentationml/2006/main">
  <p:tag name="AS_UNIQUEID" val="49"/>
</p:tagLst>
</file>

<file path=ppt/tags/tag449.xml><?xml version="1.0" encoding="utf-8"?>
<p:tagLst xmlns:a="http://schemas.openxmlformats.org/drawingml/2006/main" xmlns:r="http://schemas.openxmlformats.org/officeDocument/2006/relationships" xmlns:p="http://schemas.openxmlformats.org/presentationml/2006/main">
  <p:tag name="AS_UNIQUEID" val="50"/>
</p:tagLst>
</file>

<file path=ppt/tags/tag45.xml><?xml version="1.0" encoding="utf-8"?>
<p:tagLst xmlns:a="http://schemas.openxmlformats.org/drawingml/2006/main" xmlns:r="http://schemas.openxmlformats.org/officeDocument/2006/relationships" xmlns:p="http://schemas.openxmlformats.org/presentationml/2006/main">
  <p:tag name="AS_UNIQUEID" val="52"/>
</p:tagLst>
</file>

<file path=ppt/tags/tag450.xml><?xml version="1.0" encoding="utf-8"?>
<p:tagLst xmlns:a="http://schemas.openxmlformats.org/drawingml/2006/main" xmlns:r="http://schemas.openxmlformats.org/officeDocument/2006/relationships" xmlns:p="http://schemas.openxmlformats.org/presentationml/2006/main">
  <p:tag name="AS_UNIQUEID" val="51"/>
</p:tagLst>
</file>

<file path=ppt/tags/tag451.xml><?xml version="1.0" encoding="utf-8"?>
<p:tagLst xmlns:a="http://schemas.openxmlformats.org/drawingml/2006/main" xmlns:r="http://schemas.openxmlformats.org/officeDocument/2006/relationships" xmlns:p="http://schemas.openxmlformats.org/presentationml/2006/main">
  <p:tag name="AS_UNIQUEID" val="52"/>
</p:tagLst>
</file>

<file path=ppt/tags/tag452.xml><?xml version="1.0" encoding="utf-8"?>
<p:tagLst xmlns:a="http://schemas.openxmlformats.org/drawingml/2006/main" xmlns:r="http://schemas.openxmlformats.org/officeDocument/2006/relationships" xmlns:p="http://schemas.openxmlformats.org/presentationml/2006/main">
  <p:tag name="AS_UNIQUEID" val="53"/>
</p:tagLst>
</file>

<file path=ppt/tags/tag453.xml><?xml version="1.0" encoding="utf-8"?>
<p:tagLst xmlns:a="http://schemas.openxmlformats.org/drawingml/2006/main" xmlns:r="http://schemas.openxmlformats.org/officeDocument/2006/relationships" xmlns:p="http://schemas.openxmlformats.org/presentationml/2006/main">
  <p:tag name="AS_UNIQUEID" val="54"/>
</p:tagLst>
</file>

<file path=ppt/tags/tag454.xml><?xml version="1.0" encoding="utf-8"?>
<p:tagLst xmlns:a="http://schemas.openxmlformats.org/drawingml/2006/main" xmlns:r="http://schemas.openxmlformats.org/officeDocument/2006/relationships" xmlns:p="http://schemas.openxmlformats.org/presentationml/2006/main">
  <p:tag name="AS_UNIQUEID" val="58"/>
</p:tagLst>
</file>

<file path=ppt/tags/tag455.xml><?xml version="1.0" encoding="utf-8"?>
<p:tagLst xmlns:a="http://schemas.openxmlformats.org/drawingml/2006/main" xmlns:r="http://schemas.openxmlformats.org/officeDocument/2006/relationships" xmlns:p="http://schemas.openxmlformats.org/presentationml/2006/main">
  <p:tag name="AS_UNIQUEID" val="49"/>
</p:tagLst>
</file>

<file path=ppt/tags/tag456.xml><?xml version="1.0" encoding="utf-8"?>
<p:tagLst xmlns:a="http://schemas.openxmlformats.org/drawingml/2006/main" xmlns:r="http://schemas.openxmlformats.org/officeDocument/2006/relationships" xmlns:p="http://schemas.openxmlformats.org/presentationml/2006/main">
  <p:tag name="AS_UNIQUEID" val="50"/>
</p:tagLst>
</file>

<file path=ppt/tags/tag457.xml><?xml version="1.0" encoding="utf-8"?>
<p:tagLst xmlns:a="http://schemas.openxmlformats.org/drawingml/2006/main" xmlns:r="http://schemas.openxmlformats.org/officeDocument/2006/relationships" xmlns:p="http://schemas.openxmlformats.org/presentationml/2006/main">
  <p:tag name="AS_UNIQUEID" val="51"/>
</p:tagLst>
</file>

<file path=ppt/tags/tag458.xml><?xml version="1.0" encoding="utf-8"?>
<p:tagLst xmlns:a="http://schemas.openxmlformats.org/drawingml/2006/main" xmlns:r="http://schemas.openxmlformats.org/officeDocument/2006/relationships" xmlns:p="http://schemas.openxmlformats.org/presentationml/2006/main">
  <p:tag name="AS_UNIQUEID" val="52"/>
</p:tagLst>
</file>

<file path=ppt/tags/tag459.xml><?xml version="1.0" encoding="utf-8"?>
<p:tagLst xmlns:a="http://schemas.openxmlformats.org/drawingml/2006/main" xmlns:r="http://schemas.openxmlformats.org/officeDocument/2006/relationships" xmlns:p="http://schemas.openxmlformats.org/presentationml/2006/main">
  <p:tag name="AS_UNIQUEID" val="53"/>
</p:tagLst>
</file>

<file path=ppt/tags/tag46.xml><?xml version="1.0" encoding="utf-8"?>
<p:tagLst xmlns:a="http://schemas.openxmlformats.org/drawingml/2006/main" xmlns:r="http://schemas.openxmlformats.org/officeDocument/2006/relationships" xmlns:p="http://schemas.openxmlformats.org/presentationml/2006/main">
  <p:tag name="AS_UNIQUEID" val="53"/>
</p:tagLst>
</file>

<file path=ppt/tags/tag460.xml><?xml version="1.0" encoding="utf-8"?>
<p:tagLst xmlns:a="http://schemas.openxmlformats.org/drawingml/2006/main" xmlns:r="http://schemas.openxmlformats.org/officeDocument/2006/relationships" xmlns:p="http://schemas.openxmlformats.org/presentationml/2006/main">
  <p:tag name="AS_UNIQUEID" val="54"/>
</p:tagLst>
</file>

<file path=ppt/tags/tag461.xml><?xml version="1.0" encoding="utf-8"?>
<p:tagLst xmlns:a="http://schemas.openxmlformats.org/drawingml/2006/main" xmlns:r="http://schemas.openxmlformats.org/officeDocument/2006/relationships" xmlns:p="http://schemas.openxmlformats.org/presentationml/2006/main">
  <p:tag name="AS_UNIQUEID" val="58"/>
</p:tagLst>
</file>

<file path=ppt/tags/tag462.xml><?xml version="1.0" encoding="utf-8"?>
<p:tagLst xmlns:a="http://schemas.openxmlformats.org/drawingml/2006/main" xmlns:r="http://schemas.openxmlformats.org/officeDocument/2006/relationships" xmlns:p="http://schemas.openxmlformats.org/presentationml/2006/main">
  <p:tag name="AS_UNIQUEID" val="49"/>
</p:tagLst>
</file>

<file path=ppt/tags/tag463.xml><?xml version="1.0" encoding="utf-8"?>
<p:tagLst xmlns:a="http://schemas.openxmlformats.org/drawingml/2006/main" xmlns:r="http://schemas.openxmlformats.org/officeDocument/2006/relationships" xmlns:p="http://schemas.openxmlformats.org/presentationml/2006/main">
  <p:tag name="AS_UNIQUEID" val="50"/>
</p:tagLst>
</file>

<file path=ppt/tags/tag464.xml><?xml version="1.0" encoding="utf-8"?>
<p:tagLst xmlns:a="http://schemas.openxmlformats.org/drawingml/2006/main" xmlns:r="http://schemas.openxmlformats.org/officeDocument/2006/relationships" xmlns:p="http://schemas.openxmlformats.org/presentationml/2006/main">
  <p:tag name="AS_UNIQUEID" val="51"/>
</p:tagLst>
</file>

<file path=ppt/tags/tag465.xml><?xml version="1.0" encoding="utf-8"?>
<p:tagLst xmlns:a="http://schemas.openxmlformats.org/drawingml/2006/main" xmlns:r="http://schemas.openxmlformats.org/officeDocument/2006/relationships" xmlns:p="http://schemas.openxmlformats.org/presentationml/2006/main">
  <p:tag name="AS_UNIQUEID" val="52"/>
</p:tagLst>
</file>

<file path=ppt/tags/tag466.xml><?xml version="1.0" encoding="utf-8"?>
<p:tagLst xmlns:a="http://schemas.openxmlformats.org/drawingml/2006/main" xmlns:r="http://schemas.openxmlformats.org/officeDocument/2006/relationships" xmlns:p="http://schemas.openxmlformats.org/presentationml/2006/main">
  <p:tag name="AS_UNIQUEID" val="53"/>
</p:tagLst>
</file>

<file path=ppt/tags/tag467.xml><?xml version="1.0" encoding="utf-8"?>
<p:tagLst xmlns:a="http://schemas.openxmlformats.org/drawingml/2006/main" xmlns:r="http://schemas.openxmlformats.org/officeDocument/2006/relationships" xmlns:p="http://schemas.openxmlformats.org/presentationml/2006/main">
  <p:tag name="AS_UNIQUEID" val="54"/>
</p:tagLst>
</file>

<file path=ppt/tags/tag468.xml><?xml version="1.0" encoding="utf-8"?>
<p:tagLst xmlns:a="http://schemas.openxmlformats.org/drawingml/2006/main" xmlns:r="http://schemas.openxmlformats.org/officeDocument/2006/relationships" xmlns:p="http://schemas.openxmlformats.org/presentationml/2006/main">
  <p:tag name="AS_UNIQUEID" val="58"/>
</p:tagLst>
</file>

<file path=ppt/tags/tag469.xml><?xml version="1.0" encoding="utf-8"?>
<p:tagLst xmlns:a="http://schemas.openxmlformats.org/drawingml/2006/main" xmlns:r="http://schemas.openxmlformats.org/officeDocument/2006/relationships" xmlns:p="http://schemas.openxmlformats.org/presentationml/2006/main">
  <p:tag name="AS_UNIQUEID" val="49"/>
</p:tagLst>
</file>

<file path=ppt/tags/tag47.xml><?xml version="1.0" encoding="utf-8"?>
<p:tagLst xmlns:a="http://schemas.openxmlformats.org/drawingml/2006/main" xmlns:r="http://schemas.openxmlformats.org/officeDocument/2006/relationships" xmlns:p="http://schemas.openxmlformats.org/presentationml/2006/main">
  <p:tag name="AS_UNIQUEID" val="54"/>
</p:tagLst>
</file>

<file path=ppt/tags/tag470.xml><?xml version="1.0" encoding="utf-8"?>
<p:tagLst xmlns:a="http://schemas.openxmlformats.org/drawingml/2006/main" xmlns:r="http://schemas.openxmlformats.org/officeDocument/2006/relationships" xmlns:p="http://schemas.openxmlformats.org/presentationml/2006/main">
  <p:tag name="AS_UNIQUEID" val="50"/>
</p:tagLst>
</file>

<file path=ppt/tags/tag471.xml><?xml version="1.0" encoding="utf-8"?>
<p:tagLst xmlns:a="http://schemas.openxmlformats.org/drawingml/2006/main" xmlns:r="http://schemas.openxmlformats.org/officeDocument/2006/relationships" xmlns:p="http://schemas.openxmlformats.org/presentationml/2006/main">
  <p:tag name="AS_UNIQUEID" val="51"/>
</p:tagLst>
</file>

<file path=ppt/tags/tag472.xml><?xml version="1.0" encoding="utf-8"?>
<p:tagLst xmlns:a="http://schemas.openxmlformats.org/drawingml/2006/main" xmlns:r="http://schemas.openxmlformats.org/officeDocument/2006/relationships" xmlns:p="http://schemas.openxmlformats.org/presentationml/2006/main">
  <p:tag name="AS_UNIQUEID" val="52"/>
</p:tagLst>
</file>

<file path=ppt/tags/tag473.xml><?xml version="1.0" encoding="utf-8"?>
<p:tagLst xmlns:a="http://schemas.openxmlformats.org/drawingml/2006/main" xmlns:r="http://schemas.openxmlformats.org/officeDocument/2006/relationships" xmlns:p="http://schemas.openxmlformats.org/presentationml/2006/main">
  <p:tag name="AS_UNIQUEID" val="53"/>
</p:tagLst>
</file>

<file path=ppt/tags/tag474.xml><?xml version="1.0" encoding="utf-8"?>
<p:tagLst xmlns:a="http://schemas.openxmlformats.org/drawingml/2006/main" xmlns:r="http://schemas.openxmlformats.org/officeDocument/2006/relationships" xmlns:p="http://schemas.openxmlformats.org/presentationml/2006/main">
  <p:tag name="AS_UNIQUEID" val="54"/>
</p:tagLst>
</file>

<file path=ppt/tags/tag475.xml><?xml version="1.0" encoding="utf-8"?>
<p:tagLst xmlns:a="http://schemas.openxmlformats.org/drawingml/2006/main" xmlns:r="http://schemas.openxmlformats.org/officeDocument/2006/relationships" xmlns:p="http://schemas.openxmlformats.org/presentationml/2006/main">
  <p:tag name="AS_UNIQUEID" val="58"/>
</p:tagLst>
</file>

<file path=ppt/tags/tag476.xml><?xml version="1.0" encoding="utf-8"?>
<p:tagLst xmlns:a="http://schemas.openxmlformats.org/drawingml/2006/main" xmlns:r="http://schemas.openxmlformats.org/officeDocument/2006/relationships" xmlns:p="http://schemas.openxmlformats.org/presentationml/2006/main">
  <p:tag name="AS_UNIQUEID" val="49"/>
</p:tagLst>
</file>

<file path=ppt/tags/tag477.xml><?xml version="1.0" encoding="utf-8"?>
<p:tagLst xmlns:a="http://schemas.openxmlformats.org/drawingml/2006/main" xmlns:r="http://schemas.openxmlformats.org/officeDocument/2006/relationships" xmlns:p="http://schemas.openxmlformats.org/presentationml/2006/main">
  <p:tag name="AS_UNIQUEID" val="50"/>
</p:tagLst>
</file>

<file path=ppt/tags/tag478.xml><?xml version="1.0" encoding="utf-8"?>
<p:tagLst xmlns:a="http://schemas.openxmlformats.org/drawingml/2006/main" xmlns:r="http://schemas.openxmlformats.org/officeDocument/2006/relationships" xmlns:p="http://schemas.openxmlformats.org/presentationml/2006/main">
  <p:tag name="AS_UNIQUEID" val="51"/>
</p:tagLst>
</file>

<file path=ppt/tags/tag479.xml><?xml version="1.0" encoding="utf-8"?>
<p:tagLst xmlns:a="http://schemas.openxmlformats.org/drawingml/2006/main" xmlns:r="http://schemas.openxmlformats.org/officeDocument/2006/relationships" xmlns:p="http://schemas.openxmlformats.org/presentationml/2006/main">
  <p:tag name="AS_UNIQUEID" val="52"/>
</p:tagLst>
</file>

<file path=ppt/tags/tag48.xml><?xml version="1.0" encoding="utf-8"?>
<p:tagLst xmlns:a="http://schemas.openxmlformats.org/drawingml/2006/main" xmlns:r="http://schemas.openxmlformats.org/officeDocument/2006/relationships" xmlns:p="http://schemas.openxmlformats.org/presentationml/2006/main">
  <p:tag name="AS_UNIQUEID" val="58"/>
</p:tagLst>
</file>

<file path=ppt/tags/tag480.xml><?xml version="1.0" encoding="utf-8"?>
<p:tagLst xmlns:a="http://schemas.openxmlformats.org/drawingml/2006/main" xmlns:r="http://schemas.openxmlformats.org/officeDocument/2006/relationships" xmlns:p="http://schemas.openxmlformats.org/presentationml/2006/main">
  <p:tag name="AS_UNIQUEID" val="53"/>
</p:tagLst>
</file>

<file path=ppt/tags/tag481.xml><?xml version="1.0" encoding="utf-8"?>
<p:tagLst xmlns:a="http://schemas.openxmlformats.org/drawingml/2006/main" xmlns:r="http://schemas.openxmlformats.org/officeDocument/2006/relationships" xmlns:p="http://schemas.openxmlformats.org/presentationml/2006/main">
  <p:tag name="AS_UNIQUEID" val="54"/>
</p:tagLst>
</file>

<file path=ppt/tags/tag482.xml><?xml version="1.0" encoding="utf-8"?>
<p:tagLst xmlns:a="http://schemas.openxmlformats.org/drawingml/2006/main" xmlns:r="http://schemas.openxmlformats.org/officeDocument/2006/relationships" xmlns:p="http://schemas.openxmlformats.org/presentationml/2006/main">
  <p:tag name="AS_UNIQUEID" val="58"/>
</p:tagLst>
</file>

<file path=ppt/tags/tag483.xml><?xml version="1.0" encoding="utf-8"?>
<p:tagLst xmlns:a="http://schemas.openxmlformats.org/drawingml/2006/main" xmlns:r="http://schemas.openxmlformats.org/officeDocument/2006/relationships" xmlns:p="http://schemas.openxmlformats.org/presentationml/2006/main">
  <p:tag name="AS_UNIQUEID" val="49"/>
</p:tagLst>
</file>

<file path=ppt/tags/tag484.xml><?xml version="1.0" encoding="utf-8"?>
<p:tagLst xmlns:a="http://schemas.openxmlformats.org/drawingml/2006/main" xmlns:r="http://schemas.openxmlformats.org/officeDocument/2006/relationships" xmlns:p="http://schemas.openxmlformats.org/presentationml/2006/main">
  <p:tag name="AS_UNIQUEID" val="50"/>
</p:tagLst>
</file>

<file path=ppt/tags/tag485.xml><?xml version="1.0" encoding="utf-8"?>
<p:tagLst xmlns:a="http://schemas.openxmlformats.org/drawingml/2006/main" xmlns:r="http://schemas.openxmlformats.org/officeDocument/2006/relationships" xmlns:p="http://schemas.openxmlformats.org/presentationml/2006/main">
  <p:tag name="AS_UNIQUEID" val="51"/>
</p:tagLst>
</file>

<file path=ppt/tags/tag486.xml><?xml version="1.0" encoding="utf-8"?>
<p:tagLst xmlns:a="http://schemas.openxmlformats.org/drawingml/2006/main" xmlns:r="http://schemas.openxmlformats.org/officeDocument/2006/relationships" xmlns:p="http://schemas.openxmlformats.org/presentationml/2006/main">
  <p:tag name="AS_UNIQUEID" val="52"/>
</p:tagLst>
</file>

<file path=ppt/tags/tag487.xml><?xml version="1.0" encoding="utf-8"?>
<p:tagLst xmlns:a="http://schemas.openxmlformats.org/drawingml/2006/main" xmlns:r="http://schemas.openxmlformats.org/officeDocument/2006/relationships" xmlns:p="http://schemas.openxmlformats.org/presentationml/2006/main">
  <p:tag name="AS_UNIQUEID" val="53"/>
</p:tagLst>
</file>

<file path=ppt/tags/tag488.xml><?xml version="1.0" encoding="utf-8"?>
<p:tagLst xmlns:a="http://schemas.openxmlformats.org/drawingml/2006/main" xmlns:r="http://schemas.openxmlformats.org/officeDocument/2006/relationships" xmlns:p="http://schemas.openxmlformats.org/presentationml/2006/main">
  <p:tag name="AS_UNIQUEID" val="54"/>
</p:tagLst>
</file>

<file path=ppt/tags/tag489.xml><?xml version="1.0" encoding="utf-8"?>
<p:tagLst xmlns:a="http://schemas.openxmlformats.org/drawingml/2006/main" xmlns:r="http://schemas.openxmlformats.org/officeDocument/2006/relationships" xmlns:p="http://schemas.openxmlformats.org/presentationml/2006/main">
  <p:tag name="AS_UNIQUEID" val="58"/>
</p:tagLst>
</file>

<file path=ppt/tags/tag49.xml><?xml version="1.0" encoding="utf-8"?>
<p:tagLst xmlns:a="http://schemas.openxmlformats.org/drawingml/2006/main" xmlns:r="http://schemas.openxmlformats.org/officeDocument/2006/relationships" xmlns:p="http://schemas.openxmlformats.org/presentationml/2006/main">
  <p:tag name="AS_UNIQUEID" val="49"/>
</p:tagLst>
</file>

<file path=ppt/tags/tag490.xml><?xml version="1.0" encoding="utf-8"?>
<p:tagLst xmlns:a="http://schemas.openxmlformats.org/drawingml/2006/main" xmlns:r="http://schemas.openxmlformats.org/officeDocument/2006/relationships" xmlns:p="http://schemas.openxmlformats.org/presentationml/2006/main">
  <p:tag name="AS_UNIQUEID" val="49"/>
</p:tagLst>
</file>

<file path=ppt/tags/tag491.xml><?xml version="1.0" encoding="utf-8"?>
<p:tagLst xmlns:a="http://schemas.openxmlformats.org/drawingml/2006/main" xmlns:r="http://schemas.openxmlformats.org/officeDocument/2006/relationships" xmlns:p="http://schemas.openxmlformats.org/presentationml/2006/main">
  <p:tag name="AS_UNIQUEID" val="50"/>
</p:tagLst>
</file>

<file path=ppt/tags/tag492.xml><?xml version="1.0" encoding="utf-8"?>
<p:tagLst xmlns:a="http://schemas.openxmlformats.org/drawingml/2006/main" xmlns:r="http://schemas.openxmlformats.org/officeDocument/2006/relationships" xmlns:p="http://schemas.openxmlformats.org/presentationml/2006/main">
  <p:tag name="AS_UNIQUEID" val="51"/>
</p:tagLst>
</file>

<file path=ppt/tags/tag493.xml><?xml version="1.0" encoding="utf-8"?>
<p:tagLst xmlns:a="http://schemas.openxmlformats.org/drawingml/2006/main" xmlns:r="http://schemas.openxmlformats.org/officeDocument/2006/relationships" xmlns:p="http://schemas.openxmlformats.org/presentationml/2006/main">
  <p:tag name="AS_UNIQUEID" val="52"/>
</p:tagLst>
</file>

<file path=ppt/tags/tag494.xml><?xml version="1.0" encoding="utf-8"?>
<p:tagLst xmlns:a="http://schemas.openxmlformats.org/drawingml/2006/main" xmlns:r="http://schemas.openxmlformats.org/officeDocument/2006/relationships" xmlns:p="http://schemas.openxmlformats.org/presentationml/2006/main">
  <p:tag name="AS_UNIQUEID" val="53"/>
</p:tagLst>
</file>

<file path=ppt/tags/tag495.xml><?xml version="1.0" encoding="utf-8"?>
<p:tagLst xmlns:a="http://schemas.openxmlformats.org/drawingml/2006/main" xmlns:r="http://schemas.openxmlformats.org/officeDocument/2006/relationships" xmlns:p="http://schemas.openxmlformats.org/presentationml/2006/main">
  <p:tag name="AS_UNIQUEID" val="54"/>
</p:tagLst>
</file>

<file path=ppt/tags/tag496.xml><?xml version="1.0" encoding="utf-8"?>
<p:tagLst xmlns:a="http://schemas.openxmlformats.org/drawingml/2006/main" xmlns:r="http://schemas.openxmlformats.org/officeDocument/2006/relationships" xmlns:p="http://schemas.openxmlformats.org/presentationml/2006/main">
  <p:tag name="AS_UNIQUEID" val="58"/>
</p:tagLst>
</file>

<file path=ppt/tags/tag497.xml><?xml version="1.0" encoding="utf-8"?>
<p:tagLst xmlns:a="http://schemas.openxmlformats.org/drawingml/2006/main" xmlns:r="http://schemas.openxmlformats.org/officeDocument/2006/relationships" xmlns:p="http://schemas.openxmlformats.org/presentationml/2006/main">
  <p:tag name="AS_UNIQUEID" val="49"/>
</p:tagLst>
</file>

<file path=ppt/tags/tag498.xml><?xml version="1.0" encoding="utf-8"?>
<p:tagLst xmlns:a="http://schemas.openxmlformats.org/drawingml/2006/main" xmlns:r="http://schemas.openxmlformats.org/officeDocument/2006/relationships" xmlns:p="http://schemas.openxmlformats.org/presentationml/2006/main">
  <p:tag name="AS_UNIQUEID" val="50"/>
</p:tagLst>
</file>

<file path=ppt/tags/tag499.xml><?xml version="1.0" encoding="utf-8"?>
<p:tagLst xmlns:a="http://schemas.openxmlformats.org/drawingml/2006/main" xmlns:r="http://schemas.openxmlformats.org/officeDocument/2006/relationships" xmlns:p="http://schemas.openxmlformats.org/presentationml/2006/main">
  <p:tag name="AS_UNIQUEID" val="51"/>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50"/>
</p:tagLst>
</file>

<file path=ppt/tags/tag500.xml><?xml version="1.0" encoding="utf-8"?>
<p:tagLst xmlns:a="http://schemas.openxmlformats.org/drawingml/2006/main" xmlns:r="http://schemas.openxmlformats.org/officeDocument/2006/relationships" xmlns:p="http://schemas.openxmlformats.org/presentationml/2006/main">
  <p:tag name="AS_UNIQUEID" val="52"/>
</p:tagLst>
</file>

<file path=ppt/tags/tag501.xml><?xml version="1.0" encoding="utf-8"?>
<p:tagLst xmlns:a="http://schemas.openxmlformats.org/drawingml/2006/main" xmlns:r="http://schemas.openxmlformats.org/officeDocument/2006/relationships" xmlns:p="http://schemas.openxmlformats.org/presentationml/2006/main">
  <p:tag name="AS_UNIQUEID" val="53"/>
</p:tagLst>
</file>

<file path=ppt/tags/tag502.xml><?xml version="1.0" encoding="utf-8"?>
<p:tagLst xmlns:a="http://schemas.openxmlformats.org/drawingml/2006/main" xmlns:r="http://schemas.openxmlformats.org/officeDocument/2006/relationships" xmlns:p="http://schemas.openxmlformats.org/presentationml/2006/main">
  <p:tag name="AS_UNIQUEID" val="54"/>
</p:tagLst>
</file>

<file path=ppt/tags/tag503.xml><?xml version="1.0" encoding="utf-8"?>
<p:tagLst xmlns:a="http://schemas.openxmlformats.org/drawingml/2006/main" xmlns:r="http://schemas.openxmlformats.org/officeDocument/2006/relationships" xmlns:p="http://schemas.openxmlformats.org/presentationml/2006/main">
  <p:tag name="AS_UNIQUEID" val="58"/>
</p:tagLst>
</file>

<file path=ppt/tags/tag504.xml><?xml version="1.0" encoding="utf-8"?>
<p:tagLst xmlns:a="http://schemas.openxmlformats.org/drawingml/2006/main" xmlns:r="http://schemas.openxmlformats.org/officeDocument/2006/relationships" xmlns:p="http://schemas.openxmlformats.org/presentationml/2006/main">
  <p:tag name="AS_UNIQUEID" val="92"/>
</p:tagLst>
</file>

<file path=ppt/tags/tag505.xml><?xml version="1.0" encoding="utf-8"?>
<p:tagLst xmlns:a="http://schemas.openxmlformats.org/drawingml/2006/main" xmlns:r="http://schemas.openxmlformats.org/officeDocument/2006/relationships" xmlns:p="http://schemas.openxmlformats.org/presentationml/2006/main">
  <p:tag name="AS_UNIQUEID" val="93"/>
</p:tagLst>
</file>

<file path=ppt/tags/tag506.xml><?xml version="1.0" encoding="utf-8"?>
<p:tagLst xmlns:a="http://schemas.openxmlformats.org/drawingml/2006/main" xmlns:r="http://schemas.openxmlformats.org/officeDocument/2006/relationships" xmlns:p="http://schemas.openxmlformats.org/presentationml/2006/main">
  <p:tag name="AS_UNIQUEID" val="94"/>
</p:tagLst>
</file>

<file path=ppt/tags/tag507.xml><?xml version="1.0" encoding="utf-8"?>
<p:tagLst xmlns:a="http://schemas.openxmlformats.org/drawingml/2006/main" xmlns:r="http://schemas.openxmlformats.org/officeDocument/2006/relationships" xmlns:p="http://schemas.openxmlformats.org/presentationml/2006/main">
  <p:tag name="AS_UNIQUEID" val="95"/>
</p:tagLst>
</file>

<file path=ppt/tags/tag508.xml><?xml version="1.0" encoding="utf-8"?>
<p:tagLst xmlns:a="http://schemas.openxmlformats.org/drawingml/2006/main" xmlns:r="http://schemas.openxmlformats.org/officeDocument/2006/relationships" xmlns:p="http://schemas.openxmlformats.org/presentationml/2006/main">
  <p:tag name="AS_UNIQUEID" val="96"/>
</p:tagLst>
</file>

<file path=ppt/tags/tag509.xml><?xml version="1.0" encoding="utf-8"?>
<p:tagLst xmlns:a="http://schemas.openxmlformats.org/drawingml/2006/main" xmlns:r="http://schemas.openxmlformats.org/officeDocument/2006/relationships" xmlns:p="http://schemas.openxmlformats.org/presentationml/2006/main">
  <p:tag name="AS_UNIQUEID" val="97"/>
</p:tagLst>
</file>

<file path=ppt/tags/tag51.xml><?xml version="1.0" encoding="utf-8"?>
<p:tagLst xmlns:a="http://schemas.openxmlformats.org/drawingml/2006/main" xmlns:r="http://schemas.openxmlformats.org/officeDocument/2006/relationships" xmlns:p="http://schemas.openxmlformats.org/presentationml/2006/main">
  <p:tag name="AS_UNIQUEID" val="51"/>
</p:tagLst>
</file>

<file path=ppt/tags/tag52.xml><?xml version="1.0" encoding="utf-8"?>
<p:tagLst xmlns:a="http://schemas.openxmlformats.org/drawingml/2006/main" xmlns:r="http://schemas.openxmlformats.org/officeDocument/2006/relationships" xmlns:p="http://schemas.openxmlformats.org/presentationml/2006/main">
  <p:tag name="AS_UNIQUEID" val="52"/>
</p:tagLst>
</file>

<file path=ppt/tags/tag53.xml><?xml version="1.0" encoding="utf-8"?>
<p:tagLst xmlns:a="http://schemas.openxmlformats.org/drawingml/2006/main" xmlns:r="http://schemas.openxmlformats.org/officeDocument/2006/relationships" xmlns:p="http://schemas.openxmlformats.org/presentationml/2006/main">
  <p:tag name="AS_UNIQUEID" val="53"/>
</p:tagLst>
</file>

<file path=ppt/tags/tag54.xml><?xml version="1.0" encoding="utf-8"?>
<p:tagLst xmlns:a="http://schemas.openxmlformats.org/drawingml/2006/main" xmlns:r="http://schemas.openxmlformats.org/officeDocument/2006/relationships" xmlns:p="http://schemas.openxmlformats.org/presentationml/2006/main">
  <p:tag name="AS_UNIQUEID" val="54"/>
</p:tagLst>
</file>

<file path=ppt/tags/tag55.xml><?xml version="1.0" encoding="utf-8"?>
<p:tagLst xmlns:a="http://schemas.openxmlformats.org/drawingml/2006/main" xmlns:r="http://schemas.openxmlformats.org/officeDocument/2006/relationships" xmlns:p="http://schemas.openxmlformats.org/presentationml/2006/main">
  <p:tag name="AS_UNIQUEID" val="58"/>
</p:tagLst>
</file>

<file path=ppt/tags/tag56.xml><?xml version="1.0" encoding="utf-8"?>
<p:tagLst xmlns:a="http://schemas.openxmlformats.org/drawingml/2006/main" xmlns:r="http://schemas.openxmlformats.org/officeDocument/2006/relationships" xmlns:p="http://schemas.openxmlformats.org/presentationml/2006/main">
  <p:tag name="AS_UNIQUEID" val="49"/>
</p:tagLst>
</file>

<file path=ppt/tags/tag57.xml><?xml version="1.0" encoding="utf-8"?>
<p:tagLst xmlns:a="http://schemas.openxmlformats.org/drawingml/2006/main" xmlns:r="http://schemas.openxmlformats.org/officeDocument/2006/relationships" xmlns:p="http://schemas.openxmlformats.org/presentationml/2006/main">
  <p:tag name="AS_UNIQUEID" val="50"/>
</p:tagLst>
</file>

<file path=ppt/tags/tag58.xml><?xml version="1.0" encoding="utf-8"?>
<p:tagLst xmlns:a="http://schemas.openxmlformats.org/drawingml/2006/main" xmlns:r="http://schemas.openxmlformats.org/officeDocument/2006/relationships" xmlns:p="http://schemas.openxmlformats.org/presentationml/2006/main">
  <p:tag name="AS_UNIQUEID" val="51"/>
</p:tagLst>
</file>

<file path=ppt/tags/tag59.xml><?xml version="1.0" encoding="utf-8"?>
<p:tagLst xmlns:a="http://schemas.openxmlformats.org/drawingml/2006/main" xmlns:r="http://schemas.openxmlformats.org/officeDocument/2006/relationships" xmlns:p="http://schemas.openxmlformats.org/presentationml/2006/main">
  <p:tag name="AS_UNIQUEID" val="52"/>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53"/>
</p:tagLst>
</file>

<file path=ppt/tags/tag61.xml><?xml version="1.0" encoding="utf-8"?>
<p:tagLst xmlns:a="http://schemas.openxmlformats.org/drawingml/2006/main" xmlns:r="http://schemas.openxmlformats.org/officeDocument/2006/relationships" xmlns:p="http://schemas.openxmlformats.org/presentationml/2006/main">
  <p:tag name="AS_UNIQUEID" val="54"/>
</p:tagLst>
</file>

<file path=ppt/tags/tag62.xml><?xml version="1.0" encoding="utf-8"?>
<p:tagLst xmlns:a="http://schemas.openxmlformats.org/drawingml/2006/main" xmlns:r="http://schemas.openxmlformats.org/officeDocument/2006/relationships" xmlns:p="http://schemas.openxmlformats.org/presentationml/2006/main">
  <p:tag name="AS_UNIQUEID" val="58"/>
</p:tagLst>
</file>

<file path=ppt/tags/tag63.xml><?xml version="1.0" encoding="utf-8"?>
<p:tagLst xmlns:a="http://schemas.openxmlformats.org/drawingml/2006/main" xmlns:r="http://schemas.openxmlformats.org/officeDocument/2006/relationships" xmlns:p="http://schemas.openxmlformats.org/presentationml/2006/main">
  <p:tag name="AS_UNIQUEID" val="49"/>
</p:tagLst>
</file>

<file path=ppt/tags/tag64.xml><?xml version="1.0" encoding="utf-8"?>
<p:tagLst xmlns:a="http://schemas.openxmlformats.org/drawingml/2006/main" xmlns:r="http://schemas.openxmlformats.org/officeDocument/2006/relationships" xmlns:p="http://schemas.openxmlformats.org/presentationml/2006/main">
  <p:tag name="AS_UNIQUEID" val="50"/>
</p:tagLst>
</file>

<file path=ppt/tags/tag65.xml><?xml version="1.0" encoding="utf-8"?>
<p:tagLst xmlns:a="http://schemas.openxmlformats.org/drawingml/2006/main" xmlns:r="http://schemas.openxmlformats.org/officeDocument/2006/relationships" xmlns:p="http://schemas.openxmlformats.org/presentationml/2006/main">
  <p:tag name="AS_UNIQUEID" val="51"/>
</p:tagLst>
</file>

<file path=ppt/tags/tag66.xml><?xml version="1.0" encoding="utf-8"?>
<p:tagLst xmlns:a="http://schemas.openxmlformats.org/drawingml/2006/main" xmlns:r="http://schemas.openxmlformats.org/officeDocument/2006/relationships" xmlns:p="http://schemas.openxmlformats.org/presentationml/2006/main">
  <p:tag name="AS_UNIQUEID" val="52"/>
</p:tagLst>
</file>

<file path=ppt/tags/tag67.xml><?xml version="1.0" encoding="utf-8"?>
<p:tagLst xmlns:a="http://schemas.openxmlformats.org/drawingml/2006/main" xmlns:r="http://schemas.openxmlformats.org/officeDocument/2006/relationships" xmlns:p="http://schemas.openxmlformats.org/presentationml/2006/main">
  <p:tag name="AS_UNIQUEID" val="53"/>
</p:tagLst>
</file>

<file path=ppt/tags/tag68.xml><?xml version="1.0" encoding="utf-8"?>
<p:tagLst xmlns:a="http://schemas.openxmlformats.org/drawingml/2006/main" xmlns:r="http://schemas.openxmlformats.org/officeDocument/2006/relationships" xmlns:p="http://schemas.openxmlformats.org/presentationml/2006/main">
  <p:tag name="AS_UNIQUEID" val="54"/>
</p:tagLst>
</file>

<file path=ppt/tags/tag69.xml><?xml version="1.0" encoding="utf-8"?>
<p:tagLst xmlns:a="http://schemas.openxmlformats.org/drawingml/2006/main" xmlns:r="http://schemas.openxmlformats.org/officeDocument/2006/relationships" xmlns:p="http://schemas.openxmlformats.org/presentationml/2006/main">
  <p:tag name="AS_UNIQUEID" val="58"/>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49"/>
</p:tagLst>
</file>

<file path=ppt/tags/tag71.xml><?xml version="1.0" encoding="utf-8"?>
<p:tagLst xmlns:a="http://schemas.openxmlformats.org/drawingml/2006/main" xmlns:r="http://schemas.openxmlformats.org/officeDocument/2006/relationships" xmlns:p="http://schemas.openxmlformats.org/presentationml/2006/main">
  <p:tag name="AS_UNIQUEID" val="50"/>
</p:tagLst>
</file>

<file path=ppt/tags/tag72.xml><?xml version="1.0" encoding="utf-8"?>
<p:tagLst xmlns:a="http://schemas.openxmlformats.org/drawingml/2006/main" xmlns:r="http://schemas.openxmlformats.org/officeDocument/2006/relationships" xmlns:p="http://schemas.openxmlformats.org/presentationml/2006/main">
  <p:tag name="AS_UNIQUEID" val="51"/>
</p:tagLst>
</file>

<file path=ppt/tags/tag73.xml><?xml version="1.0" encoding="utf-8"?>
<p:tagLst xmlns:a="http://schemas.openxmlformats.org/drawingml/2006/main" xmlns:r="http://schemas.openxmlformats.org/officeDocument/2006/relationships" xmlns:p="http://schemas.openxmlformats.org/presentationml/2006/main">
  <p:tag name="AS_UNIQUEID" val="52"/>
</p:tagLst>
</file>

<file path=ppt/tags/tag74.xml><?xml version="1.0" encoding="utf-8"?>
<p:tagLst xmlns:a="http://schemas.openxmlformats.org/drawingml/2006/main" xmlns:r="http://schemas.openxmlformats.org/officeDocument/2006/relationships" xmlns:p="http://schemas.openxmlformats.org/presentationml/2006/main">
  <p:tag name="AS_UNIQUEID" val="53"/>
</p:tagLst>
</file>

<file path=ppt/tags/tag75.xml><?xml version="1.0" encoding="utf-8"?>
<p:tagLst xmlns:a="http://schemas.openxmlformats.org/drawingml/2006/main" xmlns:r="http://schemas.openxmlformats.org/officeDocument/2006/relationships" xmlns:p="http://schemas.openxmlformats.org/presentationml/2006/main">
  <p:tag name="AS_UNIQUEID" val="54"/>
</p:tagLst>
</file>

<file path=ppt/tags/tag76.xml><?xml version="1.0" encoding="utf-8"?>
<p:tagLst xmlns:a="http://schemas.openxmlformats.org/drawingml/2006/main" xmlns:r="http://schemas.openxmlformats.org/officeDocument/2006/relationships" xmlns:p="http://schemas.openxmlformats.org/presentationml/2006/main">
  <p:tag name="AS_UNIQUEID" val="58"/>
</p:tagLst>
</file>

<file path=ppt/tags/tag77.xml><?xml version="1.0" encoding="utf-8"?>
<p:tagLst xmlns:a="http://schemas.openxmlformats.org/drawingml/2006/main" xmlns:r="http://schemas.openxmlformats.org/officeDocument/2006/relationships" xmlns:p="http://schemas.openxmlformats.org/presentationml/2006/main">
  <p:tag name="AS_UNIQUEID" val="49"/>
</p:tagLst>
</file>

<file path=ppt/tags/tag78.xml><?xml version="1.0" encoding="utf-8"?>
<p:tagLst xmlns:a="http://schemas.openxmlformats.org/drawingml/2006/main" xmlns:r="http://schemas.openxmlformats.org/officeDocument/2006/relationships" xmlns:p="http://schemas.openxmlformats.org/presentationml/2006/main">
  <p:tag name="AS_UNIQUEID" val="50"/>
</p:tagLst>
</file>

<file path=ppt/tags/tag79.xml><?xml version="1.0" encoding="utf-8"?>
<p:tagLst xmlns:a="http://schemas.openxmlformats.org/drawingml/2006/main" xmlns:r="http://schemas.openxmlformats.org/officeDocument/2006/relationships" xmlns:p="http://schemas.openxmlformats.org/presentationml/2006/main">
  <p:tag name="AS_UNIQUEID" val="51"/>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52"/>
</p:tagLst>
</file>

<file path=ppt/tags/tag81.xml><?xml version="1.0" encoding="utf-8"?>
<p:tagLst xmlns:a="http://schemas.openxmlformats.org/drawingml/2006/main" xmlns:r="http://schemas.openxmlformats.org/officeDocument/2006/relationships" xmlns:p="http://schemas.openxmlformats.org/presentationml/2006/main">
  <p:tag name="AS_UNIQUEID" val="53"/>
</p:tagLst>
</file>

<file path=ppt/tags/tag82.xml><?xml version="1.0" encoding="utf-8"?>
<p:tagLst xmlns:a="http://schemas.openxmlformats.org/drawingml/2006/main" xmlns:r="http://schemas.openxmlformats.org/officeDocument/2006/relationships" xmlns:p="http://schemas.openxmlformats.org/presentationml/2006/main">
  <p:tag name="AS_UNIQUEID" val="54"/>
</p:tagLst>
</file>

<file path=ppt/tags/tag83.xml><?xml version="1.0" encoding="utf-8"?>
<p:tagLst xmlns:a="http://schemas.openxmlformats.org/drawingml/2006/main" xmlns:r="http://schemas.openxmlformats.org/officeDocument/2006/relationships" xmlns:p="http://schemas.openxmlformats.org/presentationml/2006/main">
  <p:tag name="AS_UNIQUEID" val="58"/>
</p:tagLst>
</file>

<file path=ppt/tags/tag84.xml><?xml version="1.0" encoding="utf-8"?>
<p:tagLst xmlns:a="http://schemas.openxmlformats.org/drawingml/2006/main" xmlns:r="http://schemas.openxmlformats.org/officeDocument/2006/relationships" xmlns:p="http://schemas.openxmlformats.org/presentationml/2006/main">
  <p:tag name="AS_UNIQUEID" val="49"/>
</p:tagLst>
</file>

<file path=ppt/tags/tag85.xml><?xml version="1.0" encoding="utf-8"?>
<p:tagLst xmlns:a="http://schemas.openxmlformats.org/drawingml/2006/main" xmlns:r="http://schemas.openxmlformats.org/officeDocument/2006/relationships" xmlns:p="http://schemas.openxmlformats.org/presentationml/2006/main">
  <p:tag name="AS_UNIQUEID" val="50"/>
</p:tagLst>
</file>

<file path=ppt/tags/tag86.xml><?xml version="1.0" encoding="utf-8"?>
<p:tagLst xmlns:a="http://schemas.openxmlformats.org/drawingml/2006/main" xmlns:r="http://schemas.openxmlformats.org/officeDocument/2006/relationships" xmlns:p="http://schemas.openxmlformats.org/presentationml/2006/main">
  <p:tag name="AS_UNIQUEID" val="51"/>
</p:tagLst>
</file>

<file path=ppt/tags/tag87.xml><?xml version="1.0" encoding="utf-8"?>
<p:tagLst xmlns:a="http://schemas.openxmlformats.org/drawingml/2006/main" xmlns:r="http://schemas.openxmlformats.org/officeDocument/2006/relationships" xmlns:p="http://schemas.openxmlformats.org/presentationml/2006/main">
  <p:tag name="AS_UNIQUEID" val="52"/>
</p:tagLst>
</file>

<file path=ppt/tags/tag88.xml><?xml version="1.0" encoding="utf-8"?>
<p:tagLst xmlns:a="http://schemas.openxmlformats.org/drawingml/2006/main" xmlns:r="http://schemas.openxmlformats.org/officeDocument/2006/relationships" xmlns:p="http://schemas.openxmlformats.org/presentationml/2006/main">
  <p:tag name="AS_UNIQUEID" val="53"/>
</p:tagLst>
</file>

<file path=ppt/tags/tag89.xml><?xml version="1.0" encoding="utf-8"?>
<p:tagLst xmlns:a="http://schemas.openxmlformats.org/drawingml/2006/main" xmlns:r="http://schemas.openxmlformats.org/officeDocument/2006/relationships" xmlns:p="http://schemas.openxmlformats.org/presentationml/2006/main">
  <p:tag name="AS_UNIQUEID" val="54"/>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58"/>
</p:tagLst>
</file>

<file path=ppt/tags/tag91.xml><?xml version="1.0" encoding="utf-8"?>
<p:tagLst xmlns:a="http://schemas.openxmlformats.org/drawingml/2006/main" xmlns:r="http://schemas.openxmlformats.org/officeDocument/2006/relationships" xmlns:p="http://schemas.openxmlformats.org/presentationml/2006/main">
  <p:tag name="AS_UNIQUEID" val="49"/>
</p:tagLst>
</file>

<file path=ppt/tags/tag92.xml><?xml version="1.0" encoding="utf-8"?>
<p:tagLst xmlns:a="http://schemas.openxmlformats.org/drawingml/2006/main" xmlns:r="http://schemas.openxmlformats.org/officeDocument/2006/relationships" xmlns:p="http://schemas.openxmlformats.org/presentationml/2006/main">
  <p:tag name="AS_UNIQUEID" val="50"/>
</p:tagLst>
</file>

<file path=ppt/tags/tag93.xml><?xml version="1.0" encoding="utf-8"?>
<p:tagLst xmlns:a="http://schemas.openxmlformats.org/drawingml/2006/main" xmlns:r="http://schemas.openxmlformats.org/officeDocument/2006/relationships" xmlns:p="http://schemas.openxmlformats.org/presentationml/2006/main">
  <p:tag name="AS_UNIQUEID" val="51"/>
</p:tagLst>
</file>

<file path=ppt/tags/tag94.xml><?xml version="1.0" encoding="utf-8"?>
<p:tagLst xmlns:a="http://schemas.openxmlformats.org/drawingml/2006/main" xmlns:r="http://schemas.openxmlformats.org/officeDocument/2006/relationships" xmlns:p="http://schemas.openxmlformats.org/presentationml/2006/main">
  <p:tag name="AS_UNIQUEID" val="52"/>
</p:tagLst>
</file>

<file path=ppt/tags/tag95.xml><?xml version="1.0" encoding="utf-8"?>
<p:tagLst xmlns:a="http://schemas.openxmlformats.org/drawingml/2006/main" xmlns:r="http://schemas.openxmlformats.org/officeDocument/2006/relationships" xmlns:p="http://schemas.openxmlformats.org/presentationml/2006/main">
  <p:tag name="AS_UNIQUEID" val="53"/>
</p:tagLst>
</file>

<file path=ppt/tags/tag96.xml><?xml version="1.0" encoding="utf-8"?>
<p:tagLst xmlns:a="http://schemas.openxmlformats.org/drawingml/2006/main" xmlns:r="http://schemas.openxmlformats.org/officeDocument/2006/relationships" xmlns:p="http://schemas.openxmlformats.org/presentationml/2006/main">
  <p:tag name="AS_UNIQUEID" val="54"/>
</p:tagLst>
</file>

<file path=ppt/tags/tag97.xml><?xml version="1.0" encoding="utf-8"?>
<p:tagLst xmlns:a="http://schemas.openxmlformats.org/drawingml/2006/main" xmlns:r="http://schemas.openxmlformats.org/officeDocument/2006/relationships" xmlns:p="http://schemas.openxmlformats.org/presentationml/2006/main">
  <p:tag name="AS_UNIQUEID" val="58"/>
</p:tagLst>
</file>

<file path=ppt/tags/tag98.xml><?xml version="1.0" encoding="utf-8"?>
<p:tagLst xmlns:a="http://schemas.openxmlformats.org/drawingml/2006/main" xmlns:r="http://schemas.openxmlformats.org/officeDocument/2006/relationships" xmlns:p="http://schemas.openxmlformats.org/presentationml/2006/main">
  <p:tag name="AS_UNIQUEID" val="49"/>
</p:tagLst>
</file>

<file path=ppt/tags/tag99.xml><?xml version="1.0" encoding="utf-8"?>
<p:tagLst xmlns:a="http://schemas.openxmlformats.org/drawingml/2006/main" xmlns:r="http://schemas.openxmlformats.org/officeDocument/2006/relationships" xmlns:p="http://schemas.openxmlformats.org/presentationml/2006/main">
  <p:tag name="AS_UNIQUEID" val="5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4520</TotalTime>
  <Words>4998</Words>
  <Application>Microsoft Office PowerPoint</Application>
  <PresentationFormat>On-screen Show (4:3)</PresentationFormat>
  <Paragraphs>1053</Paragraphs>
  <Slides>73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9" baseType="lpstr">
      <vt:lpstr>Arial</vt:lpstr>
      <vt:lpstr>Calibri</vt:lpstr>
      <vt:lpstr>Comic Sans MS</vt:lpstr>
      <vt:lpstr>Times New Roman</vt:lpstr>
      <vt:lpstr>Office Theme</vt:lpstr>
      <vt:lpstr>Clip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HP</cp:lastModifiedBy>
  <cp:revision>933</cp:revision>
  <cp:lastPrinted>1601-01-01T00:00:00Z</cp:lastPrinted>
  <dcterms:created xsi:type="dcterms:W3CDTF">2020-05-18T10:32:41Z</dcterms:created>
  <dcterms:modified xsi:type="dcterms:W3CDTF">2020-11-17T10:20:50Z</dcterms:modified>
</cp:coreProperties>
</file>