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14" r:id="rId3"/>
    <p:sldId id="315" r:id="rId4"/>
    <p:sldId id="316" r:id="rId5"/>
    <p:sldId id="320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052"/>
    <a:srgbClr val="E2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541"/>
  </p:normalViewPr>
  <p:slideViewPr>
    <p:cSldViewPr>
      <p:cViewPr>
        <p:scale>
          <a:sx n="72" d="100"/>
          <a:sy n="72" d="100"/>
        </p:scale>
        <p:origin x="-534" y="1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7146F-1C03-6F41-8E03-CCB25A4122E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F35A8-A9DC-5446-9B3E-5A93CDA9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F35A8-A9DC-5446-9B3E-5A93CDA9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62B8-1564-4503-8CB6-C432C1D58A12}" type="datetime1">
              <a:rPr lang="en-IN" smtClean="0"/>
              <a:t>16-08-2018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8748" y="6019800"/>
            <a:ext cx="2554505" cy="701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5C02-A6A4-440F-BF64-75468CA59BEA}" type="datetime1">
              <a:rPr lang="en-IN" smtClean="0"/>
              <a:t>16-08-2018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604B-2396-49EE-94EC-4E859A448E59}" type="datetime1">
              <a:rPr lang="en-IN" smtClean="0"/>
              <a:t>16-08-2018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1CCA-0B83-4BB4-8FCC-3156828A628F}" type="datetime1">
              <a:rPr lang="en-IN" smtClean="0"/>
              <a:t>16-08-2018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A281-D2ED-40E7-9413-A22771722E79}" type="datetime1">
              <a:rPr lang="en-IN" smtClean="0"/>
              <a:t>16-08-2018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18DD-5410-42BE-856A-28C40D717660}" type="datetime1">
              <a:rPr lang="en-IN" smtClean="0"/>
              <a:t>16-08-2018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2B49-A26A-4659-93C0-C08F63BF9E9E}" type="datetime1">
              <a:rPr lang="en-IN" smtClean="0"/>
              <a:t>16-08-2018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AAD-01FA-4DCD-AA06-1A560B041141}" type="datetime1">
              <a:rPr lang="en-IN" smtClean="0"/>
              <a:t>16-08-2018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A7C7-1D80-441E-A4D3-8B6B6C60B5AD}" type="datetime1">
              <a:rPr lang="en-IN" smtClean="0"/>
              <a:t>16-08-2018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63-41C9-4FA1-9265-561DF249336B}" type="datetime1">
              <a:rPr lang="en-IN" smtClean="0"/>
              <a:t>16-08-2018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E64B-DB3E-40B4-9DF0-F8BF623551AA}" type="datetime1">
              <a:rPr lang="en-IN" smtClean="0"/>
              <a:t>16-08-2018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CCF5-EE39-430D-BAA7-3FED9EEEE528}" type="datetime1">
              <a:rPr lang="en-IN" smtClean="0"/>
              <a:t>16-08-2018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Teaching Pedagogy (Digital Image Processing)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589"/>
            <a:ext cx="12192000" cy="180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yc.streetsblog.org/2015/09/01/wider-32nd-street-sidewalk-could-be-erased-to-bring-back-loading-zon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10058400" cy="1752600"/>
          </a:xfrm>
        </p:spPr>
        <p:txBody>
          <a:bodyPr>
            <a:normAutofit/>
          </a:bodyPr>
          <a:lstStyle/>
          <a:p>
            <a:r>
              <a:rPr lang="fr-FR" b="1" dirty="0"/>
              <a:t>Pose Estimation in </a:t>
            </a:r>
            <a:r>
              <a:rPr lang="fr-FR" b="1" dirty="0" smtClean="0"/>
              <a:t>Surveillance </a:t>
            </a:r>
            <a:r>
              <a:rPr lang="fr-FR" b="1" dirty="0" err="1" smtClean="0"/>
              <a:t>Video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81CF146-27FC-4D62-9FC1-CAB15BF6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30709"/>
              </p:ext>
            </p:extLst>
          </p:nvPr>
        </p:nvGraphicFramePr>
        <p:xfrm>
          <a:off x="990600" y="2971800"/>
          <a:ext cx="10058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Presented by: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Jeet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Jivrajani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(201501039)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Priya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Mehta (201501085)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Harshil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Shah (201501097)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Vishwa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Saparia</a:t>
                      </a:r>
                      <a:r>
                        <a:rPr lang="en-I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(201501118)</a:t>
                      </a:r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IN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Hiren</a:t>
                      </a:r>
                      <a:r>
                        <a:rPr lang="en-IN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Galiyawala</a:t>
                      </a:r>
                      <a:r>
                        <a:rPr lang="en-IN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(1849004)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97842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Person identification in surveillance</a:t>
            </a:r>
          </a:p>
          <a:p>
            <a:r>
              <a:rPr lang="en-US" dirty="0"/>
              <a:t>Activity detection of a person </a:t>
            </a:r>
          </a:p>
          <a:p>
            <a:r>
              <a:rPr lang="en-US" dirty="0"/>
              <a:t>Suspicious activity detection of person in surveillance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cs typeface="Times New Roman" panose="02020603050405020304" pitchFamily="18" charset="0"/>
              </a:rPr>
              <a:t>Human pose estimation from surveillance video.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" y="2760539"/>
            <a:ext cx="8077200" cy="3183061"/>
            <a:chOff x="1524000" y="2284289"/>
            <a:chExt cx="6086168" cy="2497261"/>
          </a:xfrm>
        </p:grpSpPr>
        <p:pic>
          <p:nvPicPr>
            <p:cNvPr id="11" name="Google Shape;105;p15"/>
            <p:cNvPicPr preferRelativeResize="0"/>
            <p:nvPr/>
          </p:nvPicPr>
          <p:blipFill rotWithShape="1">
            <a:blip r:embed="rId3">
              <a:alphaModFix/>
            </a:blip>
            <a:srcRect l="6543" t="2315" r="40256"/>
            <a:stretch/>
          </p:blipFill>
          <p:spPr>
            <a:xfrm>
              <a:off x="1524000" y="2284289"/>
              <a:ext cx="2577922" cy="24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06;p15"/>
            <p:cNvPicPr preferRelativeResize="0"/>
            <p:nvPr/>
          </p:nvPicPr>
          <p:blipFill rotWithShape="1">
            <a:blip r:embed="rId3">
              <a:alphaModFix/>
            </a:blip>
            <a:srcRect l="6543" t="2315" r="40256"/>
            <a:stretch/>
          </p:blipFill>
          <p:spPr>
            <a:xfrm>
              <a:off x="5032246" y="2284294"/>
              <a:ext cx="2577922" cy="249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7;p15"/>
            <p:cNvSpPr/>
            <p:nvPr/>
          </p:nvSpPr>
          <p:spPr>
            <a:xfrm>
              <a:off x="6305192" y="2970845"/>
              <a:ext cx="649108" cy="144427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912" tIns="77912" rIns="77912" bIns="77912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09;p15"/>
            <p:cNvSpPr/>
            <p:nvPr/>
          </p:nvSpPr>
          <p:spPr>
            <a:xfrm>
              <a:off x="7078869" y="3070219"/>
              <a:ext cx="410677" cy="88695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912" tIns="77912" rIns="77912" bIns="77912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10;p15"/>
            <p:cNvSpPr/>
            <p:nvPr/>
          </p:nvSpPr>
          <p:spPr>
            <a:xfrm>
              <a:off x="5083085" y="3243206"/>
              <a:ext cx="888646" cy="1444275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912" tIns="77912" rIns="77912" bIns="77912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6" name="Google Shape;111;p15"/>
            <p:cNvCxnSpPr>
              <a:stCxn id="11" idx="3"/>
              <a:endCxn id="12" idx="1"/>
            </p:cNvCxnSpPr>
            <p:nvPr/>
          </p:nvCxnSpPr>
          <p:spPr>
            <a:xfrm>
              <a:off x="4101922" y="3532919"/>
              <a:ext cx="930324" cy="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" name="TextBox 17"/>
          <p:cNvSpPr txBox="1"/>
          <p:nvPr/>
        </p:nvSpPr>
        <p:spPr>
          <a:xfrm>
            <a:off x="9756913" y="2828574"/>
            <a:ext cx="175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Up-right,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front pose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Up-right,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back pose</a:t>
            </a:r>
          </a:p>
          <a:p>
            <a:endParaRPr lang="en-US" sz="2400" b="1" dirty="0" smtClean="0">
              <a:solidFill>
                <a:srgbClr val="00FF00"/>
              </a:solidFill>
            </a:endParaRPr>
          </a:p>
          <a:p>
            <a:r>
              <a:rPr lang="en-US" sz="2400" b="1" dirty="0" smtClean="0">
                <a:solidFill>
                  <a:srgbClr val="00FF00"/>
                </a:solidFill>
              </a:rPr>
              <a:t>Sitting, </a:t>
            </a:r>
          </a:p>
          <a:p>
            <a:r>
              <a:rPr lang="en-US" sz="2400" b="1" dirty="0" smtClean="0">
                <a:solidFill>
                  <a:srgbClr val="00FF00"/>
                </a:solidFill>
              </a:rPr>
              <a:t>side pose</a:t>
            </a:r>
            <a:endParaRPr lang="en-US" sz="2400" b="1" dirty="0">
              <a:solidFill>
                <a:srgbClr val="00FF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6215390"/>
            <a:ext cx="601980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itchFamily="34" charset="0"/>
                <a:cs typeface="Arial" pitchFamily="34" charset="0"/>
                <a:hlinkClick r:id="rId4"/>
              </a:rPr>
              <a:t>https://nyc.streetsblog.org/2015/09/01/wider-32nd-street-sidewalk-could-be-erased-to-bring-back-loading-zones/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8475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Literature review </a:t>
            </a:r>
          </a:p>
          <a:p>
            <a:pPr algn="just"/>
            <a:r>
              <a:rPr lang="en-IN" dirty="0"/>
              <a:t>Implementation</a:t>
            </a:r>
          </a:p>
          <a:p>
            <a:pPr algn="just"/>
            <a:r>
              <a:rPr lang="en-IN" dirty="0"/>
              <a:t>Pose Classification </a:t>
            </a:r>
          </a:p>
          <a:p>
            <a:pPr algn="just"/>
            <a:r>
              <a:rPr lang="en-IN" dirty="0"/>
              <a:t>Analysis</a:t>
            </a:r>
          </a:p>
          <a:p>
            <a:pPr algn="just"/>
            <a:r>
              <a:rPr lang="en-IN" dirty="0"/>
              <a:t>Report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93918"/>
              </p:ext>
            </p:extLst>
          </p:nvPr>
        </p:nvGraphicFramePr>
        <p:xfrm>
          <a:off x="1600200" y="1752600"/>
          <a:ext cx="8610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Literature review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Jeet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Priya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Hiren</a:t>
                      </a:r>
                      <a:endParaRPr 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Coding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Jeet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Priya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Harshil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Vishwa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Hiren</a:t>
                      </a:r>
                      <a:endParaRPr 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Analysis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Harshil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Vishwa</a:t>
                      </a:r>
                      <a:endParaRPr 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Documentation (Report + Presentation)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Priya</a:t>
                      </a:r>
                      <a:r>
                        <a:rPr lang="en-US" sz="3200" dirty="0" smtClean="0"/>
                        <a:t>, </a:t>
                      </a:r>
                      <a:r>
                        <a:rPr lang="en-US" sz="3200" dirty="0" err="1" smtClean="0"/>
                        <a:t>Hiren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6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8BD6A2-9B82-4DAB-8179-BF43837C31F3}"/>
              </a:ext>
            </a:extLst>
          </p:cNvPr>
          <p:cNvSpPr/>
          <p:nvPr/>
        </p:nvSpPr>
        <p:spPr>
          <a:xfrm>
            <a:off x="3101141" y="2644170"/>
            <a:ext cx="54555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b="1" dirty="0">
                <a:cs typeface="Times New Roman" pitchFamily="18" charset="0"/>
              </a:rPr>
              <a:t>Thank You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36DE105-B3E1-41D3-B9F4-D874ABCCE17F}"/>
              </a:ext>
            </a:extLst>
          </p:cNvPr>
          <p:cNvCxnSpPr>
            <a:cxnSpLocks/>
          </p:cNvCxnSpPr>
          <p:nvPr/>
        </p:nvCxnSpPr>
        <p:spPr>
          <a:xfrm>
            <a:off x="838200" y="2456316"/>
            <a:ext cx="10515600" cy="0"/>
          </a:xfrm>
          <a:prstGeom prst="line">
            <a:avLst/>
          </a:prstGeom>
          <a:ln w="38100">
            <a:solidFill>
              <a:srgbClr val="E20A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78DABCA-BFAB-41DD-84D5-AEC01468DED0}"/>
              </a:ext>
            </a:extLst>
          </p:cNvPr>
          <p:cNvCxnSpPr>
            <a:cxnSpLocks/>
          </p:cNvCxnSpPr>
          <p:nvPr/>
        </p:nvCxnSpPr>
        <p:spPr>
          <a:xfrm>
            <a:off x="838200" y="4314564"/>
            <a:ext cx="10515600" cy="0"/>
          </a:xfrm>
          <a:prstGeom prst="line">
            <a:avLst/>
          </a:prstGeom>
          <a:ln w="38100">
            <a:solidFill>
              <a:srgbClr val="151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128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Pose Estimation in Surveillance Video</vt:lpstr>
      <vt:lpstr>Motivation</vt:lpstr>
      <vt:lpstr>Problem statement</vt:lpstr>
      <vt:lpstr>Deliverables</vt:lpstr>
      <vt:lpstr>Work distribution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Image based Undetectable Steganographic Technique (ImUST)</dc:title>
  <dc:creator>Administrator</dc:creator>
  <cp:lastModifiedBy>admin</cp:lastModifiedBy>
  <cp:revision>218</cp:revision>
  <dcterms:created xsi:type="dcterms:W3CDTF">2006-08-16T00:00:00Z</dcterms:created>
  <dcterms:modified xsi:type="dcterms:W3CDTF">2018-08-16T04:19:14Z</dcterms:modified>
</cp:coreProperties>
</file>