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ECA-161B-4931-A893-C7357C6B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2CA0-8075-48E3-BDBA-254AB0D9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DFDE-B559-4236-BBAE-E950664F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0735-2F39-462D-96F3-B70B7B9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2024-FD99-4295-9F8A-12E960E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6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4DF-E7D2-42B1-BAFE-BB13BD10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4D47D-AC52-406A-BD22-3572B82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1B90-E0A3-4D0F-8820-9EAF2BF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5A5D-9BEC-47AD-98C7-B7B9BC85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5374-DD47-4DB2-AAE2-EAF93B5B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9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96663-540E-43B9-944F-51DD97293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B6800-DAAA-4894-8A96-F7CE3F95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CA43-A98B-4BB3-8B02-43EDF5A8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BD2-BA05-4FF3-A6A6-FD75E214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9DAB-0D24-4EC2-9AF7-8BBC0389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9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DF17-15D8-4C1E-80C0-18FB83F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899F-299D-44E8-AB1A-2FF4AEA2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50EE-21DD-4915-B938-9B763011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8060-09AB-404F-891F-6F7F8CC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DBA1-79EE-4492-96FF-F54C289B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1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264D-C7DA-491C-B667-954355D0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A41C-915A-4B2A-A8EF-61D6F24E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1A08-E4AE-4C57-B233-2F3F568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2479-7DDB-4EEA-8390-817D1945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2B34-D881-42E4-9124-812A069B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4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766-D31E-48AC-87BC-2300F9FA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6F7B-E8F2-4892-B3A1-C1C8BC8F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003D8-AB97-417A-BF94-A2ADE42E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8F0D-81CB-436C-88DC-CB3E009E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1903-C043-4669-B6BB-1848B285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ECE6F-819D-4B53-B092-6DD2C139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9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1DF9-A41B-48AC-B4F8-F4C8CB6F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E28D-3360-44EB-8673-9DBBD460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E5CB-88AC-4F03-AA7D-9CA01C5F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B0AC2-298F-4CDC-84FC-C04F06A18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44375-DE58-48A4-83A3-B584922BF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9D756-4A0C-4AB8-8EB9-889B7AD1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09C0-32EB-406D-A8B6-BC069919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4F361-9861-4B0C-9119-B24E1FF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0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9ABC-276F-46C2-808B-F2CF4317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0A7DE-070F-44CC-A7F5-2BE3ABB8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E51CE-C6E5-49DE-8A7B-A04BFD0C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A26C-76CC-423C-B7B7-8152872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6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D9F17-E175-4706-AC58-5D19E9D0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7B8C-30A9-430E-AE57-4502C24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8CEC-AFE4-4798-9D14-8249874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2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6176-2788-4299-9E75-01BD976F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10B8-4376-4B35-A958-56271839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BBF3-3B1B-42C9-AE11-F91E3655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A5D9-FE4C-4827-83E3-DD808ECC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81BB-F178-41D0-93CA-87DFB036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A46C-7C83-44FD-BE6B-E256B41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3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03BF-C5B0-4423-BC11-BA0EF8A4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DF888-952F-4EAA-BEF2-0917C86EF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36359-64FD-4F85-982A-E387D4F1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8C4CF-9BCA-418F-832B-A3C9496C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F7699-44A1-4C23-B5DE-863F5134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7D1B-11F0-4D24-91A8-E5821BA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4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2826-EA9C-4EDA-862F-B7C2C74C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33C5-61F2-4476-924A-45305C05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BE91-1E6F-4E13-B571-21925C837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0633-0C0D-45EF-BA45-62CB04E31FF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A682-0833-4599-8017-4D0BF117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5FE6-C48A-409F-B022-75A01C55A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520E-73B0-4607-9C5C-08B77758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9D21-589C-4AB4-8A1C-A8CDED158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661" y="238299"/>
            <a:ext cx="9037103" cy="71510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Introduction about the company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2A40F-5E2B-4B6D-B126-C2D3D18B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309" y="1257534"/>
            <a:ext cx="9869165" cy="4467217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 of the Company : </a:t>
            </a:r>
            <a:r>
              <a:rPr lang="en-US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Archer Print Innovations</a:t>
            </a: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 :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is a gift shop which prints customized product as per the requirements of the customer.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products in this company are mainly categorized as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Birthday Gifts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Anniversary Gifts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Customized Gifts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There are wide varieties of products at reasonable rates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9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F7EF-A6C5-4D00-9E2D-F95F71E7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92"/>
            <a:ext cx="10515600" cy="75501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Task assigned by the company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9FBFEF-0243-4871-B0C6-882396A7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83" y="2844032"/>
            <a:ext cx="10846763" cy="15112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We have been assigned the task to create a website for this gift shop.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We have to first design the website and then implement it.</a:t>
            </a:r>
          </a:p>
        </p:txBody>
      </p:sp>
    </p:spTree>
    <p:extLst>
      <p:ext uri="{BB962C8B-B14F-4D97-AF65-F5344CB8AC3E}">
        <p14:creationId xmlns:p14="http://schemas.microsoft.com/office/powerpoint/2010/main" val="185673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52AA-68E5-4E39-8AD6-43B0CCD1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115"/>
            <a:ext cx="10515600" cy="7486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Technology/Platform Used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03B-ADD0-4AC7-9BEA-ED813017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94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Languages Used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HTML 5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CSS 3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Bootstrap 4</a:t>
            </a:r>
          </a:p>
          <a:p>
            <a:pPr lvl="1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Platform Used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Visual Studio Code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Chrome Browser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5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7208-95BD-4207-BBD3-87472460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19"/>
            <a:ext cx="10515600" cy="7139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Details of work done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ED0-3F16-46F5-AF8F-F87E4C94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Completed the designing part.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Implemented the work according to design.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Created a Navbar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Created Selection Bar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Displayed products using cards and carousel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Provided Add to cart method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Created different web pages according to the categories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Created Footer</a:t>
            </a:r>
          </a:p>
        </p:txBody>
      </p:sp>
    </p:spTree>
    <p:extLst>
      <p:ext uri="{BB962C8B-B14F-4D97-AF65-F5344CB8AC3E}">
        <p14:creationId xmlns:p14="http://schemas.microsoft.com/office/powerpoint/2010/main" val="93164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251E-B793-463A-8083-633FCCA4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51"/>
            <a:ext cx="10515600" cy="65761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Screenshots of website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F893E-BA07-4C62-BDFB-C79DA795FCDF}"/>
              </a:ext>
            </a:extLst>
          </p:cNvPr>
          <p:cNvSpPr txBox="1"/>
          <p:nvPr/>
        </p:nvSpPr>
        <p:spPr>
          <a:xfrm flipH="1">
            <a:off x="261144" y="177671"/>
            <a:ext cx="189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Home Page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7ECA9-8F63-43D3-A5DC-FD744F99AC8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06852" y="547003"/>
            <a:ext cx="4464631" cy="1147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A91E6-DF8A-4A71-B1B2-68EDADA89948}"/>
              </a:ext>
            </a:extLst>
          </p:cNvPr>
          <p:cNvSpPr txBox="1"/>
          <p:nvPr/>
        </p:nvSpPr>
        <p:spPr>
          <a:xfrm flipH="1">
            <a:off x="10980245" y="211927"/>
            <a:ext cx="10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Navbar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27CBE-1152-4CC3-A27C-B6AFF9D9863C}"/>
              </a:ext>
            </a:extLst>
          </p:cNvPr>
          <p:cNvSpPr txBox="1"/>
          <p:nvPr/>
        </p:nvSpPr>
        <p:spPr>
          <a:xfrm flipH="1">
            <a:off x="-104007" y="3320733"/>
            <a:ext cx="170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Selection bar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D2EA61C-59C1-4460-B363-05D5EE03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45" y="1825625"/>
            <a:ext cx="9200109" cy="4351338"/>
          </a:xfr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A29D8-DA23-48B3-905C-18C70FC738D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985843" y="581259"/>
            <a:ext cx="4367957" cy="1576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F6BC23-B635-4196-8C6E-D934A39846F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7555" y="2704197"/>
            <a:ext cx="1068244" cy="616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4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479B-5868-43E8-9CE1-B3F53ABC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28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Screenshots of website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B1CDF-AD32-4205-B9BA-AE443B99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489"/>
            <a:ext cx="10515600" cy="29216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52EDD-3198-44B0-8C2C-6B04AC4BD6DE}"/>
              </a:ext>
            </a:extLst>
          </p:cNvPr>
          <p:cNvSpPr txBox="1"/>
          <p:nvPr/>
        </p:nvSpPr>
        <p:spPr>
          <a:xfrm flipH="1">
            <a:off x="5683093" y="1395901"/>
            <a:ext cx="8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FD89-164D-492D-A2DA-85EE8435E69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96000" y="1765233"/>
            <a:ext cx="0" cy="7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8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EB6C-B5DE-4B6E-A9D7-71B0BFFB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Learning/Experience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A4E5-82AE-435A-82D3-A6C1CC6F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Learned to make the template of the website using 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Learned to add style to the website using CSS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Learned to make the website progressive using Bootstrap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Learned to add Action Performed on Buttons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73205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B94B-B415-409C-B2B5-E38B14C7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17"/>
            <a:ext cx="10515600" cy="6099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Conclusion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6DD-D0E4-4174-896B-FCBD0CD3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6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By the end of this Internship we learnt how to make a website for a gift shop.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This was a real life example for 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We learned how to make a responsive website using Bootstrap.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We learned about the usage of cards and carousel in our website to make it look good.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This website is made by Jeet Shah,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Mit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Shah,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Tej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Parmar.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1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Segoe UI</vt:lpstr>
      <vt:lpstr>Verdana</vt:lpstr>
      <vt:lpstr>Wingdings</vt:lpstr>
      <vt:lpstr>Office Theme</vt:lpstr>
      <vt:lpstr>Introduction about the company</vt:lpstr>
      <vt:lpstr>Task assigned by the company</vt:lpstr>
      <vt:lpstr>Technology/Platform Used</vt:lpstr>
      <vt:lpstr>Details of work done</vt:lpstr>
      <vt:lpstr>Screenshots of website</vt:lpstr>
      <vt:lpstr>Screenshots of website</vt:lpstr>
      <vt:lpstr>Learning/Experience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about the company</dc:title>
  <dc:creator>jeet shah</dc:creator>
  <cp:lastModifiedBy>jeet shah</cp:lastModifiedBy>
  <cp:revision>13</cp:revision>
  <dcterms:created xsi:type="dcterms:W3CDTF">2021-08-04T14:53:11Z</dcterms:created>
  <dcterms:modified xsi:type="dcterms:W3CDTF">2021-08-05T06:20:21Z</dcterms:modified>
</cp:coreProperties>
</file>