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CDE5"/>
    <a:srgbClr val="FFA375"/>
    <a:srgbClr val="FF8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80EA-2E57-4DBE-B8EB-1093036AF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E1806-C4A1-4F85-9B41-1B096DEA6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62E91-562B-4539-A317-01B0062E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7EEE8-11E2-4A0B-AE8E-835B8459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0D8E1-F41D-4415-A998-AE7500D9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0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F7AC-7CAF-44BF-A3BF-EA1234E3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68362-C408-4813-B3B2-38306310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FE19-3D14-4B30-85D2-F335439F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0E2B-393B-4E40-9498-F5C42910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1F3D-4EBC-41C7-B530-70C7109D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2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511FD-2817-4043-9402-EEA80ADC7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B7DEE-F3BB-40E3-B8D2-BCFAC99BA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FC41-8736-4731-88F9-672B77E1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1E57-F434-4253-ADFE-26BA16D7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F1DF-AEA2-46BE-989A-F6853A9D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7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15D-E01C-4550-82F5-1DABA236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1FB8-84C1-47C0-B118-D52F350D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FCE6F-8D51-46B0-9D91-DD973A28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6AA6-4E22-4352-9592-08F63C5C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522F-8F0C-420D-A583-FF6F12FD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4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AED-33D2-402B-B3FB-88FC8AA9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277B4-61F6-4EB3-ACE0-8ADDD018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49B5-550B-479A-9DCA-99CCC3DA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C135-0FB7-4E68-B05A-3A152090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697D-C7BD-4045-8DC4-AD4B43AB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4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9ACF-65E6-45FC-9A8D-C34A909C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CA28-419D-4410-AEC6-A3A0A1E3E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82181-EA51-4BAA-B6E2-CADAE03B8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4E82C-8BDD-4191-B21A-831BE78A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AF98A-9C9A-4181-ADA0-E121EBEC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E008-0F30-4A6F-BB2F-BD96BB66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2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5128-034A-478B-8D8A-4C077C1F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4E44-7444-4D33-84F5-D065B193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A8AE3-8560-43E0-BD0E-3A0D2772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AFB6B-E3EC-4A6E-9797-2F71895B9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0A2F8-6EB9-4E1E-83CF-FF9F334FF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77606-4714-4031-ADE8-FEB118FD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5F660-F525-4598-B2E1-33299582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6235C-8606-48A7-97B2-A4A6250E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54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FA2D-8219-4AFF-A4F1-D6CB9B08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688AB-294A-49F7-AB01-623E9095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3B316-A625-4834-9380-107DE220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EA7BE-AC94-457B-A458-A5246E29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6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1E974-38FD-49A5-AD7E-2672F3F5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B4C71-91A6-4CFD-A3EB-9E8DE202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50D85-D6FF-4345-9500-EAA7CC1A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0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03B3-800B-4A5E-BC82-D5C6B788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FB65-6B42-4700-B8A4-E90FE77E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5A9EB-876B-4524-8174-30E48DE3A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1295C-4DC3-46D8-8CF2-D93301C0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913E7-36F5-456E-9815-3C26C28A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C6AE3-BADC-438A-BCA8-234A456B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FB26-7F73-48B5-9205-D2222907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B2EEF-5186-4332-8E1F-7917B18F9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2EADA-35BD-444A-BCFC-C261322A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3A925-44CB-48A5-8403-EAD80CD9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DCF4D-B251-49A6-905C-B7D5E602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97931-30E9-4C09-80D9-EA1444AD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5D36E-934D-4106-A7F1-53C96AF0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5373-C157-4866-A751-2D55E8C4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8D53-1D35-4703-BC3A-891F237C1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EF0C-3754-4521-B95F-8D38DC72CE1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504C-E4BB-4994-93A8-4ADE3C5C5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C6EA-E3DD-424A-BC8C-C97C91C82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6381-AB72-4DC6-B458-BC95BDF2E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03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2DE38F-0625-4C9E-A40B-61F02A441608}"/>
              </a:ext>
            </a:extLst>
          </p:cNvPr>
          <p:cNvSpPr/>
          <p:nvPr/>
        </p:nvSpPr>
        <p:spPr>
          <a:xfrm>
            <a:off x="292963" y="195309"/>
            <a:ext cx="11363418" cy="905522"/>
          </a:xfrm>
          <a:prstGeom prst="rect">
            <a:avLst/>
          </a:prstGeom>
          <a:solidFill>
            <a:srgbClr val="FFA375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DBF49-9610-49BC-BC4C-A3C4BB2BA8A1}"/>
              </a:ext>
            </a:extLst>
          </p:cNvPr>
          <p:cNvSpPr/>
          <p:nvPr/>
        </p:nvSpPr>
        <p:spPr>
          <a:xfrm>
            <a:off x="292963" y="1100831"/>
            <a:ext cx="11363418" cy="5415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22794-9B67-442A-A547-F067B4C77739}"/>
              </a:ext>
            </a:extLst>
          </p:cNvPr>
          <p:cNvSpPr/>
          <p:nvPr/>
        </p:nvSpPr>
        <p:spPr>
          <a:xfrm>
            <a:off x="292963" y="1660124"/>
            <a:ext cx="11363418" cy="5224509"/>
          </a:xfrm>
          <a:prstGeom prst="rect">
            <a:avLst/>
          </a:prstGeom>
          <a:solidFill>
            <a:srgbClr val="1BCD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F839CC-64D5-4F90-B356-16C4C7F2CF0D}"/>
              </a:ext>
            </a:extLst>
          </p:cNvPr>
          <p:cNvSpPr/>
          <p:nvPr/>
        </p:nvSpPr>
        <p:spPr>
          <a:xfrm>
            <a:off x="408373" y="195309"/>
            <a:ext cx="1171852" cy="90552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53685-40B0-42B1-B46E-D43C99B1370D}"/>
              </a:ext>
            </a:extLst>
          </p:cNvPr>
          <p:cNvSpPr txBox="1"/>
          <p:nvPr/>
        </p:nvSpPr>
        <p:spPr>
          <a:xfrm>
            <a:off x="599243" y="435006"/>
            <a:ext cx="905522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ACDAC-B986-4A43-A214-5D2DC026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35" y="281307"/>
            <a:ext cx="2619741" cy="7335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ED29B2-5DA7-45EF-8D89-1F841A005320}"/>
              </a:ext>
            </a:extLst>
          </p:cNvPr>
          <p:cNvSpPr/>
          <p:nvPr/>
        </p:nvSpPr>
        <p:spPr>
          <a:xfrm>
            <a:off x="6241002" y="514906"/>
            <a:ext cx="3977196" cy="30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B56806-1D17-411C-969C-854420AC6804}"/>
              </a:ext>
            </a:extLst>
          </p:cNvPr>
          <p:cNvSpPr/>
          <p:nvPr/>
        </p:nvSpPr>
        <p:spPr>
          <a:xfrm>
            <a:off x="10476390" y="497149"/>
            <a:ext cx="717612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3498F-3E7A-42A4-80E8-BF9FC3C3EE41}"/>
              </a:ext>
            </a:extLst>
          </p:cNvPr>
          <p:cNvSpPr txBox="1"/>
          <p:nvPr/>
        </p:nvSpPr>
        <p:spPr>
          <a:xfrm>
            <a:off x="10453827" y="463403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FBDD1A-7E64-4B13-8CAE-E1FA16696B79}"/>
              </a:ext>
            </a:extLst>
          </p:cNvPr>
          <p:cNvSpPr/>
          <p:nvPr/>
        </p:nvSpPr>
        <p:spPr>
          <a:xfrm>
            <a:off x="408373" y="1189608"/>
            <a:ext cx="1757778" cy="3107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078640-B39A-4AC3-804D-F1188BD70B02}"/>
              </a:ext>
            </a:extLst>
          </p:cNvPr>
          <p:cNvSpPr/>
          <p:nvPr/>
        </p:nvSpPr>
        <p:spPr>
          <a:xfrm>
            <a:off x="2709170" y="1189608"/>
            <a:ext cx="1757778" cy="3107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1158C5-400D-4FAE-A69F-C213EBCB391B}"/>
              </a:ext>
            </a:extLst>
          </p:cNvPr>
          <p:cNvSpPr/>
          <p:nvPr/>
        </p:nvSpPr>
        <p:spPr>
          <a:xfrm>
            <a:off x="4881978" y="1189609"/>
            <a:ext cx="1757778" cy="3107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803E69-8F12-44EC-9AB5-4243B0BDD2D0}"/>
              </a:ext>
            </a:extLst>
          </p:cNvPr>
          <p:cNvSpPr/>
          <p:nvPr/>
        </p:nvSpPr>
        <p:spPr>
          <a:xfrm>
            <a:off x="7182775" y="1180731"/>
            <a:ext cx="1757778" cy="3107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5D328F-1CA5-4407-9F06-10DFB9144D01}"/>
              </a:ext>
            </a:extLst>
          </p:cNvPr>
          <p:cNvSpPr/>
          <p:nvPr/>
        </p:nvSpPr>
        <p:spPr>
          <a:xfrm>
            <a:off x="9583816" y="1189608"/>
            <a:ext cx="1757778" cy="3107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CC9625-1699-44AC-99AF-8EB6E25F770A}"/>
              </a:ext>
            </a:extLst>
          </p:cNvPr>
          <p:cNvSpPr txBox="1"/>
          <p:nvPr/>
        </p:nvSpPr>
        <p:spPr>
          <a:xfrm>
            <a:off x="4998140" y="1447060"/>
            <a:ext cx="272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Dropdown Selection Bar</a:t>
            </a:r>
            <a:endParaRPr lang="en-IN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5E7A-28F9-4AFA-8337-284730789EF0}"/>
              </a:ext>
            </a:extLst>
          </p:cNvPr>
          <p:cNvSpPr txBox="1"/>
          <p:nvPr/>
        </p:nvSpPr>
        <p:spPr>
          <a:xfrm>
            <a:off x="612559" y="1151424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Birthday gift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8C1DA-2FB5-4970-98C8-B8997854B508}"/>
              </a:ext>
            </a:extLst>
          </p:cNvPr>
          <p:cNvSpPr txBox="1"/>
          <p:nvPr/>
        </p:nvSpPr>
        <p:spPr>
          <a:xfrm>
            <a:off x="2735432" y="1171853"/>
            <a:ext cx="170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Anniversary gift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733892-2238-4ACB-9A49-6BA87C6BCA9F}"/>
              </a:ext>
            </a:extLst>
          </p:cNvPr>
          <p:cNvSpPr txBox="1"/>
          <p:nvPr/>
        </p:nvSpPr>
        <p:spPr>
          <a:xfrm>
            <a:off x="5008943" y="1148464"/>
            <a:ext cx="170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Customize gift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7BB49D6-F2BE-437E-A1BD-62D9845B51CD}"/>
              </a:ext>
            </a:extLst>
          </p:cNvPr>
          <p:cNvSpPr/>
          <p:nvPr/>
        </p:nvSpPr>
        <p:spPr>
          <a:xfrm>
            <a:off x="383219" y="2763174"/>
            <a:ext cx="3204839" cy="301840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BD1C781-6917-4D2B-A8C0-EE6E6E3AD91A}"/>
              </a:ext>
            </a:extLst>
          </p:cNvPr>
          <p:cNvSpPr/>
          <p:nvPr/>
        </p:nvSpPr>
        <p:spPr>
          <a:xfrm>
            <a:off x="4182307" y="2762722"/>
            <a:ext cx="3204839" cy="301840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5EF762-B993-4DF9-8696-50BA461ED249}"/>
              </a:ext>
            </a:extLst>
          </p:cNvPr>
          <p:cNvSpPr/>
          <p:nvPr/>
        </p:nvSpPr>
        <p:spPr>
          <a:xfrm>
            <a:off x="7981396" y="2762722"/>
            <a:ext cx="3204839" cy="301840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4D257F-8D97-4C7B-88A8-B1703478B2FB}"/>
              </a:ext>
            </a:extLst>
          </p:cNvPr>
          <p:cNvSpPr txBox="1"/>
          <p:nvPr/>
        </p:nvSpPr>
        <p:spPr>
          <a:xfrm>
            <a:off x="463118" y="2178559"/>
            <a:ext cx="149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Birthday Gifts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F4D889-A2BA-41E6-A952-84632811EA7A}"/>
              </a:ext>
            </a:extLst>
          </p:cNvPr>
          <p:cNvSpPr txBox="1"/>
          <p:nvPr/>
        </p:nvSpPr>
        <p:spPr>
          <a:xfrm>
            <a:off x="408373" y="6144002"/>
            <a:ext cx="183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Anniversary Gifts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2E3F7-5859-4A11-A64B-3331CED3B265}"/>
              </a:ext>
            </a:extLst>
          </p:cNvPr>
          <p:cNvSpPr txBox="1"/>
          <p:nvPr/>
        </p:nvSpPr>
        <p:spPr>
          <a:xfrm>
            <a:off x="1985638" y="2192740"/>
            <a:ext cx="727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have all the gift with all the categories </a:t>
            </a:r>
            <a:r>
              <a:rPr lang="en-US" dirty="0" err="1"/>
              <a:t>prenesnt</a:t>
            </a:r>
            <a:r>
              <a:rPr lang="en-US" dirty="0"/>
              <a:t> in the birthday gifts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6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0E1B1-D7C8-473F-8802-77C6AD4A1F31}"/>
              </a:ext>
            </a:extLst>
          </p:cNvPr>
          <p:cNvSpPr/>
          <p:nvPr/>
        </p:nvSpPr>
        <p:spPr>
          <a:xfrm>
            <a:off x="124287" y="106532"/>
            <a:ext cx="11949344" cy="6427433"/>
          </a:xfrm>
          <a:prstGeom prst="rect">
            <a:avLst/>
          </a:prstGeom>
          <a:solidFill>
            <a:srgbClr val="1BCD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0026A9-B020-4AE2-B580-84B6501F69DF}"/>
              </a:ext>
            </a:extLst>
          </p:cNvPr>
          <p:cNvSpPr/>
          <p:nvPr/>
        </p:nvSpPr>
        <p:spPr>
          <a:xfrm>
            <a:off x="301841" y="958788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52BFFF-22BF-436C-A817-6A30D83E06C1}"/>
              </a:ext>
            </a:extLst>
          </p:cNvPr>
          <p:cNvSpPr/>
          <p:nvPr/>
        </p:nvSpPr>
        <p:spPr>
          <a:xfrm>
            <a:off x="6455546" y="4009748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56111E-D303-4980-A70B-EFB21CCD34AD}"/>
              </a:ext>
            </a:extLst>
          </p:cNvPr>
          <p:cNvSpPr/>
          <p:nvPr/>
        </p:nvSpPr>
        <p:spPr>
          <a:xfrm>
            <a:off x="3119022" y="3903215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9DC967-62D8-4215-8D57-95625699D205}"/>
              </a:ext>
            </a:extLst>
          </p:cNvPr>
          <p:cNvSpPr/>
          <p:nvPr/>
        </p:nvSpPr>
        <p:spPr>
          <a:xfrm>
            <a:off x="454241" y="3928369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14667F-B1A4-4389-847A-FF32FE704CE5}"/>
              </a:ext>
            </a:extLst>
          </p:cNvPr>
          <p:cNvSpPr/>
          <p:nvPr/>
        </p:nvSpPr>
        <p:spPr>
          <a:xfrm>
            <a:off x="2857872" y="843377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7533D4-C1F1-415A-B6C2-5B4A7FEDFCE0}"/>
              </a:ext>
            </a:extLst>
          </p:cNvPr>
          <p:cNvSpPr/>
          <p:nvPr/>
        </p:nvSpPr>
        <p:spPr>
          <a:xfrm>
            <a:off x="6035336" y="843377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FDDEFA-15F4-437A-B232-9603AA15CDC5}"/>
              </a:ext>
            </a:extLst>
          </p:cNvPr>
          <p:cNvSpPr/>
          <p:nvPr/>
        </p:nvSpPr>
        <p:spPr>
          <a:xfrm>
            <a:off x="9408850" y="843378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5D1889-00F9-4178-880B-3ACCECBE6E2A}"/>
              </a:ext>
            </a:extLst>
          </p:cNvPr>
          <p:cNvSpPr/>
          <p:nvPr/>
        </p:nvSpPr>
        <p:spPr>
          <a:xfrm>
            <a:off x="9580485" y="4041559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79F6F-EB08-4B9B-879A-7FD801D13B4E}"/>
              </a:ext>
            </a:extLst>
          </p:cNvPr>
          <p:cNvSpPr txBox="1"/>
          <p:nvPr/>
        </p:nvSpPr>
        <p:spPr>
          <a:xfrm>
            <a:off x="374342" y="3244334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Customize </a:t>
            </a:r>
            <a:r>
              <a:rPr lang="en-US" dirty="0" err="1"/>
              <a:t>Fifts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46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3E36B-3B4F-470A-930B-8244F95F2518}"/>
              </a:ext>
            </a:extLst>
          </p:cNvPr>
          <p:cNvSpPr/>
          <p:nvPr/>
        </p:nvSpPr>
        <p:spPr>
          <a:xfrm>
            <a:off x="79899" y="0"/>
            <a:ext cx="12112101" cy="6968971"/>
          </a:xfrm>
          <a:prstGeom prst="rect">
            <a:avLst/>
          </a:prstGeom>
          <a:solidFill>
            <a:srgbClr val="1BCD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9B122B-E07A-42B5-B0F9-2409B6875BFE}"/>
              </a:ext>
            </a:extLst>
          </p:cNvPr>
          <p:cNvSpPr/>
          <p:nvPr/>
        </p:nvSpPr>
        <p:spPr>
          <a:xfrm>
            <a:off x="308128" y="167934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FCE9F-49F1-4306-99B6-F00A9C871836}"/>
              </a:ext>
            </a:extLst>
          </p:cNvPr>
          <p:cNvSpPr/>
          <p:nvPr/>
        </p:nvSpPr>
        <p:spPr>
          <a:xfrm>
            <a:off x="319964" y="2443578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E18B90-EF62-4F57-84C5-A76439A17A97}"/>
              </a:ext>
            </a:extLst>
          </p:cNvPr>
          <p:cNvSpPr/>
          <p:nvPr/>
        </p:nvSpPr>
        <p:spPr>
          <a:xfrm>
            <a:off x="10008462" y="4608990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660C7-1161-405E-A008-A2E1F417BA01}"/>
              </a:ext>
            </a:extLst>
          </p:cNvPr>
          <p:cNvSpPr/>
          <p:nvPr/>
        </p:nvSpPr>
        <p:spPr>
          <a:xfrm>
            <a:off x="6947513" y="4719225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FB997C-465E-4B73-AF66-7C1A436CC0AC}"/>
              </a:ext>
            </a:extLst>
          </p:cNvPr>
          <p:cNvSpPr/>
          <p:nvPr/>
        </p:nvSpPr>
        <p:spPr>
          <a:xfrm>
            <a:off x="3483005" y="4608990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7D9C10-2F2C-499F-AAF8-8A69BB2DCD04}"/>
              </a:ext>
            </a:extLst>
          </p:cNvPr>
          <p:cNvSpPr/>
          <p:nvPr/>
        </p:nvSpPr>
        <p:spPr>
          <a:xfrm>
            <a:off x="319965" y="4608990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DE16FC-9C39-49F2-A630-0D41F17682D7}"/>
              </a:ext>
            </a:extLst>
          </p:cNvPr>
          <p:cNvSpPr/>
          <p:nvPr/>
        </p:nvSpPr>
        <p:spPr>
          <a:xfrm>
            <a:off x="3374254" y="2443576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F29439-0C3E-43B5-AE83-BCE609E3F7FF}"/>
              </a:ext>
            </a:extLst>
          </p:cNvPr>
          <p:cNvSpPr/>
          <p:nvPr/>
        </p:nvSpPr>
        <p:spPr>
          <a:xfrm>
            <a:off x="6844313" y="2499062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89A621-C61D-4DF1-99D1-34ED0D8A7157}"/>
              </a:ext>
            </a:extLst>
          </p:cNvPr>
          <p:cNvSpPr/>
          <p:nvPr/>
        </p:nvSpPr>
        <p:spPr>
          <a:xfrm>
            <a:off x="9910808" y="2443577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A05A88-B214-48D3-BD49-56CA613DF4F3}"/>
              </a:ext>
            </a:extLst>
          </p:cNvPr>
          <p:cNvSpPr/>
          <p:nvPr/>
        </p:nvSpPr>
        <p:spPr>
          <a:xfrm>
            <a:off x="3374254" y="183472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28BCA3-DB04-4B50-B90D-24778268B5B1}"/>
              </a:ext>
            </a:extLst>
          </p:cNvPr>
          <p:cNvSpPr/>
          <p:nvPr/>
        </p:nvSpPr>
        <p:spPr>
          <a:xfrm>
            <a:off x="6844313" y="167933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86F52E-EBD4-4D70-AE2E-3E80F03D1A50}"/>
              </a:ext>
            </a:extLst>
          </p:cNvPr>
          <p:cNvSpPr/>
          <p:nvPr/>
        </p:nvSpPr>
        <p:spPr>
          <a:xfrm>
            <a:off x="9893794" y="183471"/>
            <a:ext cx="2024109" cy="197084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810B2-5EE5-40B8-9D0C-2784139E0B6C}"/>
              </a:ext>
            </a:extLst>
          </p:cNvPr>
          <p:cNvSpPr txBox="1"/>
          <p:nvPr/>
        </p:nvSpPr>
        <p:spPr>
          <a:xfrm>
            <a:off x="2077079" y="2995600"/>
            <a:ext cx="860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Category of Birthday gift (This web page will appear when someone clicks the dropdown category given on main page – This is a subpage)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804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 Shah</dc:creator>
  <cp:lastModifiedBy>Mit Shah</cp:lastModifiedBy>
  <cp:revision>2</cp:revision>
  <dcterms:created xsi:type="dcterms:W3CDTF">2021-07-30T07:38:57Z</dcterms:created>
  <dcterms:modified xsi:type="dcterms:W3CDTF">2021-07-31T08:48:11Z</dcterms:modified>
</cp:coreProperties>
</file>