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8" r:id="rId6"/>
    <p:sldId id="269" r:id="rId7"/>
    <p:sldId id="270" r:id="rId8"/>
    <p:sldId id="271" r:id="rId9"/>
    <p:sldId id="272" r:id="rId10"/>
    <p:sldId id="273" r:id="rId11"/>
    <p:sldId id="257" r:id="rId12"/>
    <p:sldId id="258" r:id="rId13"/>
    <p:sldId id="266" r:id="rId14"/>
    <p:sldId id="265" r:id="rId15"/>
    <p:sldId id="264" r:id="rId16"/>
    <p:sldId id="263" r:id="rId17"/>
    <p:sldId id="262" r:id="rId18"/>
    <p:sldId id="261" r:id="rId19"/>
    <p:sldId id="260"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851561-5854-433C-BC03-04259CD44885}" v="10" dt="2022-04-27T11:59:32.6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t Kumar" userId="24b3d660-11be-48a5-a534-1c8645de8791" providerId="ADAL" clId="{07851561-5854-433C-BC03-04259CD44885}"/>
    <pc:docChg chg="custSel addSld delSld modSld">
      <pc:chgData name="Akshat Kumar" userId="24b3d660-11be-48a5-a534-1c8645de8791" providerId="ADAL" clId="{07851561-5854-433C-BC03-04259CD44885}" dt="2022-04-27T12:16:21.091" v="2830" actId="20577"/>
      <pc:docMkLst>
        <pc:docMk/>
      </pc:docMkLst>
      <pc:sldChg chg="modSp mod">
        <pc:chgData name="Akshat Kumar" userId="24b3d660-11be-48a5-a534-1c8645de8791" providerId="ADAL" clId="{07851561-5854-433C-BC03-04259CD44885}" dt="2022-04-27T12:16:21.091" v="2830" actId="20577"/>
        <pc:sldMkLst>
          <pc:docMk/>
          <pc:sldMk cId="2691052650" sldId="256"/>
        </pc:sldMkLst>
        <pc:spChg chg="mod">
          <ac:chgData name="Akshat Kumar" userId="24b3d660-11be-48a5-a534-1c8645de8791" providerId="ADAL" clId="{07851561-5854-433C-BC03-04259CD44885}" dt="2022-04-27T12:16:21.091" v="2830" actId="20577"/>
          <ac:spMkLst>
            <pc:docMk/>
            <pc:sldMk cId="2691052650" sldId="256"/>
            <ac:spMk id="3" creationId="{D6E73DD6-4DF2-44A7-9ADA-AC2BEE420964}"/>
          </ac:spMkLst>
        </pc:spChg>
      </pc:sldChg>
      <pc:sldChg chg="modSp mod">
        <pc:chgData name="Akshat Kumar" userId="24b3d660-11be-48a5-a534-1c8645de8791" providerId="ADAL" clId="{07851561-5854-433C-BC03-04259CD44885}" dt="2022-04-27T12:00:13.268" v="2579" actId="20577"/>
        <pc:sldMkLst>
          <pc:docMk/>
          <pc:sldMk cId="1645697443" sldId="257"/>
        </pc:sldMkLst>
        <pc:spChg chg="mod">
          <ac:chgData name="Akshat Kumar" userId="24b3d660-11be-48a5-a534-1c8645de8791" providerId="ADAL" clId="{07851561-5854-433C-BC03-04259CD44885}" dt="2022-04-27T11:59:56.605" v="2559" actId="20577"/>
          <ac:spMkLst>
            <pc:docMk/>
            <pc:sldMk cId="1645697443" sldId="257"/>
            <ac:spMk id="2" creationId="{A894BD71-D061-4A5F-8480-69DF07A79E23}"/>
          </ac:spMkLst>
        </pc:spChg>
        <pc:spChg chg="mod">
          <ac:chgData name="Akshat Kumar" userId="24b3d660-11be-48a5-a534-1c8645de8791" providerId="ADAL" clId="{07851561-5854-433C-BC03-04259CD44885}" dt="2022-04-27T12:00:13.268" v="2579" actId="20577"/>
          <ac:spMkLst>
            <pc:docMk/>
            <pc:sldMk cId="1645697443" sldId="257"/>
            <ac:spMk id="3" creationId="{C1EEBEBC-E50F-4D14-85E2-D063E6E90F3D}"/>
          </ac:spMkLst>
        </pc:spChg>
      </pc:sldChg>
      <pc:sldChg chg="addSp modSp mod">
        <pc:chgData name="Akshat Kumar" userId="24b3d660-11be-48a5-a534-1c8645de8791" providerId="ADAL" clId="{07851561-5854-433C-BC03-04259CD44885}" dt="2022-04-27T11:33:20.329" v="148" actId="1076"/>
        <pc:sldMkLst>
          <pc:docMk/>
          <pc:sldMk cId="1930708734" sldId="258"/>
        </pc:sldMkLst>
        <pc:spChg chg="mod">
          <ac:chgData name="Akshat Kumar" userId="24b3d660-11be-48a5-a534-1c8645de8791" providerId="ADAL" clId="{07851561-5854-433C-BC03-04259CD44885}" dt="2022-04-27T11:20:56.997" v="36" actId="20577"/>
          <ac:spMkLst>
            <pc:docMk/>
            <pc:sldMk cId="1930708734" sldId="258"/>
            <ac:spMk id="2" creationId="{F88FA132-27CD-432B-A053-0282EA7ED1D6}"/>
          </ac:spMkLst>
        </pc:spChg>
        <pc:spChg chg="mod">
          <ac:chgData name="Akshat Kumar" userId="24b3d660-11be-48a5-a534-1c8645de8791" providerId="ADAL" clId="{07851561-5854-433C-BC03-04259CD44885}" dt="2022-04-27T11:31:28.293" v="134" actId="20577"/>
          <ac:spMkLst>
            <pc:docMk/>
            <pc:sldMk cId="1930708734" sldId="258"/>
            <ac:spMk id="3" creationId="{DC8B343D-91C0-4659-B29B-BE3B263A285A}"/>
          </ac:spMkLst>
        </pc:spChg>
        <pc:picChg chg="add mod">
          <ac:chgData name="Akshat Kumar" userId="24b3d660-11be-48a5-a534-1c8645de8791" providerId="ADAL" clId="{07851561-5854-433C-BC03-04259CD44885}" dt="2022-04-27T11:33:15.828" v="145" actId="14100"/>
          <ac:picMkLst>
            <pc:docMk/>
            <pc:sldMk cId="1930708734" sldId="258"/>
            <ac:picMk id="5" creationId="{755C93FF-ED4D-494F-8E56-99111B17A73E}"/>
          </ac:picMkLst>
        </pc:picChg>
        <pc:picChg chg="add mod">
          <ac:chgData name="Akshat Kumar" userId="24b3d660-11be-48a5-a534-1c8645de8791" providerId="ADAL" clId="{07851561-5854-433C-BC03-04259CD44885}" dt="2022-04-27T11:33:20.329" v="148" actId="1076"/>
          <ac:picMkLst>
            <pc:docMk/>
            <pc:sldMk cId="1930708734" sldId="258"/>
            <ac:picMk id="7" creationId="{E5F62BDD-AA4B-40A5-8A3D-634BE7EF7470}"/>
          </ac:picMkLst>
        </pc:picChg>
      </pc:sldChg>
      <pc:sldChg chg="modSp new del mod">
        <pc:chgData name="Akshat Kumar" userId="24b3d660-11be-48a5-a534-1c8645de8791" providerId="ADAL" clId="{07851561-5854-433C-BC03-04259CD44885}" dt="2022-04-27T11:50:21.739" v="2339" actId="47"/>
        <pc:sldMkLst>
          <pc:docMk/>
          <pc:sldMk cId="3658783425" sldId="259"/>
        </pc:sldMkLst>
        <pc:spChg chg="mod">
          <ac:chgData name="Akshat Kumar" userId="24b3d660-11be-48a5-a534-1c8645de8791" providerId="ADAL" clId="{07851561-5854-433C-BC03-04259CD44885}" dt="2022-04-27T11:33:41.445" v="180" actId="20577"/>
          <ac:spMkLst>
            <pc:docMk/>
            <pc:sldMk cId="3658783425" sldId="259"/>
            <ac:spMk id="2" creationId="{1BAF8DFE-5E9A-47B7-80D9-318716302402}"/>
          </ac:spMkLst>
        </pc:spChg>
      </pc:sldChg>
      <pc:sldChg chg="modSp add mod">
        <pc:chgData name="Akshat Kumar" userId="24b3d660-11be-48a5-a534-1c8645de8791" providerId="ADAL" clId="{07851561-5854-433C-BC03-04259CD44885}" dt="2022-04-27T11:50:14.336" v="2338" actId="20577"/>
        <pc:sldMkLst>
          <pc:docMk/>
          <pc:sldMk cId="2157138969" sldId="260"/>
        </pc:sldMkLst>
        <pc:spChg chg="mod">
          <ac:chgData name="Akshat Kumar" userId="24b3d660-11be-48a5-a534-1c8645de8791" providerId="ADAL" clId="{07851561-5854-433C-BC03-04259CD44885}" dt="2022-04-27T11:50:14.336" v="2338" actId="20577"/>
          <ac:spMkLst>
            <pc:docMk/>
            <pc:sldMk cId="2157138969" sldId="260"/>
            <ac:spMk id="2" creationId="{1BAF8DFE-5E9A-47B7-80D9-318716302402}"/>
          </ac:spMkLst>
        </pc:spChg>
        <pc:spChg chg="mod">
          <ac:chgData name="Akshat Kumar" userId="24b3d660-11be-48a5-a534-1c8645de8791" providerId="ADAL" clId="{07851561-5854-433C-BC03-04259CD44885}" dt="2022-04-27T11:46:48.669" v="1780" actId="27636"/>
          <ac:spMkLst>
            <pc:docMk/>
            <pc:sldMk cId="2157138969" sldId="260"/>
            <ac:spMk id="3" creationId="{9B365081-C4CF-43FD-AC20-D23DE24E9ABA}"/>
          </ac:spMkLst>
        </pc:spChg>
      </pc:sldChg>
      <pc:sldChg chg="addSp modSp add mod">
        <pc:chgData name="Akshat Kumar" userId="24b3d660-11be-48a5-a534-1c8645de8791" providerId="ADAL" clId="{07851561-5854-433C-BC03-04259CD44885}" dt="2022-04-27T11:43:17.192" v="973" actId="14100"/>
        <pc:sldMkLst>
          <pc:docMk/>
          <pc:sldMk cId="2656730379" sldId="261"/>
        </pc:sldMkLst>
        <pc:spChg chg="mod">
          <ac:chgData name="Akshat Kumar" userId="24b3d660-11be-48a5-a534-1c8645de8791" providerId="ADAL" clId="{07851561-5854-433C-BC03-04259CD44885}" dt="2022-04-27T11:42:42.924" v="958" actId="20577"/>
          <ac:spMkLst>
            <pc:docMk/>
            <pc:sldMk cId="2656730379" sldId="261"/>
            <ac:spMk id="3" creationId="{9B365081-C4CF-43FD-AC20-D23DE24E9ABA}"/>
          </ac:spMkLst>
        </pc:spChg>
        <pc:picChg chg="add mod">
          <ac:chgData name="Akshat Kumar" userId="24b3d660-11be-48a5-a534-1c8645de8791" providerId="ADAL" clId="{07851561-5854-433C-BC03-04259CD44885}" dt="2022-04-27T11:43:17.192" v="973" actId="14100"/>
          <ac:picMkLst>
            <pc:docMk/>
            <pc:sldMk cId="2656730379" sldId="261"/>
            <ac:picMk id="5" creationId="{C33BF1BB-E74E-4C71-8533-5AC76572CF03}"/>
          </ac:picMkLst>
        </pc:picChg>
        <pc:picChg chg="add mod">
          <ac:chgData name="Akshat Kumar" userId="24b3d660-11be-48a5-a534-1c8645de8791" providerId="ADAL" clId="{07851561-5854-433C-BC03-04259CD44885}" dt="2022-04-27T11:43:15.482" v="972" actId="14100"/>
          <ac:picMkLst>
            <pc:docMk/>
            <pc:sldMk cId="2656730379" sldId="261"/>
            <ac:picMk id="7" creationId="{C9AD7B15-FE28-491D-B331-5DB52982CB6C}"/>
          </ac:picMkLst>
        </pc:picChg>
      </pc:sldChg>
      <pc:sldChg chg="addSp modSp add mod">
        <pc:chgData name="Akshat Kumar" userId="24b3d660-11be-48a5-a534-1c8645de8791" providerId="ADAL" clId="{07851561-5854-433C-BC03-04259CD44885}" dt="2022-04-27T11:41:19.189" v="726" actId="14100"/>
        <pc:sldMkLst>
          <pc:docMk/>
          <pc:sldMk cId="3315756259" sldId="262"/>
        </pc:sldMkLst>
        <pc:spChg chg="mod">
          <ac:chgData name="Akshat Kumar" userId="24b3d660-11be-48a5-a534-1c8645de8791" providerId="ADAL" clId="{07851561-5854-433C-BC03-04259CD44885}" dt="2022-04-27T11:40:35.848" v="709" actId="20577"/>
          <ac:spMkLst>
            <pc:docMk/>
            <pc:sldMk cId="3315756259" sldId="262"/>
            <ac:spMk id="3" creationId="{9B365081-C4CF-43FD-AC20-D23DE24E9ABA}"/>
          </ac:spMkLst>
        </pc:spChg>
        <pc:picChg chg="add mod">
          <ac:chgData name="Akshat Kumar" userId="24b3d660-11be-48a5-a534-1c8645de8791" providerId="ADAL" clId="{07851561-5854-433C-BC03-04259CD44885}" dt="2022-04-27T11:41:19.189" v="726" actId="14100"/>
          <ac:picMkLst>
            <pc:docMk/>
            <pc:sldMk cId="3315756259" sldId="262"/>
            <ac:picMk id="5" creationId="{276F7072-37DD-4787-9140-0CAEDB2FF41C}"/>
          </ac:picMkLst>
        </pc:picChg>
        <pc:picChg chg="add mod">
          <ac:chgData name="Akshat Kumar" userId="24b3d660-11be-48a5-a534-1c8645de8791" providerId="ADAL" clId="{07851561-5854-433C-BC03-04259CD44885}" dt="2022-04-27T11:41:17.546" v="725" actId="14100"/>
          <ac:picMkLst>
            <pc:docMk/>
            <pc:sldMk cId="3315756259" sldId="262"/>
            <ac:picMk id="7" creationId="{E71C0A31-A46B-4ADF-8EFD-203036ADA610}"/>
          </ac:picMkLst>
        </pc:picChg>
      </pc:sldChg>
      <pc:sldChg chg="addSp delSp modSp add mod">
        <pc:chgData name="Akshat Kumar" userId="24b3d660-11be-48a5-a534-1c8645de8791" providerId="ADAL" clId="{07851561-5854-433C-BC03-04259CD44885}" dt="2022-04-27T11:39:25.292" v="624" actId="1076"/>
        <pc:sldMkLst>
          <pc:docMk/>
          <pc:sldMk cId="262424467" sldId="263"/>
        </pc:sldMkLst>
        <pc:spChg chg="mod">
          <ac:chgData name="Akshat Kumar" userId="24b3d660-11be-48a5-a534-1c8645de8791" providerId="ADAL" clId="{07851561-5854-433C-BC03-04259CD44885}" dt="2022-04-27T11:38:33.463" v="607" actId="20577"/>
          <ac:spMkLst>
            <pc:docMk/>
            <pc:sldMk cId="262424467" sldId="263"/>
            <ac:spMk id="3" creationId="{9B365081-C4CF-43FD-AC20-D23DE24E9ABA}"/>
          </ac:spMkLst>
        </pc:spChg>
        <pc:picChg chg="add mod">
          <ac:chgData name="Akshat Kumar" userId="24b3d660-11be-48a5-a534-1c8645de8791" providerId="ADAL" clId="{07851561-5854-433C-BC03-04259CD44885}" dt="2022-04-27T11:39:25.292" v="624" actId="1076"/>
          <ac:picMkLst>
            <pc:docMk/>
            <pc:sldMk cId="262424467" sldId="263"/>
            <ac:picMk id="5" creationId="{44F4F76C-C0B3-440E-BEDD-BF4B810FE84D}"/>
          </ac:picMkLst>
        </pc:picChg>
        <pc:picChg chg="add del mod">
          <ac:chgData name="Akshat Kumar" userId="24b3d660-11be-48a5-a534-1c8645de8791" providerId="ADAL" clId="{07851561-5854-433C-BC03-04259CD44885}" dt="2022-04-27T11:39:09.601" v="614" actId="478"/>
          <ac:picMkLst>
            <pc:docMk/>
            <pc:sldMk cId="262424467" sldId="263"/>
            <ac:picMk id="7" creationId="{9270CF45-3DA8-42AB-84CE-A105F7CFBC01}"/>
          </ac:picMkLst>
        </pc:picChg>
        <pc:picChg chg="add mod">
          <ac:chgData name="Akshat Kumar" userId="24b3d660-11be-48a5-a534-1c8645de8791" providerId="ADAL" clId="{07851561-5854-433C-BC03-04259CD44885}" dt="2022-04-27T11:39:22.072" v="621" actId="1076"/>
          <ac:picMkLst>
            <pc:docMk/>
            <pc:sldMk cId="262424467" sldId="263"/>
            <ac:picMk id="9" creationId="{CA123D3F-89ED-485D-B667-D3A7104F0A32}"/>
          </ac:picMkLst>
        </pc:picChg>
      </pc:sldChg>
      <pc:sldChg chg="addSp modSp add mod">
        <pc:chgData name="Akshat Kumar" userId="24b3d660-11be-48a5-a534-1c8645de8791" providerId="ADAL" clId="{07851561-5854-433C-BC03-04259CD44885}" dt="2022-04-27T11:38:17.170" v="560" actId="14100"/>
        <pc:sldMkLst>
          <pc:docMk/>
          <pc:sldMk cId="1516948330" sldId="264"/>
        </pc:sldMkLst>
        <pc:spChg chg="mod">
          <ac:chgData name="Akshat Kumar" userId="24b3d660-11be-48a5-a534-1c8645de8791" providerId="ADAL" clId="{07851561-5854-433C-BC03-04259CD44885}" dt="2022-04-27T11:37:46.739" v="548" actId="20577"/>
          <ac:spMkLst>
            <pc:docMk/>
            <pc:sldMk cId="1516948330" sldId="264"/>
            <ac:spMk id="3" creationId="{9B365081-C4CF-43FD-AC20-D23DE24E9ABA}"/>
          </ac:spMkLst>
        </pc:spChg>
        <pc:picChg chg="add mod">
          <ac:chgData name="Akshat Kumar" userId="24b3d660-11be-48a5-a534-1c8645de8791" providerId="ADAL" clId="{07851561-5854-433C-BC03-04259CD44885}" dt="2022-04-27T11:38:09.055" v="556" actId="14100"/>
          <ac:picMkLst>
            <pc:docMk/>
            <pc:sldMk cId="1516948330" sldId="264"/>
            <ac:picMk id="5" creationId="{5AE3FBEE-05A4-4ED7-93D1-BCBAAEAF05E7}"/>
          </ac:picMkLst>
        </pc:picChg>
        <pc:picChg chg="add mod">
          <ac:chgData name="Akshat Kumar" userId="24b3d660-11be-48a5-a534-1c8645de8791" providerId="ADAL" clId="{07851561-5854-433C-BC03-04259CD44885}" dt="2022-04-27T11:38:17.170" v="560" actId="14100"/>
          <ac:picMkLst>
            <pc:docMk/>
            <pc:sldMk cId="1516948330" sldId="264"/>
            <ac:picMk id="7" creationId="{5EB90281-A81F-4C0E-8B7E-7E9EBE1BBF2B}"/>
          </ac:picMkLst>
        </pc:picChg>
      </pc:sldChg>
      <pc:sldChg chg="addSp modSp add mod">
        <pc:chgData name="Akshat Kumar" userId="24b3d660-11be-48a5-a534-1c8645de8791" providerId="ADAL" clId="{07851561-5854-433C-BC03-04259CD44885}" dt="2022-04-27T11:36:38.392" v="394" actId="1076"/>
        <pc:sldMkLst>
          <pc:docMk/>
          <pc:sldMk cId="479231808" sldId="265"/>
        </pc:sldMkLst>
        <pc:spChg chg="mod">
          <ac:chgData name="Akshat Kumar" userId="24b3d660-11be-48a5-a534-1c8645de8791" providerId="ADAL" clId="{07851561-5854-433C-BC03-04259CD44885}" dt="2022-04-27T11:36:09.909" v="377" actId="20577"/>
          <ac:spMkLst>
            <pc:docMk/>
            <pc:sldMk cId="479231808" sldId="265"/>
            <ac:spMk id="3" creationId="{9B365081-C4CF-43FD-AC20-D23DE24E9ABA}"/>
          </ac:spMkLst>
        </pc:spChg>
        <pc:picChg chg="add mod">
          <ac:chgData name="Akshat Kumar" userId="24b3d660-11be-48a5-a534-1c8645de8791" providerId="ADAL" clId="{07851561-5854-433C-BC03-04259CD44885}" dt="2022-04-27T11:36:38.392" v="394" actId="1076"/>
          <ac:picMkLst>
            <pc:docMk/>
            <pc:sldMk cId="479231808" sldId="265"/>
            <ac:picMk id="5" creationId="{52457855-1EB0-4AB9-B4F0-5368D577CC17}"/>
          </ac:picMkLst>
        </pc:picChg>
        <pc:picChg chg="add mod">
          <ac:chgData name="Akshat Kumar" userId="24b3d660-11be-48a5-a534-1c8645de8791" providerId="ADAL" clId="{07851561-5854-433C-BC03-04259CD44885}" dt="2022-04-27T11:36:36.510" v="393" actId="1076"/>
          <ac:picMkLst>
            <pc:docMk/>
            <pc:sldMk cId="479231808" sldId="265"/>
            <ac:picMk id="7" creationId="{A052052F-624D-4C20-AD6F-8258AB01FFC0}"/>
          </ac:picMkLst>
        </pc:picChg>
      </pc:sldChg>
      <pc:sldChg chg="addSp modSp add mod">
        <pc:chgData name="Akshat Kumar" userId="24b3d660-11be-48a5-a534-1c8645de8791" providerId="ADAL" clId="{07851561-5854-433C-BC03-04259CD44885}" dt="2022-04-27T11:35:37.375" v="280" actId="1076"/>
        <pc:sldMkLst>
          <pc:docMk/>
          <pc:sldMk cId="1436603268" sldId="266"/>
        </pc:sldMkLst>
        <pc:spChg chg="mod">
          <ac:chgData name="Akshat Kumar" userId="24b3d660-11be-48a5-a534-1c8645de8791" providerId="ADAL" clId="{07851561-5854-433C-BC03-04259CD44885}" dt="2022-04-27T11:34:49.373" v="268" actId="20577"/>
          <ac:spMkLst>
            <pc:docMk/>
            <pc:sldMk cId="1436603268" sldId="266"/>
            <ac:spMk id="3" creationId="{9B365081-C4CF-43FD-AC20-D23DE24E9ABA}"/>
          </ac:spMkLst>
        </pc:spChg>
        <pc:picChg chg="add mod">
          <ac:chgData name="Akshat Kumar" userId="24b3d660-11be-48a5-a534-1c8645de8791" providerId="ADAL" clId="{07851561-5854-433C-BC03-04259CD44885}" dt="2022-04-27T11:35:37.375" v="280" actId="1076"/>
          <ac:picMkLst>
            <pc:docMk/>
            <pc:sldMk cId="1436603268" sldId="266"/>
            <ac:picMk id="5" creationId="{36416B52-6E7C-4B25-A7BB-42050310C9FD}"/>
          </ac:picMkLst>
        </pc:picChg>
        <pc:picChg chg="add mod">
          <ac:chgData name="Akshat Kumar" userId="24b3d660-11be-48a5-a534-1c8645de8791" providerId="ADAL" clId="{07851561-5854-433C-BC03-04259CD44885}" dt="2022-04-27T11:35:37.375" v="280" actId="1076"/>
          <ac:picMkLst>
            <pc:docMk/>
            <pc:sldMk cId="1436603268" sldId="266"/>
            <ac:picMk id="7" creationId="{C6C95F51-90D1-46AC-9AD5-6AACC2115DF7}"/>
          </ac:picMkLst>
        </pc:picChg>
      </pc:sldChg>
      <pc:sldChg chg="modSp new mod">
        <pc:chgData name="Akshat Kumar" userId="24b3d660-11be-48a5-a534-1c8645de8791" providerId="ADAL" clId="{07851561-5854-433C-BC03-04259CD44885}" dt="2022-04-27T11:50:07.707" v="2337" actId="20577"/>
        <pc:sldMkLst>
          <pc:docMk/>
          <pc:sldMk cId="2560736668" sldId="267"/>
        </pc:sldMkLst>
        <pc:spChg chg="mod">
          <ac:chgData name="Akshat Kumar" userId="24b3d660-11be-48a5-a534-1c8645de8791" providerId="ADAL" clId="{07851561-5854-433C-BC03-04259CD44885}" dt="2022-04-27T11:47:57.907" v="1791" actId="20577"/>
          <ac:spMkLst>
            <pc:docMk/>
            <pc:sldMk cId="2560736668" sldId="267"/>
            <ac:spMk id="2" creationId="{375ADA7C-27F1-4B0E-B65B-3492E8F498FD}"/>
          </ac:spMkLst>
        </pc:spChg>
        <pc:spChg chg="mod">
          <ac:chgData name="Akshat Kumar" userId="24b3d660-11be-48a5-a534-1c8645de8791" providerId="ADAL" clId="{07851561-5854-433C-BC03-04259CD44885}" dt="2022-04-27T11:50:07.707" v="2337" actId="20577"/>
          <ac:spMkLst>
            <pc:docMk/>
            <pc:sldMk cId="2560736668" sldId="267"/>
            <ac:spMk id="3" creationId="{10E7F11F-73BC-437A-884B-64F1E3DE8AEB}"/>
          </ac:spMkLst>
        </pc:spChg>
      </pc:sldChg>
      <pc:sldChg chg="modSp new mod">
        <pc:chgData name="Akshat Kumar" userId="24b3d660-11be-48a5-a534-1c8645de8791" providerId="ADAL" clId="{07851561-5854-433C-BC03-04259CD44885}" dt="2022-04-27T11:54:07.397" v="2437" actId="27636"/>
        <pc:sldMkLst>
          <pc:docMk/>
          <pc:sldMk cId="1120776869" sldId="268"/>
        </pc:sldMkLst>
        <pc:spChg chg="mod">
          <ac:chgData name="Akshat Kumar" userId="24b3d660-11be-48a5-a534-1c8645de8791" providerId="ADAL" clId="{07851561-5854-433C-BC03-04259CD44885}" dt="2022-04-27T11:50:52.754" v="2352" actId="20577"/>
          <ac:spMkLst>
            <pc:docMk/>
            <pc:sldMk cId="1120776869" sldId="268"/>
            <ac:spMk id="2" creationId="{A4A2A2AB-EEFE-47D5-9DCC-D2E1393E4127}"/>
          </ac:spMkLst>
        </pc:spChg>
        <pc:spChg chg="mod">
          <ac:chgData name="Akshat Kumar" userId="24b3d660-11be-48a5-a534-1c8645de8791" providerId="ADAL" clId="{07851561-5854-433C-BC03-04259CD44885}" dt="2022-04-27T11:54:07.397" v="2437" actId="27636"/>
          <ac:spMkLst>
            <pc:docMk/>
            <pc:sldMk cId="1120776869" sldId="268"/>
            <ac:spMk id="3" creationId="{7C1ECA85-6C6B-4A3A-87A9-52A9653F89F0}"/>
          </ac:spMkLst>
        </pc:spChg>
      </pc:sldChg>
      <pc:sldChg chg="modSp new mod">
        <pc:chgData name="Akshat Kumar" userId="24b3d660-11be-48a5-a534-1c8645de8791" providerId="ADAL" clId="{07851561-5854-433C-BC03-04259CD44885}" dt="2022-04-27T11:55:13.998" v="2503" actId="20577"/>
        <pc:sldMkLst>
          <pc:docMk/>
          <pc:sldMk cId="3601366642" sldId="269"/>
        </pc:sldMkLst>
        <pc:spChg chg="mod">
          <ac:chgData name="Akshat Kumar" userId="24b3d660-11be-48a5-a534-1c8645de8791" providerId="ADAL" clId="{07851561-5854-433C-BC03-04259CD44885}" dt="2022-04-27T11:51:03.991" v="2386" actId="20577"/>
          <ac:spMkLst>
            <pc:docMk/>
            <pc:sldMk cId="3601366642" sldId="269"/>
            <ac:spMk id="2" creationId="{6DEF2338-BC07-47AF-B13C-3BF0B8B730F0}"/>
          </ac:spMkLst>
        </pc:spChg>
        <pc:spChg chg="mod">
          <ac:chgData name="Akshat Kumar" userId="24b3d660-11be-48a5-a534-1c8645de8791" providerId="ADAL" clId="{07851561-5854-433C-BC03-04259CD44885}" dt="2022-04-27T11:55:13.998" v="2503" actId="20577"/>
          <ac:spMkLst>
            <pc:docMk/>
            <pc:sldMk cId="3601366642" sldId="269"/>
            <ac:spMk id="3" creationId="{75829824-8E73-4C95-BF82-0FC5D3F9D552}"/>
          </ac:spMkLst>
        </pc:spChg>
      </pc:sldChg>
      <pc:sldChg chg="modSp new mod">
        <pc:chgData name="Akshat Kumar" userId="24b3d660-11be-48a5-a534-1c8645de8791" providerId="ADAL" clId="{07851561-5854-433C-BC03-04259CD44885}" dt="2022-04-27T11:57:57.932" v="2514" actId="27636"/>
        <pc:sldMkLst>
          <pc:docMk/>
          <pc:sldMk cId="1755751690" sldId="270"/>
        </pc:sldMkLst>
        <pc:spChg chg="mod">
          <ac:chgData name="Akshat Kumar" userId="24b3d660-11be-48a5-a534-1c8645de8791" providerId="ADAL" clId="{07851561-5854-433C-BC03-04259CD44885}" dt="2022-04-27T11:51:17.043" v="2407" actId="20577"/>
          <ac:spMkLst>
            <pc:docMk/>
            <pc:sldMk cId="1755751690" sldId="270"/>
            <ac:spMk id="2" creationId="{C3382016-FB91-4FA9-B504-D861E166B520}"/>
          </ac:spMkLst>
        </pc:spChg>
        <pc:spChg chg="mod">
          <ac:chgData name="Akshat Kumar" userId="24b3d660-11be-48a5-a534-1c8645de8791" providerId="ADAL" clId="{07851561-5854-433C-BC03-04259CD44885}" dt="2022-04-27T11:57:57.932" v="2514" actId="27636"/>
          <ac:spMkLst>
            <pc:docMk/>
            <pc:sldMk cId="1755751690" sldId="270"/>
            <ac:spMk id="3" creationId="{A378FCD9-27AC-4FBD-B97B-D64F17A743AA}"/>
          </ac:spMkLst>
        </pc:spChg>
      </pc:sldChg>
      <pc:sldChg chg="addSp modSp new mod">
        <pc:chgData name="Akshat Kumar" userId="24b3d660-11be-48a5-a534-1c8645de8791" providerId="ADAL" clId="{07851561-5854-433C-BC03-04259CD44885}" dt="2022-04-27T11:59:41.923" v="2552" actId="14100"/>
        <pc:sldMkLst>
          <pc:docMk/>
          <pc:sldMk cId="2189300498" sldId="271"/>
        </pc:sldMkLst>
        <pc:spChg chg="mod">
          <ac:chgData name="Akshat Kumar" userId="24b3d660-11be-48a5-a534-1c8645de8791" providerId="ADAL" clId="{07851561-5854-433C-BC03-04259CD44885}" dt="2022-04-27T11:51:25.170" v="2425" actId="20577"/>
          <ac:spMkLst>
            <pc:docMk/>
            <pc:sldMk cId="2189300498" sldId="271"/>
            <ac:spMk id="2" creationId="{0C59954B-89BE-4038-89CB-17A2C4E14A56}"/>
          </ac:spMkLst>
        </pc:spChg>
        <pc:spChg chg="mod">
          <ac:chgData name="Akshat Kumar" userId="24b3d660-11be-48a5-a534-1c8645de8791" providerId="ADAL" clId="{07851561-5854-433C-BC03-04259CD44885}" dt="2022-04-27T11:58:22.114" v="2536" actId="20577"/>
          <ac:spMkLst>
            <pc:docMk/>
            <pc:sldMk cId="2189300498" sldId="271"/>
            <ac:spMk id="3" creationId="{B10D7CBE-6232-4111-9624-DC9CECE2B978}"/>
          </ac:spMkLst>
        </pc:spChg>
        <pc:picChg chg="add mod">
          <ac:chgData name="Akshat Kumar" userId="24b3d660-11be-48a5-a534-1c8645de8791" providerId="ADAL" clId="{07851561-5854-433C-BC03-04259CD44885}" dt="2022-04-27T11:59:04.980" v="2543" actId="1076"/>
          <ac:picMkLst>
            <pc:docMk/>
            <pc:sldMk cId="2189300498" sldId="271"/>
            <ac:picMk id="5" creationId="{A196CB12-ABC4-4A17-A106-38FD026919CA}"/>
          </ac:picMkLst>
        </pc:picChg>
        <pc:picChg chg="add mod">
          <ac:chgData name="Akshat Kumar" userId="24b3d660-11be-48a5-a534-1c8645de8791" providerId="ADAL" clId="{07851561-5854-433C-BC03-04259CD44885}" dt="2022-04-27T11:59:41.923" v="2552" actId="14100"/>
          <ac:picMkLst>
            <pc:docMk/>
            <pc:sldMk cId="2189300498" sldId="271"/>
            <ac:picMk id="7" creationId="{6C8959F5-D32E-4598-ADAE-844B1729F244}"/>
          </ac:picMkLst>
        </pc:picChg>
      </pc:sldChg>
      <pc:sldChg chg="modSp new mod">
        <pc:chgData name="Akshat Kumar" userId="24b3d660-11be-48a5-a534-1c8645de8791" providerId="ADAL" clId="{07851561-5854-433C-BC03-04259CD44885}" dt="2022-04-27T12:13:31.043" v="2829" actId="20577"/>
        <pc:sldMkLst>
          <pc:docMk/>
          <pc:sldMk cId="4132598835" sldId="272"/>
        </pc:sldMkLst>
        <pc:spChg chg="mod">
          <ac:chgData name="Akshat Kumar" userId="24b3d660-11be-48a5-a534-1c8645de8791" providerId="ADAL" clId="{07851561-5854-433C-BC03-04259CD44885}" dt="2022-04-27T12:01:17.904" v="2658" actId="20577"/>
          <ac:spMkLst>
            <pc:docMk/>
            <pc:sldMk cId="4132598835" sldId="272"/>
            <ac:spMk id="2" creationId="{E606339B-71F8-4A81-A6E2-387751127747}"/>
          </ac:spMkLst>
        </pc:spChg>
        <pc:spChg chg="mod">
          <ac:chgData name="Akshat Kumar" userId="24b3d660-11be-48a5-a534-1c8645de8791" providerId="ADAL" clId="{07851561-5854-433C-BC03-04259CD44885}" dt="2022-04-27T12:13:31.043" v="2829" actId="20577"/>
          <ac:spMkLst>
            <pc:docMk/>
            <pc:sldMk cId="4132598835" sldId="272"/>
            <ac:spMk id="3" creationId="{C1D899FB-7797-4589-953B-94C308828407}"/>
          </ac:spMkLst>
        </pc:spChg>
      </pc:sldChg>
      <pc:sldChg chg="modSp new mod">
        <pc:chgData name="Akshat Kumar" userId="24b3d660-11be-48a5-a534-1c8645de8791" providerId="ADAL" clId="{07851561-5854-433C-BC03-04259CD44885}" dt="2022-04-27T12:03:32.501" v="2738" actId="20577"/>
        <pc:sldMkLst>
          <pc:docMk/>
          <pc:sldMk cId="1158679852" sldId="273"/>
        </pc:sldMkLst>
        <pc:spChg chg="mod">
          <ac:chgData name="Akshat Kumar" userId="24b3d660-11be-48a5-a534-1c8645de8791" providerId="ADAL" clId="{07851561-5854-433C-BC03-04259CD44885}" dt="2022-04-27T12:02:26.002" v="2699" actId="20577"/>
          <ac:spMkLst>
            <pc:docMk/>
            <pc:sldMk cId="1158679852" sldId="273"/>
            <ac:spMk id="2" creationId="{3C52704A-DBC3-423C-837C-01EFCCA4B578}"/>
          </ac:spMkLst>
        </pc:spChg>
        <pc:spChg chg="mod">
          <ac:chgData name="Akshat Kumar" userId="24b3d660-11be-48a5-a534-1c8645de8791" providerId="ADAL" clId="{07851561-5854-433C-BC03-04259CD44885}" dt="2022-04-27T12:03:32.501" v="2738" actId="20577"/>
          <ac:spMkLst>
            <pc:docMk/>
            <pc:sldMk cId="1158679852" sldId="273"/>
            <ac:spMk id="3" creationId="{E05D1FBD-67E7-4906-A5B9-9C49A10A6B0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6F977-DC08-427A-9F4D-6E174BC61D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4139DFA-86D9-4A03-ADF9-CBD747C853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6D46A2-562B-45AA-AA90-774283364162}"/>
              </a:ext>
            </a:extLst>
          </p:cNvPr>
          <p:cNvSpPr>
            <a:spLocks noGrp="1"/>
          </p:cNvSpPr>
          <p:nvPr>
            <p:ph type="dt" sz="half" idx="10"/>
          </p:nvPr>
        </p:nvSpPr>
        <p:spPr/>
        <p:txBody>
          <a:bodyPr/>
          <a:lstStyle/>
          <a:p>
            <a:fld id="{3377E535-F632-4895-BDCC-9A8040994033}" type="datetimeFigureOut">
              <a:rPr lang="en-IN" smtClean="0"/>
              <a:t>27-04-2022</a:t>
            </a:fld>
            <a:endParaRPr lang="en-IN"/>
          </a:p>
        </p:txBody>
      </p:sp>
      <p:sp>
        <p:nvSpPr>
          <p:cNvPr id="5" name="Footer Placeholder 4">
            <a:extLst>
              <a:ext uri="{FF2B5EF4-FFF2-40B4-BE49-F238E27FC236}">
                <a16:creationId xmlns:a16="http://schemas.microsoft.com/office/drawing/2014/main" id="{62D0386B-7077-4581-AED7-26CBF607EF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678900-1EF7-4F13-B639-0A905FB19BB5}"/>
              </a:ext>
            </a:extLst>
          </p:cNvPr>
          <p:cNvSpPr>
            <a:spLocks noGrp="1"/>
          </p:cNvSpPr>
          <p:nvPr>
            <p:ph type="sldNum" sz="quarter" idx="12"/>
          </p:nvPr>
        </p:nvSpPr>
        <p:spPr/>
        <p:txBody>
          <a:bodyPr/>
          <a:lstStyle/>
          <a:p>
            <a:fld id="{E38E29EB-B9C9-48E1-B548-160A58E55039}" type="slidenum">
              <a:rPr lang="en-IN" smtClean="0"/>
              <a:t>‹#›</a:t>
            </a:fld>
            <a:endParaRPr lang="en-IN"/>
          </a:p>
        </p:txBody>
      </p:sp>
    </p:spTree>
    <p:extLst>
      <p:ext uri="{BB962C8B-B14F-4D97-AF65-F5344CB8AC3E}">
        <p14:creationId xmlns:p14="http://schemas.microsoft.com/office/powerpoint/2010/main" val="1656481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732EF-D187-4E36-A68A-0B6C5394AD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444F47-505D-4241-97DB-F96D6B811E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04FCA7-8549-4A54-9FFA-F88BEB4465F2}"/>
              </a:ext>
            </a:extLst>
          </p:cNvPr>
          <p:cNvSpPr>
            <a:spLocks noGrp="1"/>
          </p:cNvSpPr>
          <p:nvPr>
            <p:ph type="dt" sz="half" idx="10"/>
          </p:nvPr>
        </p:nvSpPr>
        <p:spPr/>
        <p:txBody>
          <a:bodyPr/>
          <a:lstStyle/>
          <a:p>
            <a:fld id="{3377E535-F632-4895-BDCC-9A8040994033}" type="datetimeFigureOut">
              <a:rPr lang="en-IN" smtClean="0"/>
              <a:t>27-04-2022</a:t>
            </a:fld>
            <a:endParaRPr lang="en-IN"/>
          </a:p>
        </p:txBody>
      </p:sp>
      <p:sp>
        <p:nvSpPr>
          <p:cNvPr id="5" name="Footer Placeholder 4">
            <a:extLst>
              <a:ext uri="{FF2B5EF4-FFF2-40B4-BE49-F238E27FC236}">
                <a16:creationId xmlns:a16="http://schemas.microsoft.com/office/drawing/2014/main" id="{EAA81151-AF80-4FDF-A471-7F11F3156E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2765D5-B23B-459C-9CB9-970671359F64}"/>
              </a:ext>
            </a:extLst>
          </p:cNvPr>
          <p:cNvSpPr>
            <a:spLocks noGrp="1"/>
          </p:cNvSpPr>
          <p:nvPr>
            <p:ph type="sldNum" sz="quarter" idx="12"/>
          </p:nvPr>
        </p:nvSpPr>
        <p:spPr/>
        <p:txBody>
          <a:bodyPr/>
          <a:lstStyle/>
          <a:p>
            <a:fld id="{E38E29EB-B9C9-48E1-B548-160A58E55039}" type="slidenum">
              <a:rPr lang="en-IN" smtClean="0"/>
              <a:t>‹#›</a:t>
            </a:fld>
            <a:endParaRPr lang="en-IN"/>
          </a:p>
        </p:txBody>
      </p:sp>
    </p:spTree>
    <p:extLst>
      <p:ext uri="{BB962C8B-B14F-4D97-AF65-F5344CB8AC3E}">
        <p14:creationId xmlns:p14="http://schemas.microsoft.com/office/powerpoint/2010/main" val="270894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8A7F35-05AC-4FCB-BA65-E8D503A639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235077-A267-430C-BE8C-B0E055A6DF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EAEE3D-226F-4354-842D-A3F26087AAFC}"/>
              </a:ext>
            </a:extLst>
          </p:cNvPr>
          <p:cNvSpPr>
            <a:spLocks noGrp="1"/>
          </p:cNvSpPr>
          <p:nvPr>
            <p:ph type="dt" sz="half" idx="10"/>
          </p:nvPr>
        </p:nvSpPr>
        <p:spPr/>
        <p:txBody>
          <a:bodyPr/>
          <a:lstStyle/>
          <a:p>
            <a:fld id="{3377E535-F632-4895-BDCC-9A8040994033}" type="datetimeFigureOut">
              <a:rPr lang="en-IN" smtClean="0"/>
              <a:t>27-04-2022</a:t>
            </a:fld>
            <a:endParaRPr lang="en-IN"/>
          </a:p>
        </p:txBody>
      </p:sp>
      <p:sp>
        <p:nvSpPr>
          <p:cNvPr id="5" name="Footer Placeholder 4">
            <a:extLst>
              <a:ext uri="{FF2B5EF4-FFF2-40B4-BE49-F238E27FC236}">
                <a16:creationId xmlns:a16="http://schemas.microsoft.com/office/drawing/2014/main" id="{D0331E96-1CE5-4F84-8C18-6134C77C09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D14C24-C2CD-432D-B0E7-CAC69FE933E9}"/>
              </a:ext>
            </a:extLst>
          </p:cNvPr>
          <p:cNvSpPr>
            <a:spLocks noGrp="1"/>
          </p:cNvSpPr>
          <p:nvPr>
            <p:ph type="sldNum" sz="quarter" idx="12"/>
          </p:nvPr>
        </p:nvSpPr>
        <p:spPr/>
        <p:txBody>
          <a:bodyPr/>
          <a:lstStyle/>
          <a:p>
            <a:fld id="{E38E29EB-B9C9-48E1-B548-160A58E55039}" type="slidenum">
              <a:rPr lang="en-IN" smtClean="0"/>
              <a:t>‹#›</a:t>
            </a:fld>
            <a:endParaRPr lang="en-IN"/>
          </a:p>
        </p:txBody>
      </p:sp>
    </p:spTree>
    <p:extLst>
      <p:ext uri="{BB962C8B-B14F-4D97-AF65-F5344CB8AC3E}">
        <p14:creationId xmlns:p14="http://schemas.microsoft.com/office/powerpoint/2010/main" val="239466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5C09E-063B-4AA4-AF8D-8CAD194534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599E97-2858-4C83-BE3E-73D2CD93D5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723BE6-1096-406C-9447-CE241301B2D4}"/>
              </a:ext>
            </a:extLst>
          </p:cNvPr>
          <p:cNvSpPr>
            <a:spLocks noGrp="1"/>
          </p:cNvSpPr>
          <p:nvPr>
            <p:ph type="dt" sz="half" idx="10"/>
          </p:nvPr>
        </p:nvSpPr>
        <p:spPr/>
        <p:txBody>
          <a:bodyPr/>
          <a:lstStyle/>
          <a:p>
            <a:fld id="{3377E535-F632-4895-BDCC-9A8040994033}" type="datetimeFigureOut">
              <a:rPr lang="en-IN" smtClean="0"/>
              <a:t>27-04-2022</a:t>
            </a:fld>
            <a:endParaRPr lang="en-IN"/>
          </a:p>
        </p:txBody>
      </p:sp>
      <p:sp>
        <p:nvSpPr>
          <p:cNvPr id="5" name="Footer Placeholder 4">
            <a:extLst>
              <a:ext uri="{FF2B5EF4-FFF2-40B4-BE49-F238E27FC236}">
                <a16:creationId xmlns:a16="http://schemas.microsoft.com/office/drawing/2014/main" id="{B7DC564A-ABFF-4572-9CBC-886A223EA2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0AC320-907D-4B3D-BF1C-BA3AD7504DD4}"/>
              </a:ext>
            </a:extLst>
          </p:cNvPr>
          <p:cNvSpPr>
            <a:spLocks noGrp="1"/>
          </p:cNvSpPr>
          <p:nvPr>
            <p:ph type="sldNum" sz="quarter" idx="12"/>
          </p:nvPr>
        </p:nvSpPr>
        <p:spPr/>
        <p:txBody>
          <a:bodyPr/>
          <a:lstStyle/>
          <a:p>
            <a:fld id="{E38E29EB-B9C9-48E1-B548-160A58E55039}" type="slidenum">
              <a:rPr lang="en-IN" smtClean="0"/>
              <a:t>‹#›</a:t>
            </a:fld>
            <a:endParaRPr lang="en-IN"/>
          </a:p>
        </p:txBody>
      </p:sp>
    </p:spTree>
    <p:extLst>
      <p:ext uri="{BB962C8B-B14F-4D97-AF65-F5344CB8AC3E}">
        <p14:creationId xmlns:p14="http://schemas.microsoft.com/office/powerpoint/2010/main" val="373949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D5BC5-F470-47C8-A460-99E8EC8624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F2F8682-3668-4A40-B115-5E2E4BA55E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069CF6-FEA5-4372-9112-E5EF526CDF37}"/>
              </a:ext>
            </a:extLst>
          </p:cNvPr>
          <p:cNvSpPr>
            <a:spLocks noGrp="1"/>
          </p:cNvSpPr>
          <p:nvPr>
            <p:ph type="dt" sz="half" idx="10"/>
          </p:nvPr>
        </p:nvSpPr>
        <p:spPr/>
        <p:txBody>
          <a:bodyPr/>
          <a:lstStyle/>
          <a:p>
            <a:fld id="{3377E535-F632-4895-BDCC-9A8040994033}" type="datetimeFigureOut">
              <a:rPr lang="en-IN" smtClean="0"/>
              <a:t>27-04-2022</a:t>
            </a:fld>
            <a:endParaRPr lang="en-IN"/>
          </a:p>
        </p:txBody>
      </p:sp>
      <p:sp>
        <p:nvSpPr>
          <p:cNvPr id="5" name="Footer Placeholder 4">
            <a:extLst>
              <a:ext uri="{FF2B5EF4-FFF2-40B4-BE49-F238E27FC236}">
                <a16:creationId xmlns:a16="http://schemas.microsoft.com/office/drawing/2014/main" id="{6818EE64-EF08-45DF-B5A6-99B31DB5BD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2B1F91-3DAD-4A20-B67C-E957E6756AA9}"/>
              </a:ext>
            </a:extLst>
          </p:cNvPr>
          <p:cNvSpPr>
            <a:spLocks noGrp="1"/>
          </p:cNvSpPr>
          <p:nvPr>
            <p:ph type="sldNum" sz="quarter" idx="12"/>
          </p:nvPr>
        </p:nvSpPr>
        <p:spPr/>
        <p:txBody>
          <a:bodyPr/>
          <a:lstStyle/>
          <a:p>
            <a:fld id="{E38E29EB-B9C9-48E1-B548-160A58E55039}" type="slidenum">
              <a:rPr lang="en-IN" smtClean="0"/>
              <a:t>‹#›</a:t>
            </a:fld>
            <a:endParaRPr lang="en-IN"/>
          </a:p>
        </p:txBody>
      </p:sp>
    </p:spTree>
    <p:extLst>
      <p:ext uri="{BB962C8B-B14F-4D97-AF65-F5344CB8AC3E}">
        <p14:creationId xmlns:p14="http://schemas.microsoft.com/office/powerpoint/2010/main" val="759016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16E3A-66DE-46C7-83D1-8A8449741A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76D2D1-17BC-4602-8F64-8D3B4D1245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E84E58-F8C2-4553-95CB-64D2073F16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352424-14C7-42EF-81B4-36683645DD49}"/>
              </a:ext>
            </a:extLst>
          </p:cNvPr>
          <p:cNvSpPr>
            <a:spLocks noGrp="1"/>
          </p:cNvSpPr>
          <p:nvPr>
            <p:ph type="dt" sz="half" idx="10"/>
          </p:nvPr>
        </p:nvSpPr>
        <p:spPr/>
        <p:txBody>
          <a:bodyPr/>
          <a:lstStyle/>
          <a:p>
            <a:fld id="{3377E535-F632-4895-BDCC-9A8040994033}" type="datetimeFigureOut">
              <a:rPr lang="en-IN" smtClean="0"/>
              <a:t>27-04-2022</a:t>
            </a:fld>
            <a:endParaRPr lang="en-IN"/>
          </a:p>
        </p:txBody>
      </p:sp>
      <p:sp>
        <p:nvSpPr>
          <p:cNvPr id="6" name="Footer Placeholder 5">
            <a:extLst>
              <a:ext uri="{FF2B5EF4-FFF2-40B4-BE49-F238E27FC236}">
                <a16:creationId xmlns:a16="http://schemas.microsoft.com/office/drawing/2014/main" id="{6B7E5F50-AFE2-4699-AC1D-228163FCEC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62779B-2104-4C55-8D57-EF45CE4508B5}"/>
              </a:ext>
            </a:extLst>
          </p:cNvPr>
          <p:cNvSpPr>
            <a:spLocks noGrp="1"/>
          </p:cNvSpPr>
          <p:nvPr>
            <p:ph type="sldNum" sz="quarter" idx="12"/>
          </p:nvPr>
        </p:nvSpPr>
        <p:spPr/>
        <p:txBody>
          <a:bodyPr/>
          <a:lstStyle/>
          <a:p>
            <a:fld id="{E38E29EB-B9C9-48E1-B548-160A58E55039}" type="slidenum">
              <a:rPr lang="en-IN" smtClean="0"/>
              <a:t>‹#›</a:t>
            </a:fld>
            <a:endParaRPr lang="en-IN"/>
          </a:p>
        </p:txBody>
      </p:sp>
    </p:spTree>
    <p:extLst>
      <p:ext uri="{BB962C8B-B14F-4D97-AF65-F5344CB8AC3E}">
        <p14:creationId xmlns:p14="http://schemas.microsoft.com/office/powerpoint/2010/main" val="1210182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F29BC-4756-4C58-9808-F1B20FF525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08B5D7-2531-4805-A374-2B2B651EFA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847C5A-900D-45B3-A6AC-DF4DE95CFC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1D20D9-E4DC-4BAD-9C66-26FB9F6CE3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B5C286-D925-4C2C-A00B-AEED334A31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E2A9C51-7A2D-4BB4-9778-CA5B1C14DD4E}"/>
              </a:ext>
            </a:extLst>
          </p:cNvPr>
          <p:cNvSpPr>
            <a:spLocks noGrp="1"/>
          </p:cNvSpPr>
          <p:nvPr>
            <p:ph type="dt" sz="half" idx="10"/>
          </p:nvPr>
        </p:nvSpPr>
        <p:spPr/>
        <p:txBody>
          <a:bodyPr/>
          <a:lstStyle/>
          <a:p>
            <a:fld id="{3377E535-F632-4895-BDCC-9A8040994033}" type="datetimeFigureOut">
              <a:rPr lang="en-IN" smtClean="0"/>
              <a:t>27-04-2022</a:t>
            </a:fld>
            <a:endParaRPr lang="en-IN"/>
          </a:p>
        </p:txBody>
      </p:sp>
      <p:sp>
        <p:nvSpPr>
          <p:cNvPr id="8" name="Footer Placeholder 7">
            <a:extLst>
              <a:ext uri="{FF2B5EF4-FFF2-40B4-BE49-F238E27FC236}">
                <a16:creationId xmlns:a16="http://schemas.microsoft.com/office/drawing/2014/main" id="{02561730-6A7E-437F-8742-2AC2AAA4F5A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4412619-87A1-4AD1-8D6E-7AD99CF53827}"/>
              </a:ext>
            </a:extLst>
          </p:cNvPr>
          <p:cNvSpPr>
            <a:spLocks noGrp="1"/>
          </p:cNvSpPr>
          <p:nvPr>
            <p:ph type="sldNum" sz="quarter" idx="12"/>
          </p:nvPr>
        </p:nvSpPr>
        <p:spPr/>
        <p:txBody>
          <a:bodyPr/>
          <a:lstStyle/>
          <a:p>
            <a:fld id="{E38E29EB-B9C9-48E1-B548-160A58E55039}" type="slidenum">
              <a:rPr lang="en-IN" smtClean="0"/>
              <a:t>‹#›</a:t>
            </a:fld>
            <a:endParaRPr lang="en-IN"/>
          </a:p>
        </p:txBody>
      </p:sp>
    </p:spTree>
    <p:extLst>
      <p:ext uri="{BB962C8B-B14F-4D97-AF65-F5344CB8AC3E}">
        <p14:creationId xmlns:p14="http://schemas.microsoft.com/office/powerpoint/2010/main" val="2781363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6885F-D337-4310-BF89-28E01D70AEF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5CED183-D9B8-4182-99F2-E5D72C52E444}"/>
              </a:ext>
            </a:extLst>
          </p:cNvPr>
          <p:cNvSpPr>
            <a:spLocks noGrp="1"/>
          </p:cNvSpPr>
          <p:nvPr>
            <p:ph type="dt" sz="half" idx="10"/>
          </p:nvPr>
        </p:nvSpPr>
        <p:spPr/>
        <p:txBody>
          <a:bodyPr/>
          <a:lstStyle/>
          <a:p>
            <a:fld id="{3377E535-F632-4895-BDCC-9A8040994033}" type="datetimeFigureOut">
              <a:rPr lang="en-IN" smtClean="0"/>
              <a:t>27-04-2022</a:t>
            </a:fld>
            <a:endParaRPr lang="en-IN"/>
          </a:p>
        </p:txBody>
      </p:sp>
      <p:sp>
        <p:nvSpPr>
          <p:cNvPr id="4" name="Footer Placeholder 3">
            <a:extLst>
              <a:ext uri="{FF2B5EF4-FFF2-40B4-BE49-F238E27FC236}">
                <a16:creationId xmlns:a16="http://schemas.microsoft.com/office/drawing/2014/main" id="{A452A064-DEEF-4F2A-97E1-6B7FDEB6EE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FCD42A2-9684-4D25-A163-9DCBA7CBCE61}"/>
              </a:ext>
            </a:extLst>
          </p:cNvPr>
          <p:cNvSpPr>
            <a:spLocks noGrp="1"/>
          </p:cNvSpPr>
          <p:nvPr>
            <p:ph type="sldNum" sz="quarter" idx="12"/>
          </p:nvPr>
        </p:nvSpPr>
        <p:spPr/>
        <p:txBody>
          <a:bodyPr/>
          <a:lstStyle/>
          <a:p>
            <a:fld id="{E38E29EB-B9C9-48E1-B548-160A58E55039}" type="slidenum">
              <a:rPr lang="en-IN" smtClean="0"/>
              <a:t>‹#›</a:t>
            </a:fld>
            <a:endParaRPr lang="en-IN"/>
          </a:p>
        </p:txBody>
      </p:sp>
    </p:spTree>
    <p:extLst>
      <p:ext uri="{BB962C8B-B14F-4D97-AF65-F5344CB8AC3E}">
        <p14:creationId xmlns:p14="http://schemas.microsoft.com/office/powerpoint/2010/main" val="413687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477804-B63C-468A-A671-D1F5CCFAD646}"/>
              </a:ext>
            </a:extLst>
          </p:cNvPr>
          <p:cNvSpPr>
            <a:spLocks noGrp="1"/>
          </p:cNvSpPr>
          <p:nvPr>
            <p:ph type="dt" sz="half" idx="10"/>
          </p:nvPr>
        </p:nvSpPr>
        <p:spPr/>
        <p:txBody>
          <a:bodyPr/>
          <a:lstStyle/>
          <a:p>
            <a:fld id="{3377E535-F632-4895-BDCC-9A8040994033}" type="datetimeFigureOut">
              <a:rPr lang="en-IN" smtClean="0"/>
              <a:t>27-04-2022</a:t>
            </a:fld>
            <a:endParaRPr lang="en-IN"/>
          </a:p>
        </p:txBody>
      </p:sp>
      <p:sp>
        <p:nvSpPr>
          <p:cNvPr id="3" name="Footer Placeholder 2">
            <a:extLst>
              <a:ext uri="{FF2B5EF4-FFF2-40B4-BE49-F238E27FC236}">
                <a16:creationId xmlns:a16="http://schemas.microsoft.com/office/drawing/2014/main" id="{67D95B64-3010-4470-BF7A-436C196BEC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D37DFE2-5C2C-4FE2-B054-44F9E945858B}"/>
              </a:ext>
            </a:extLst>
          </p:cNvPr>
          <p:cNvSpPr>
            <a:spLocks noGrp="1"/>
          </p:cNvSpPr>
          <p:nvPr>
            <p:ph type="sldNum" sz="quarter" idx="12"/>
          </p:nvPr>
        </p:nvSpPr>
        <p:spPr/>
        <p:txBody>
          <a:bodyPr/>
          <a:lstStyle/>
          <a:p>
            <a:fld id="{E38E29EB-B9C9-48E1-B548-160A58E55039}" type="slidenum">
              <a:rPr lang="en-IN" smtClean="0"/>
              <a:t>‹#›</a:t>
            </a:fld>
            <a:endParaRPr lang="en-IN"/>
          </a:p>
        </p:txBody>
      </p:sp>
    </p:spTree>
    <p:extLst>
      <p:ext uri="{BB962C8B-B14F-4D97-AF65-F5344CB8AC3E}">
        <p14:creationId xmlns:p14="http://schemas.microsoft.com/office/powerpoint/2010/main" val="3695395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3C468-D458-4F5A-A51B-C4BEAD9520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312DB8A-09F9-42EA-A4AC-4D39AC24A9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57F469-650C-46BA-9D16-573AC68DDF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A908C5-F6B2-4A7B-9C69-EF3CB51C0551}"/>
              </a:ext>
            </a:extLst>
          </p:cNvPr>
          <p:cNvSpPr>
            <a:spLocks noGrp="1"/>
          </p:cNvSpPr>
          <p:nvPr>
            <p:ph type="dt" sz="half" idx="10"/>
          </p:nvPr>
        </p:nvSpPr>
        <p:spPr/>
        <p:txBody>
          <a:bodyPr/>
          <a:lstStyle/>
          <a:p>
            <a:fld id="{3377E535-F632-4895-BDCC-9A8040994033}" type="datetimeFigureOut">
              <a:rPr lang="en-IN" smtClean="0"/>
              <a:t>27-04-2022</a:t>
            </a:fld>
            <a:endParaRPr lang="en-IN"/>
          </a:p>
        </p:txBody>
      </p:sp>
      <p:sp>
        <p:nvSpPr>
          <p:cNvPr id="6" name="Footer Placeholder 5">
            <a:extLst>
              <a:ext uri="{FF2B5EF4-FFF2-40B4-BE49-F238E27FC236}">
                <a16:creationId xmlns:a16="http://schemas.microsoft.com/office/drawing/2014/main" id="{81ACC855-8C0D-4D6A-86A2-6A92330E9D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1589F9-0688-42FD-BF0E-88E97BC878B5}"/>
              </a:ext>
            </a:extLst>
          </p:cNvPr>
          <p:cNvSpPr>
            <a:spLocks noGrp="1"/>
          </p:cNvSpPr>
          <p:nvPr>
            <p:ph type="sldNum" sz="quarter" idx="12"/>
          </p:nvPr>
        </p:nvSpPr>
        <p:spPr/>
        <p:txBody>
          <a:bodyPr/>
          <a:lstStyle/>
          <a:p>
            <a:fld id="{E38E29EB-B9C9-48E1-B548-160A58E55039}" type="slidenum">
              <a:rPr lang="en-IN" smtClean="0"/>
              <a:t>‹#›</a:t>
            </a:fld>
            <a:endParaRPr lang="en-IN"/>
          </a:p>
        </p:txBody>
      </p:sp>
    </p:spTree>
    <p:extLst>
      <p:ext uri="{BB962C8B-B14F-4D97-AF65-F5344CB8AC3E}">
        <p14:creationId xmlns:p14="http://schemas.microsoft.com/office/powerpoint/2010/main" val="2444597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B3AA-8C67-468F-AD1C-5D0432FAE2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186A61C-DFB2-4B7F-8A88-54DFD51001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D5D3BF-04CE-41AD-B473-C9B2EE155B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8A1E3B-3AC9-423D-AA01-3ED349AB742A}"/>
              </a:ext>
            </a:extLst>
          </p:cNvPr>
          <p:cNvSpPr>
            <a:spLocks noGrp="1"/>
          </p:cNvSpPr>
          <p:nvPr>
            <p:ph type="dt" sz="half" idx="10"/>
          </p:nvPr>
        </p:nvSpPr>
        <p:spPr/>
        <p:txBody>
          <a:bodyPr/>
          <a:lstStyle/>
          <a:p>
            <a:fld id="{3377E535-F632-4895-BDCC-9A8040994033}" type="datetimeFigureOut">
              <a:rPr lang="en-IN" smtClean="0"/>
              <a:t>27-04-2022</a:t>
            </a:fld>
            <a:endParaRPr lang="en-IN"/>
          </a:p>
        </p:txBody>
      </p:sp>
      <p:sp>
        <p:nvSpPr>
          <p:cNvPr id="6" name="Footer Placeholder 5">
            <a:extLst>
              <a:ext uri="{FF2B5EF4-FFF2-40B4-BE49-F238E27FC236}">
                <a16:creationId xmlns:a16="http://schemas.microsoft.com/office/drawing/2014/main" id="{C64BFB13-68CB-439B-926B-31268E4A3E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26E2DA-42F1-4D0B-BE13-7102EEA6CD6F}"/>
              </a:ext>
            </a:extLst>
          </p:cNvPr>
          <p:cNvSpPr>
            <a:spLocks noGrp="1"/>
          </p:cNvSpPr>
          <p:nvPr>
            <p:ph type="sldNum" sz="quarter" idx="12"/>
          </p:nvPr>
        </p:nvSpPr>
        <p:spPr/>
        <p:txBody>
          <a:bodyPr/>
          <a:lstStyle/>
          <a:p>
            <a:fld id="{E38E29EB-B9C9-48E1-B548-160A58E55039}" type="slidenum">
              <a:rPr lang="en-IN" smtClean="0"/>
              <a:t>‹#›</a:t>
            </a:fld>
            <a:endParaRPr lang="en-IN"/>
          </a:p>
        </p:txBody>
      </p:sp>
    </p:spTree>
    <p:extLst>
      <p:ext uri="{BB962C8B-B14F-4D97-AF65-F5344CB8AC3E}">
        <p14:creationId xmlns:p14="http://schemas.microsoft.com/office/powerpoint/2010/main" val="176186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9B4AE0-1D37-417A-AEA5-D7A696EF82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DDDB21-8749-47BF-829E-B978D28DE3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2D784D-65F6-47FE-A08B-C91866E581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77E535-F632-4895-BDCC-9A8040994033}" type="datetimeFigureOut">
              <a:rPr lang="en-IN" smtClean="0"/>
              <a:t>27-04-2022</a:t>
            </a:fld>
            <a:endParaRPr lang="en-IN"/>
          </a:p>
        </p:txBody>
      </p:sp>
      <p:sp>
        <p:nvSpPr>
          <p:cNvPr id="5" name="Footer Placeholder 4">
            <a:extLst>
              <a:ext uri="{FF2B5EF4-FFF2-40B4-BE49-F238E27FC236}">
                <a16:creationId xmlns:a16="http://schemas.microsoft.com/office/drawing/2014/main" id="{E550477D-833A-408D-A6DC-4620211352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22BF1C8-C1BA-4270-AE5B-12BC551199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E29EB-B9C9-48E1-B548-160A58E55039}" type="slidenum">
              <a:rPr lang="en-IN" smtClean="0"/>
              <a:t>‹#›</a:t>
            </a:fld>
            <a:endParaRPr lang="en-IN"/>
          </a:p>
        </p:txBody>
      </p:sp>
    </p:spTree>
    <p:extLst>
      <p:ext uri="{BB962C8B-B14F-4D97-AF65-F5344CB8AC3E}">
        <p14:creationId xmlns:p14="http://schemas.microsoft.com/office/powerpoint/2010/main" val="242372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D6A74-B115-4A1D-A3D1-D09E2F57792E}"/>
              </a:ext>
            </a:extLst>
          </p:cNvPr>
          <p:cNvSpPr>
            <a:spLocks noGrp="1"/>
          </p:cNvSpPr>
          <p:nvPr>
            <p:ph type="ctrTitle"/>
          </p:nvPr>
        </p:nvSpPr>
        <p:spPr/>
        <p:txBody>
          <a:bodyPr/>
          <a:lstStyle/>
          <a:p>
            <a:r>
              <a:rPr lang="en-IN" dirty="0"/>
              <a:t>Modified </a:t>
            </a:r>
            <a:r>
              <a:rPr lang="en-IN" dirty="0" err="1"/>
              <a:t>TorqueDB</a:t>
            </a:r>
            <a:endParaRPr lang="en-IN" dirty="0"/>
          </a:p>
        </p:txBody>
      </p:sp>
      <p:sp>
        <p:nvSpPr>
          <p:cNvPr id="3" name="Subtitle 2">
            <a:extLst>
              <a:ext uri="{FF2B5EF4-FFF2-40B4-BE49-F238E27FC236}">
                <a16:creationId xmlns:a16="http://schemas.microsoft.com/office/drawing/2014/main" id="{D6E73DD6-4DF2-44A7-9ADA-AC2BEE420964}"/>
              </a:ext>
            </a:extLst>
          </p:cNvPr>
          <p:cNvSpPr>
            <a:spLocks noGrp="1"/>
          </p:cNvSpPr>
          <p:nvPr>
            <p:ph type="subTitle" idx="1"/>
          </p:nvPr>
        </p:nvSpPr>
        <p:spPr>
          <a:xfrm>
            <a:off x="2422359" y="4154904"/>
            <a:ext cx="8053136" cy="1102895"/>
          </a:xfrm>
        </p:spPr>
        <p:txBody>
          <a:bodyPr>
            <a:normAutofit/>
          </a:bodyPr>
          <a:lstStyle/>
          <a:p>
            <a:r>
              <a:rPr lang="en-IN" sz="2000" dirty="0"/>
              <a:t>By Akshat Kumar (S.R-19868) and Jeet </a:t>
            </a:r>
            <a:r>
              <a:rPr lang="en-IN" sz="2000"/>
              <a:t>Ahuja Mukesh kumar</a:t>
            </a:r>
            <a:r>
              <a:rPr lang="en-IN" sz="2000" dirty="0"/>
              <a:t>(S.R-19703)</a:t>
            </a:r>
            <a:endParaRPr lang="en-IN" sz="1400" dirty="0"/>
          </a:p>
        </p:txBody>
      </p:sp>
    </p:spTree>
    <p:extLst>
      <p:ext uri="{BB962C8B-B14F-4D97-AF65-F5344CB8AC3E}">
        <p14:creationId xmlns:p14="http://schemas.microsoft.com/office/powerpoint/2010/main" val="2691052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8DFE-5E9A-47B7-80D9-318716302402}"/>
              </a:ext>
            </a:extLst>
          </p:cNvPr>
          <p:cNvSpPr>
            <a:spLocks noGrp="1"/>
          </p:cNvSpPr>
          <p:nvPr>
            <p:ph type="title"/>
          </p:nvPr>
        </p:nvSpPr>
        <p:spPr/>
        <p:txBody>
          <a:bodyPr/>
          <a:lstStyle/>
          <a:p>
            <a:r>
              <a:rPr lang="en-IN" dirty="0"/>
              <a:t>Experiments(Contd.)</a:t>
            </a:r>
          </a:p>
        </p:txBody>
      </p:sp>
      <p:sp>
        <p:nvSpPr>
          <p:cNvPr id="3" name="Content Placeholder 2">
            <a:extLst>
              <a:ext uri="{FF2B5EF4-FFF2-40B4-BE49-F238E27FC236}">
                <a16:creationId xmlns:a16="http://schemas.microsoft.com/office/drawing/2014/main" id="{9B365081-C4CF-43FD-AC20-D23DE24E9ABA}"/>
              </a:ext>
            </a:extLst>
          </p:cNvPr>
          <p:cNvSpPr>
            <a:spLocks noGrp="1"/>
          </p:cNvSpPr>
          <p:nvPr>
            <p:ph idx="1"/>
          </p:nvPr>
        </p:nvSpPr>
        <p:spPr/>
        <p:txBody>
          <a:bodyPr/>
          <a:lstStyle/>
          <a:p>
            <a:r>
              <a:rPr lang="en-IN" dirty="0"/>
              <a:t>Adding files recursively to IPFS using default pinning configurations.</a:t>
            </a:r>
          </a:p>
        </p:txBody>
      </p:sp>
      <p:pic>
        <p:nvPicPr>
          <p:cNvPr id="5" name="Picture 4" descr="Text&#10;&#10;Description automatically generated">
            <a:extLst>
              <a:ext uri="{FF2B5EF4-FFF2-40B4-BE49-F238E27FC236}">
                <a16:creationId xmlns:a16="http://schemas.microsoft.com/office/drawing/2014/main" id="{36416B52-6E7C-4B25-A7BB-42050310C9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0571" y="2362245"/>
            <a:ext cx="6256562" cy="3949655"/>
          </a:xfrm>
          <a:prstGeom prst="rect">
            <a:avLst/>
          </a:prstGeom>
        </p:spPr>
      </p:pic>
      <p:pic>
        <p:nvPicPr>
          <p:cNvPr id="7" name="Picture 6">
            <a:extLst>
              <a:ext uri="{FF2B5EF4-FFF2-40B4-BE49-F238E27FC236}">
                <a16:creationId xmlns:a16="http://schemas.microsoft.com/office/drawing/2014/main" id="{C6C95F51-90D1-46AC-9AD5-6AACC2115D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571" y="6311899"/>
            <a:ext cx="6256562" cy="234127"/>
          </a:xfrm>
          <a:prstGeom prst="rect">
            <a:avLst/>
          </a:prstGeom>
        </p:spPr>
      </p:pic>
    </p:spTree>
    <p:extLst>
      <p:ext uri="{BB962C8B-B14F-4D97-AF65-F5344CB8AC3E}">
        <p14:creationId xmlns:p14="http://schemas.microsoft.com/office/powerpoint/2010/main" val="1436603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8DFE-5E9A-47B7-80D9-318716302402}"/>
              </a:ext>
            </a:extLst>
          </p:cNvPr>
          <p:cNvSpPr>
            <a:spLocks noGrp="1"/>
          </p:cNvSpPr>
          <p:nvPr>
            <p:ph type="title"/>
          </p:nvPr>
        </p:nvSpPr>
        <p:spPr/>
        <p:txBody>
          <a:bodyPr/>
          <a:lstStyle/>
          <a:p>
            <a:r>
              <a:rPr lang="en-IN" dirty="0"/>
              <a:t>Experiments(Contd.)</a:t>
            </a:r>
          </a:p>
        </p:txBody>
      </p:sp>
      <p:sp>
        <p:nvSpPr>
          <p:cNvPr id="3" name="Content Placeholder 2">
            <a:extLst>
              <a:ext uri="{FF2B5EF4-FFF2-40B4-BE49-F238E27FC236}">
                <a16:creationId xmlns:a16="http://schemas.microsoft.com/office/drawing/2014/main" id="{9B365081-C4CF-43FD-AC20-D23DE24E9ABA}"/>
              </a:ext>
            </a:extLst>
          </p:cNvPr>
          <p:cNvSpPr>
            <a:spLocks noGrp="1"/>
          </p:cNvSpPr>
          <p:nvPr>
            <p:ph idx="1"/>
          </p:nvPr>
        </p:nvSpPr>
        <p:spPr/>
        <p:txBody>
          <a:bodyPr/>
          <a:lstStyle/>
          <a:p>
            <a:r>
              <a:rPr lang="en-IN" dirty="0"/>
              <a:t>Creating a metadata file of the list of files added in order to insert into elastic search.</a:t>
            </a:r>
          </a:p>
        </p:txBody>
      </p:sp>
      <p:pic>
        <p:nvPicPr>
          <p:cNvPr id="5" name="Picture 4" descr="Text&#10;&#10;Description automatically generated">
            <a:extLst>
              <a:ext uri="{FF2B5EF4-FFF2-40B4-BE49-F238E27FC236}">
                <a16:creationId xmlns:a16="http://schemas.microsoft.com/office/drawing/2014/main" id="{52457855-1EB0-4AB9-B4F0-5368D577CC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255" y="2872692"/>
            <a:ext cx="5175150" cy="1112616"/>
          </a:xfrm>
          <a:prstGeom prst="rect">
            <a:avLst/>
          </a:prstGeom>
        </p:spPr>
      </p:pic>
      <p:pic>
        <p:nvPicPr>
          <p:cNvPr id="7" name="Picture 6" descr="Text&#10;&#10;Description automatically generated">
            <a:extLst>
              <a:ext uri="{FF2B5EF4-FFF2-40B4-BE49-F238E27FC236}">
                <a16:creationId xmlns:a16="http://schemas.microsoft.com/office/drawing/2014/main" id="{A052052F-624D-4C20-AD6F-8258AB01FF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2405" y="2297916"/>
            <a:ext cx="5562600" cy="4363439"/>
          </a:xfrm>
          <a:prstGeom prst="rect">
            <a:avLst/>
          </a:prstGeom>
        </p:spPr>
      </p:pic>
    </p:spTree>
    <p:extLst>
      <p:ext uri="{BB962C8B-B14F-4D97-AF65-F5344CB8AC3E}">
        <p14:creationId xmlns:p14="http://schemas.microsoft.com/office/powerpoint/2010/main" val="479231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8DFE-5E9A-47B7-80D9-318716302402}"/>
              </a:ext>
            </a:extLst>
          </p:cNvPr>
          <p:cNvSpPr>
            <a:spLocks noGrp="1"/>
          </p:cNvSpPr>
          <p:nvPr>
            <p:ph type="title"/>
          </p:nvPr>
        </p:nvSpPr>
        <p:spPr/>
        <p:txBody>
          <a:bodyPr/>
          <a:lstStyle/>
          <a:p>
            <a:r>
              <a:rPr lang="en-IN" dirty="0"/>
              <a:t>Experiments(Contd.)</a:t>
            </a:r>
          </a:p>
        </p:txBody>
      </p:sp>
      <p:sp>
        <p:nvSpPr>
          <p:cNvPr id="3" name="Content Placeholder 2">
            <a:extLst>
              <a:ext uri="{FF2B5EF4-FFF2-40B4-BE49-F238E27FC236}">
                <a16:creationId xmlns:a16="http://schemas.microsoft.com/office/drawing/2014/main" id="{9B365081-C4CF-43FD-AC20-D23DE24E9ABA}"/>
              </a:ext>
            </a:extLst>
          </p:cNvPr>
          <p:cNvSpPr>
            <a:spLocks noGrp="1"/>
          </p:cNvSpPr>
          <p:nvPr>
            <p:ph idx="1"/>
          </p:nvPr>
        </p:nvSpPr>
        <p:spPr/>
        <p:txBody>
          <a:bodyPr/>
          <a:lstStyle/>
          <a:p>
            <a:r>
              <a:rPr lang="en-IN" dirty="0"/>
              <a:t>Configure </a:t>
            </a:r>
            <a:r>
              <a:rPr lang="en-IN" dirty="0" err="1"/>
              <a:t>logstash</a:t>
            </a:r>
            <a:r>
              <a:rPr lang="en-IN" dirty="0"/>
              <a:t> using the conf file in-order to push metadata into the elastic search server in order to index it in for of key value pair.</a:t>
            </a:r>
          </a:p>
        </p:txBody>
      </p:sp>
      <p:pic>
        <p:nvPicPr>
          <p:cNvPr id="5" name="Picture 4" descr="Text&#10;&#10;Description automatically generated">
            <a:extLst>
              <a:ext uri="{FF2B5EF4-FFF2-40B4-BE49-F238E27FC236}">
                <a16:creationId xmlns:a16="http://schemas.microsoft.com/office/drawing/2014/main" id="{5AE3FBEE-05A4-4ED7-93D1-BCBAAEAF05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600" y="2705383"/>
            <a:ext cx="5495500" cy="2613869"/>
          </a:xfrm>
          <a:prstGeom prst="rect">
            <a:avLst/>
          </a:prstGeom>
        </p:spPr>
      </p:pic>
      <p:pic>
        <p:nvPicPr>
          <p:cNvPr id="7" name="Picture 6" descr="Text&#10;&#10;Description automatically generated">
            <a:extLst>
              <a:ext uri="{FF2B5EF4-FFF2-40B4-BE49-F238E27FC236}">
                <a16:creationId xmlns:a16="http://schemas.microsoft.com/office/drawing/2014/main" id="{5EB90281-A81F-4C0E-8B7E-7E9EBE1BB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7740" y="2705383"/>
            <a:ext cx="5495500" cy="3840724"/>
          </a:xfrm>
          <a:prstGeom prst="rect">
            <a:avLst/>
          </a:prstGeom>
        </p:spPr>
      </p:pic>
    </p:spTree>
    <p:extLst>
      <p:ext uri="{BB962C8B-B14F-4D97-AF65-F5344CB8AC3E}">
        <p14:creationId xmlns:p14="http://schemas.microsoft.com/office/powerpoint/2010/main" val="1516948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8DFE-5E9A-47B7-80D9-318716302402}"/>
              </a:ext>
            </a:extLst>
          </p:cNvPr>
          <p:cNvSpPr>
            <a:spLocks noGrp="1"/>
          </p:cNvSpPr>
          <p:nvPr>
            <p:ph type="title"/>
          </p:nvPr>
        </p:nvSpPr>
        <p:spPr/>
        <p:txBody>
          <a:bodyPr/>
          <a:lstStyle/>
          <a:p>
            <a:r>
              <a:rPr lang="en-IN" dirty="0"/>
              <a:t>Experiments(Contd.)</a:t>
            </a:r>
          </a:p>
        </p:txBody>
      </p:sp>
      <p:sp>
        <p:nvSpPr>
          <p:cNvPr id="3" name="Content Placeholder 2">
            <a:extLst>
              <a:ext uri="{FF2B5EF4-FFF2-40B4-BE49-F238E27FC236}">
                <a16:creationId xmlns:a16="http://schemas.microsoft.com/office/drawing/2014/main" id="{9B365081-C4CF-43FD-AC20-D23DE24E9ABA}"/>
              </a:ext>
            </a:extLst>
          </p:cNvPr>
          <p:cNvSpPr>
            <a:spLocks noGrp="1"/>
          </p:cNvSpPr>
          <p:nvPr>
            <p:ph idx="1"/>
          </p:nvPr>
        </p:nvSpPr>
        <p:spPr/>
        <p:txBody>
          <a:bodyPr/>
          <a:lstStyle/>
          <a:p>
            <a:r>
              <a:rPr lang="en-IN" dirty="0"/>
              <a:t>Verify if files have been inserted and indexed.</a:t>
            </a:r>
          </a:p>
        </p:txBody>
      </p:sp>
      <p:pic>
        <p:nvPicPr>
          <p:cNvPr id="5" name="Picture 4" descr="Text&#10;&#10;Description automatically generated">
            <a:extLst>
              <a:ext uri="{FF2B5EF4-FFF2-40B4-BE49-F238E27FC236}">
                <a16:creationId xmlns:a16="http://schemas.microsoft.com/office/drawing/2014/main" id="{44F4F76C-C0B3-440E-BEDD-BF4B810FE8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6732" y="2604050"/>
            <a:ext cx="5304390" cy="3360710"/>
          </a:xfrm>
          <a:prstGeom prst="rect">
            <a:avLst/>
          </a:prstGeom>
        </p:spPr>
      </p:pic>
      <p:pic>
        <p:nvPicPr>
          <p:cNvPr id="9" name="Picture 8" descr="Text&#10;&#10;Description automatically generated">
            <a:extLst>
              <a:ext uri="{FF2B5EF4-FFF2-40B4-BE49-F238E27FC236}">
                <a16:creationId xmlns:a16="http://schemas.microsoft.com/office/drawing/2014/main" id="{CA123D3F-89ED-485D-B667-D3A7104F0A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407" y="2604049"/>
            <a:ext cx="5003863" cy="3360711"/>
          </a:xfrm>
          <a:prstGeom prst="rect">
            <a:avLst/>
          </a:prstGeom>
        </p:spPr>
      </p:pic>
    </p:spTree>
    <p:extLst>
      <p:ext uri="{BB962C8B-B14F-4D97-AF65-F5344CB8AC3E}">
        <p14:creationId xmlns:p14="http://schemas.microsoft.com/office/powerpoint/2010/main" val="262424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8DFE-5E9A-47B7-80D9-318716302402}"/>
              </a:ext>
            </a:extLst>
          </p:cNvPr>
          <p:cNvSpPr>
            <a:spLocks noGrp="1"/>
          </p:cNvSpPr>
          <p:nvPr>
            <p:ph type="title"/>
          </p:nvPr>
        </p:nvSpPr>
        <p:spPr/>
        <p:txBody>
          <a:bodyPr/>
          <a:lstStyle/>
          <a:p>
            <a:r>
              <a:rPr lang="en-IN" dirty="0"/>
              <a:t>Experiments(Contd.)</a:t>
            </a:r>
          </a:p>
        </p:txBody>
      </p:sp>
      <p:sp>
        <p:nvSpPr>
          <p:cNvPr id="3" name="Content Placeholder 2">
            <a:extLst>
              <a:ext uri="{FF2B5EF4-FFF2-40B4-BE49-F238E27FC236}">
                <a16:creationId xmlns:a16="http://schemas.microsoft.com/office/drawing/2014/main" id="{9B365081-C4CF-43FD-AC20-D23DE24E9ABA}"/>
              </a:ext>
            </a:extLst>
          </p:cNvPr>
          <p:cNvSpPr>
            <a:spLocks noGrp="1"/>
          </p:cNvSpPr>
          <p:nvPr>
            <p:ph idx="1"/>
          </p:nvPr>
        </p:nvSpPr>
        <p:spPr/>
        <p:txBody>
          <a:bodyPr/>
          <a:lstStyle/>
          <a:p>
            <a:r>
              <a:rPr lang="en-IN" dirty="0"/>
              <a:t>Launch </a:t>
            </a:r>
            <a:r>
              <a:rPr lang="en-IN" dirty="0" err="1"/>
              <a:t>kibana</a:t>
            </a:r>
            <a:r>
              <a:rPr lang="en-IN" dirty="0"/>
              <a:t> via </a:t>
            </a:r>
            <a:r>
              <a:rPr lang="en-IN" dirty="0" err="1"/>
              <a:t>webui</a:t>
            </a:r>
            <a:r>
              <a:rPr lang="en-IN" dirty="0"/>
              <a:t> or cli </a:t>
            </a:r>
            <a:r>
              <a:rPr lang="en-IN" dirty="0" err="1"/>
              <a:t>inorder</a:t>
            </a:r>
            <a:r>
              <a:rPr lang="en-IN" dirty="0"/>
              <a:t> to modify or check indexing pattern if needed.</a:t>
            </a:r>
          </a:p>
        </p:txBody>
      </p:sp>
      <p:pic>
        <p:nvPicPr>
          <p:cNvPr id="5" name="Picture 4" descr="Text&#10;&#10;Description automatically generated">
            <a:extLst>
              <a:ext uri="{FF2B5EF4-FFF2-40B4-BE49-F238E27FC236}">
                <a16:creationId xmlns:a16="http://schemas.microsoft.com/office/drawing/2014/main" id="{276F7072-37DD-4787-9140-0CAEDB2FF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213" y="2737432"/>
            <a:ext cx="4424516" cy="3194980"/>
          </a:xfrm>
          <a:prstGeom prst="rect">
            <a:avLst/>
          </a:prstGeom>
        </p:spPr>
      </p:pic>
      <p:pic>
        <p:nvPicPr>
          <p:cNvPr id="7" name="Picture 6" descr="Graphical user interface, table&#10;&#10;Description automatically generated with medium confidence">
            <a:extLst>
              <a:ext uri="{FF2B5EF4-FFF2-40B4-BE49-F238E27FC236}">
                <a16:creationId xmlns:a16="http://schemas.microsoft.com/office/drawing/2014/main" id="{E71C0A31-A46B-4ADF-8EFD-203036ADA6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4658" y="2611873"/>
            <a:ext cx="4748981" cy="3565090"/>
          </a:xfrm>
          <a:prstGeom prst="rect">
            <a:avLst/>
          </a:prstGeom>
        </p:spPr>
      </p:pic>
    </p:spTree>
    <p:extLst>
      <p:ext uri="{BB962C8B-B14F-4D97-AF65-F5344CB8AC3E}">
        <p14:creationId xmlns:p14="http://schemas.microsoft.com/office/powerpoint/2010/main" val="3315756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8DFE-5E9A-47B7-80D9-318716302402}"/>
              </a:ext>
            </a:extLst>
          </p:cNvPr>
          <p:cNvSpPr>
            <a:spLocks noGrp="1"/>
          </p:cNvSpPr>
          <p:nvPr>
            <p:ph type="title"/>
          </p:nvPr>
        </p:nvSpPr>
        <p:spPr/>
        <p:txBody>
          <a:bodyPr/>
          <a:lstStyle/>
          <a:p>
            <a:r>
              <a:rPr lang="en-IN" dirty="0"/>
              <a:t>Experiments(Contd.)</a:t>
            </a:r>
          </a:p>
        </p:txBody>
      </p:sp>
      <p:sp>
        <p:nvSpPr>
          <p:cNvPr id="3" name="Content Placeholder 2">
            <a:extLst>
              <a:ext uri="{FF2B5EF4-FFF2-40B4-BE49-F238E27FC236}">
                <a16:creationId xmlns:a16="http://schemas.microsoft.com/office/drawing/2014/main" id="{9B365081-C4CF-43FD-AC20-D23DE24E9ABA}"/>
              </a:ext>
            </a:extLst>
          </p:cNvPr>
          <p:cNvSpPr>
            <a:spLocks noGrp="1"/>
          </p:cNvSpPr>
          <p:nvPr>
            <p:ph idx="1"/>
          </p:nvPr>
        </p:nvSpPr>
        <p:spPr/>
        <p:txBody>
          <a:bodyPr/>
          <a:lstStyle/>
          <a:p>
            <a:r>
              <a:rPr lang="en-IN" dirty="0"/>
              <a:t>We can now retrieve the metadata values of a file using the indexes of </a:t>
            </a:r>
            <a:r>
              <a:rPr lang="en-IN" dirty="0" err="1"/>
              <a:t>ElasticSearch</a:t>
            </a:r>
            <a:r>
              <a:rPr lang="en-IN" dirty="0"/>
              <a:t> via API call. The obtained Hash for the index can be used to retrieve files from IPFS Server using IPFS API call.</a:t>
            </a:r>
          </a:p>
          <a:p>
            <a:endParaRPr lang="en-IN" dirty="0"/>
          </a:p>
        </p:txBody>
      </p:sp>
      <p:pic>
        <p:nvPicPr>
          <p:cNvPr id="5" name="Picture 4" descr="Text&#10;&#10;Description automatically generated">
            <a:extLst>
              <a:ext uri="{FF2B5EF4-FFF2-40B4-BE49-F238E27FC236}">
                <a16:creationId xmlns:a16="http://schemas.microsoft.com/office/drawing/2014/main" id="{C33BF1BB-E74E-4C71-8533-5AC76572C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516" y="3278040"/>
            <a:ext cx="4943168" cy="3314441"/>
          </a:xfrm>
          <a:prstGeom prst="rect">
            <a:avLst/>
          </a:prstGeom>
        </p:spPr>
      </p:pic>
      <p:pic>
        <p:nvPicPr>
          <p:cNvPr id="7" name="Picture 6" descr="Text&#10;&#10;Description automatically generated">
            <a:extLst>
              <a:ext uri="{FF2B5EF4-FFF2-40B4-BE49-F238E27FC236}">
                <a16:creationId xmlns:a16="http://schemas.microsoft.com/office/drawing/2014/main" id="{C9AD7B15-FE28-491D-B331-5DB52982CB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278040"/>
            <a:ext cx="5415116" cy="3259591"/>
          </a:xfrm>
          <a:prstGeom prst="rect">
            <a:avLst/>
          </a:prstGeom>
        </p:spPr>
      </p:pic>
    </p:spTree>
    <p:extLst>
      <p:ext uri="{BB962C8B-B14F-4D97-AF65-F5344CB8AC3E}">
        <p14:creationId xmlns:p14="http://schemas.microsoft.com/office/powerpoint/2010/main" val="2656730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8DFE-5E9A-47B7-80D9-318716302402}"/>
              </a:ext>
            </a:extLst>
          </p:cNvPr>
          <p:cNvSpPr>
            <a:spLocks noGrp="1"/>
          </p:cNvSpPr>
          <p:nvPr>
            <p:ph type="title"/>
          </p:nvPr>
        </p:nvSpPr>
        <p:spPr/>
        <p:txBody>
          <a:bodyPr/>
          <a:lstStyle/>
          <a:p>
            <a:r>
              <a:rPr lang="en-IN" dirty="0"/>
              <a:t>Future work</a:t>
            </a:r>
          </a:p>
        </p:txBody>
      </p:sp>
      <p:sp>
        <p:nvSpPr>
          <p:cNvPr id="3" name="Content Placeholder 2">
            <a:extLst>
              <a:ext uri="{FF2B5EF4-FFF2-40B4-BE49-F238E27FC236}">
                <a16:creationId xmlns:a16="http://schemas.microsoft.com/office/drawing/2014/main" id="{9B365081-C4CF-43FD-AC20-D23DE24E9ABA}"/>
              </a:ext>
            </a:extLst>
          </p:cNvPr>
          <p:cNvSpPr>
            <a:spLocks noGrp="1"/>
          </p:cNvSpPr>
          <p:nvPr>
            <p:ph idx="1"/>
          </p:nvPr>
        </p:nvSpPr>
        <p:spPr/>
        <p:txBody>
          <a:bodyPr>
            <a:normAutofit fontScale="92500" lnSpcReduction="10000"/>
          </a:bodyPr>
          <a:lstStyle/>
          <a:p>
            <a:r>
              <a:rPr lang="en-IN" dirty="0"/>
              <a:t>Now that we have the basics down of how to integrate Elasticsearch with IPFS, we can now make necessary changes in the </a:t>
            </a:r>
            <a:r>
              <a:rPr lang="en-IN" dirty="0" err="1"/>
              <a:t>logstash</a:t>
            </a:r>
            <a:r>
              <a:rPr lang="en-IN" dirty="0"/>
              <a:t> </a:t>
            </a:r>
            <a:r>
              <a:rPr lang="en-IN" dirty="0" err="1"/>
              <a:t>bul</a:t>
            </a:r>
            <a:r>
              <a:rPr lang="en-IN" dirty="0"/>
              <a:t> push config file.</a:t>
            </a:r>
          </a:p>
          <a:p>
            <a:r>
              <a:rPr lang="en-IN" dirty="0"/>
              <a:t>The first change is to make id of Elasticsearch as the metadata of the file itself i.e. instead of indexing the metadata, we will index with the metadata.</a:t>
            </a:r>
          </a:p>
          <a:p>
            <a:r>
              <a:rPr lang="en-IN" dirty="0"/>
              <a:t>Append the value field to have “</a:t>
            </a:r>
            <a:r>
              <a:rPr lang="en-IN" dirty="0" err="1"/>
              <a:t>ipfs</a:t>
            </a:r>
            <a:r>
              <a:rPr lang="en-IN" dirty="0"/>
              <a:t> get” in front of the hash key and make it auto execute.</a:t>
            </a:r>
          </a:p>
          <a:p>
            <a:r>
              <a:rPr lang="en-IN" dirty="0"/>
              <a:t>This means that the user can search files in Elastic search using file metadata and in return, the search will initiate a retrieve file with that metadata and get the required files ready for further work in </a:t>
            </a:r>
            <a:r>
              <a:rPr lang="en-IN" dirty="0" err="1"/>
              <a:t>InfluxDB</a:t>
            </a:r>
            <a:r>
              <a:rPr lang="en-IN" dirty="0"/>
              <a:t>.</a:t>
            </a:r>
          </a:p>
        </p:txBody>
      </p:sp>
    </p:spTree>
    <p:extLst>
      <p:ext uri="{BB962C8B-B14F-4D97-AF65-F5344CB8AC3E}">
        <p14:creationId xmlns:p14="http://schemas.microsoft.com/office/powerpoint/2010/main" val="2157138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ADA7C-27F1-4B0E-B65B-3492E8F498FD}"/>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0E7F11F-73BC-437A-884B-64F1E3DE8AEB}"/>
              </a:ext>
            </a:extLst>
          </p:cNvPr>
          <p:cNvSpPr>
            <a:spLocks noGrp="1"/>
          </p:cNvSpPr>
          <p:nvPr>
            <p:ph idx="1"/>
          </p:nvPr>
        </p:nvSpPr>
        <p:spPr/>
        <p:txBody>
          <a:bodyPr/>
          <a:lstStyle/>
          <a:p>
            <a:r>
              <a:rPr lang="en-IN" dirty="0"/>
              <a:t>IPFS comes across as a strong peer to peer based distributed file storage system with huge potential in Edge computing.</a:t>
            </a:r>
          </a:p>
          <a:p>
            <a:r>
              <a:rPr lang="en-IN" dirty="0"/>
              <a:t>Elastic search provides a relatively easy mechanism for indexing files with support from Logstash in order to push the files into the server and Kibana provides a good playing ground to visualize and play around with indexing.</a:t>
            </a:r>
          </a:p>
          <a:p>
            <a:r>
              <a:rPr lang="en-IN" dirty="0"/>
              <a:t>We shall hopefully be able to integrate this combination into </a:t>
            </a:r>
            <a:r>
              <a:rPr lang="en-IN" dirty="0" err="1"/>
              <a:t>TorqueDB</a:t>
            </a:r>
            <a:r>
              <a:rPr lang="en-IN" dirty="0"/>
              <a:t> and compare results with existing </a:t>
            </a:r>
            <a:r>
              <a:rPr lang="en-IN" dirty="0" err="1"/>
              <a:t>ElfStore</a:t>
            </a:r>
            <a:r>
              <a:rPr lang="en-IN" dirty="0"/>
              <a:t> mechanism in near future.</a:t>
            </a:r>
          </a:p>
        </p:txBody>
      </p:sp>
    </p:spTree>
    <p:extLst>
      <p:ext uri="{BB962C8B-B14F-4D97-AF65-F5344CB8AC3E}">
        <p14:creationId xmlns:p14="http://schemas.microsoft.com/office/powerpoint/2010/main" val="2560736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2A2AB-EEFE-47D5-9DCC-D2E1393E412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C1ECA85-6C6B-4A3A-87A9-52A9653F89F0}"/>
              </a:ext>
            </a:extLst>
          </p:cNvPr>
          <p:cNvSpPr>
            <a:spLocks noGrp="1"/>
          </p:cNvSpPr>
          <p:nvPr>
            <p:ph idx="1"/>
          </p:nvPr>
        </p:nvSpPr>
        <p:spPr/>
        <p:txBody>
          <a:bodyPr>
            <a:normAutofit fontScale="85000" lnSpcReduction="20000"/>
          </a:bodyPr>
          <a:lstStyle/>
          <a:p>
            <a:r>
              <a:rPr lang="en-US" dirty="0"/>
              <a:t>In IoT applications the data collected from an array of sensors is </a:t>
            </a:r>
            <a:r>
              <a:rPr lang="en-US" dirty="0" err="1"/>
              <a:t>analysed</a:t>
            </a:r>
            <a:r>
              <a:rPr lang="en-US" dirty="0"/>
              <a:t> and decisions are made within few seconds to control the system. </a:t>
            </a:r>
          </a:p>
          <a:p>
            <a:r>
              <a:rPr lang="en-US" dirty="0"/>
              <a:t>As of late, edge devices are being widely deployed, because they help gather and transmit observations from the sensors, and to enact control decisions. This has resulted in a lot of data, especially time-series data. </a:t>
            </a:r>
          </a:p>
          <a:p>
            <a:r>
              <a:rPr lang="en-US" dirty="0"/>
              <a:t>Although, TSDBs like </a:t>
            </a:r>
            <a:r>
              <a:rPr lang="en-US" dirty="0" err="1"/>
              <a:t>InfluxDB</a:t>
            </a:r>
            <a:r>
              <a:rPr lang="en-US" dirty="0"/>
              <a:t> are popular choices for hosting such data from sensors and perform temporal queries on the data an these TSDBs reside on the cloud.</a:t>
            </a:r>
          </a:p>
          <a:p>
            <a:r>
              <a:rPr lang="en-US" dirty="0"/>
              <a:t>since the sensors producing this data and the application consuming this data tend to reside close to the edge devices, sending every query to the central cloud can incur significant latency which is an important factor to consider.</a:t>
            </a:r>
          </a:p>
          <a:p>
            <a:r>
              <a:rPr lang="en-US" dirty="0"/>
              <a:t>Also, we lose a lot of compute and storage potential in terms of the resources available on the edge and fog devices themselves.</a:t>
            </a:r>
            <a:endParaRPr lang="en-IN" dirty="0"/>
          </a:p>
        </p:txBody>
      </p:sp>
    </p:spTree>
    <p:extLst>
      <p:ext uri="{BB962C8B-B14F-4D97-AF65-F5344CB8AC3E}">
        <p14:creationId xmlns:p14="http://schemas.microsoft.com/office/powerpoint/2010/main" val="1120776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F2338-BC07-47AF-B13C-3BF0B8B730F0}"/>
              </a:ext>
            </a:extLst>
          </p:cNvPr>
          <p:cNvSpPr>
            <a:spLocks noGrp="1"/>
          </p:cNvSpPr>
          <p:nvPr>
            <p:ph type="title"/>
          </p:nvPr>
        </p:nvSpPr>
        <p:spPr/>
        <p:txBody>
          <a:bodyPr/>
          <a:lstStyle/>
          <a:p>
            <a:r>
              <a:rPr lang="en-IN" dirty="0"/>
              <a:t>Background and Related Work</a:t>
            </a:r>
          </a:p>
        </p:txBody>
      </p:sp>
      <p:sp>
        <p:nvSpPr>
          <p:cNvPr id="3" name="Content Placeholder 2">
            <a:extLst>
              <a:ext uri="{FF2B5EF4-FFF2-40B4-BE49-F238E27FC236}">
                <a16:creationId xmlns:a16="http://schemas.microsoft.com/office/drawing/2014/main" id="{75829824-8E73-4C95-BF82-0FC5D3F9D552}"/>
              </a:ext>
            </a:extLst>
          </p:cNvPr>
          <p:cNvSpPr>
            <a:spLocks noGrp="1"/>
          </p:cNvSpPr>
          <p:nvPr>
            <p:ph idx="1"/>
          </p:nvPr>
        </p:nvSpPr>
        <p:spPr/>
        <p:txBody>
          <a:bodyPr/>
          <a:lstStyle/>
          <a:p>
            <a:r>
              <a:rPr lang="en-US" dirty="0"/>
              <a:t>This aforementioned issues motivates gives us the motivation to develop an efficient storage and querying system that resides right on the edge and fog devices.</a:t>
            </a:r>
          </a:p>
          <a:p>
            <a:r>
              <a:rPr lang="en-US" dirty="0"/>
              <a:t>The above discussed motivation is where </a:t>
            </a:r>
            <a:r>
              <a:rPr lang="en-US" dirty="0" err="1"/>
              <a:t>TorqueDB</a:t>
            </a:r>
            <a:r>
              <a:rPr lang="en-US" dirty="0"/>
              <a:t> developed by Dhruv Garg, et al. comes in handy. It leverages </a:t>
            </a:r>
            <a:r>
              <a:rPr lang="en-US" dirty="0" err="1"/>
              <a:t>ElfStore</a:t>
            </a:r>
            <a:r>
              <a:rPr lang="en-US" dirty="0"/>
              <a:t> distributed edge local storage and </a:t>
            </a:r>
            <a:r>
              <a:rPr lang="en-US" dirty="0" err="1"/>
              <a:t>InfluxDB</a:t>
            </a:r>
            <a:r>
              <a:rPr lang="en-US" dirty="0"/>
              <a:t> to offer distributed time-series querying over the edge and fog devices.</a:t>
            </a:r>
          </a:p>
          <a:p>
            <a:r>
              <a:rPr lang="en-US" dirty="0"/>
              <a:t>We intend to make changes to these leverages by replacing </a:t>
            </a:r>
            <a:r>
              <a:rPr lang="en-US" dirty="0" err="1"/>
              <a:t>ElfStore</a:t>
            </a:r>
            <a:r>
              <a:rPr lang="en-US" dirty="0"/>
              <a:t> with IPFS and use </a:t>
            </a:r>
            <a:r>
              <a:rPr lang="en-US" dirty="0" err="1"/>
              <a:t>ElasticSearch</a:t>
            </a:r>
            <a:r>
              <a:rPr lang="en-US" dirty="0"/>
              <a:t> (ELK Stack) as an indexing mechanism in an effort to improve the efficiency and usability of the database.</a:t>
            </a:r>
            <a:endParaRPr lang="en-IN" dirty="0"/>
          </a:p>
        </p:txBody>
      </p:sp>
    </p:spTree>
    <p:extLst>
      <p:ext uri="{BB962C8B-B14F-4D97-AF65-F5344CB8AC3E}">
        <p14:creationId xmlns:p14="http://schemas.microsoft.com/office/powerpoint/2010/main" val="3601366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2016-FB91-4FA9-B504-D861E166B520}"/>
              </a:ext>
            </a:extLst>
          </p:cNvPr>
          <p:cNvSpPr>
            <a:spLocks noGrp="1"/>
          </p:cNvSpPr>
          <p:nvPr>
            <p:ph type="title"/>
          </p:nvPr>
        </p:nvSpPr>
        <p:spPr/>
        <p:txBody>
          <a:bodyPr/>
          <a:lstStyle/>
          <a:p>
            <a:r>
              <a:rPr lang="en-IN" dirty="0"/>
              <a:t>Problem definition</a:t>
            </a:r>
          </a:p>
        </p:txBody>
      </p:sp>
      <p:sp>
        <p:nvSpPr>
          <p:cNvPr id="3" name="Content Placeholder 2">
            <a:extLst>
              <a:ext uri="{FF2B5EF4-FFF2-40B4-BE49-F238E27FC236}">
                <a16:creationId xmlns:a16="http://schemas.microsoft.com/office/drawing/2014/main" id="{A378FCD9-27AC-4FBD-B97B-D64F17A743AA}"/>
              </a:ext>
            </a:extLst>
          </p:cNvPr>
          <p:cNvSpPr>
            <a:spLocks noGrp="1"/>
          </p:cNvSpPr>
          <p:nvPr>
            <p:ph idx="1"/>
          </p:nvPr>
        </p:nvSpPr>
        <p:spPr/>
        <p:txBody>
          <a:bodyPr>
            <a:normAutofit fontScale="92500" lnSpcReduction="10000"/>
          </a:bodyPr>
          <a:lstStyle/>
          <a:p>
            <a:r>
              <a:rPr lang="en-US" dirty="0"/>
              <a:t>The focus of this project is to modify the existing architecture of </a:t>
            </a:r>
            <a:r>
              <a:rPr lang="en-US" dirty="0" err="1"/>
              <a:t>TorqueDB</a:t>
            </a:r>
            <a:r>
              <a:rPr lang="en-US" dirty="0"/>
              <a:t>. </a:t>
            </a:r>
          </a:p>
          <a:p>
            <a:r>
              <a:rPr lang="en-US" dirty="0" err="1"/>
              <a:t>TorqueDB</a:t>
            </a:r>
            <a:r>
              <a:rPr lang="en-US" dirty="0"/>
              <a:t> uses </a:t>
            </a:r>
            <a:r>
              <a:rPr lang="en-US" dirty="0" err="1"/>
              <a:t>ElfStore</a:t>
            </a:r>
            <a:r>
              <a:rPr lang="en-US" dirty="0"/>
              <a:t> to manage the input data accumulated in blocks hosted by Edge devices. </a:t>
            </a:r>
            <a:r>
              <a:rPr lang="en-US" dirty="0" err="1"/>
              <a:t>ElfStore</a:t>
            </a:r>
            <a:r>
              <a:rPr lang="en-US" dirty="0"/>
              <a:t> stores data in blocks, where each block contains rows of time-series data, typically from one or more sensors and for a specific timing range.</a:t>
            </a:r>
          </a:p>
          <a:p>
            <a:r>
              <a:rPr lang="en-US" dirty="0"/>
              <a:t>Now in our project we are replacing the </a:t>
            </a:r>
            <a:r>
              <a:rPr lang="en-US" dirty="0" err="1"/>
              <a:t>ElfStore</a:t>
            </a:r>
            <a:r>
              <a:rPr lang="en-US" dirty="0"/>
              <a:t> with IPFS (Interplanetary File System). IPFS service will handle the replication, block placement of the input data.</a:t>
            </a:r>
          </a:p>
          <a:p>
            <a:r>
              <a:rPr lang="en-US" dirty="0"/>
              <a:t>But to maintain indexes on the metadata for blocks, we need to implement </a:t>
            </a:r>
            <a:r>
              <a:rPr lang="en-US" dirty="0" err="1"/>
              <a:t>ElasticSearch</a:t>
            </a:r>
            <a:r>
              <a:rPr lang="en-US" dirty="0"/>
              <a:t>. </a:t>
            </a:r>
            <a:r>
              <a:rPr lang="en-US" dirty="0" err="1"/>
              <a:t>ElasticSearch</a:t>
            </a:r>
            <a:r>
              <a:rPr lang="en-US" dirty="0"/>
              <a:t> will handle the indexing and querying on the metadata for blocks.</a:t>
            </a:r>
          </a:p>
          <a:p>
            <a:endParaRPr lang="en-IN" dirty="0"/>
          </a:p>
        </p:txBody>
      </p:sp>
    </p:spTree>
    <p:extLst>
      <p:ext uri="{BB962C8B-B14F-4D97-AF65-F5344CB8AC3E}">
        <p14:creationId xmlns:p14="http://schemas.microsoft.com/office/powerpoint/2010/main" val="175575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9954B-89BE-4038-89CB-17A2C4E14A56}"/>
              </a:ext>
            </a:extLst>
          </p:cNvPr>
          <p:cNvSpPr>
            <a:spLocks noGrp="1"/>
          </p:cNvSpPr>
          <p:nvPr>
            <p:ph type="title"/>
          </p:nvPr>
        </p:nvSpPr>
        <p:spPr/>
        <p:txBody>
          <a:bodyPr/>
          <a:lstStyle/>
          <a:p>
            <a:r>
              <a:rPr lang="en-IN" dirty="0"/>
              <a:t>Solution approach</a:t>
            </a:r>
          </a:p>
        </p:txBody>
      </p:sp>
      <p:sp>
        <p:nvSpPr>
          <p:cNvPr id="3" name="Content Placeholder 2">
            <a:extLst>
              <a:ext uri="{FF2B5EF4-FFF2-40B4-BE49-F238E27FC236}">
                <a16:creationId xmlns:a16="http://schemas.microsoft.com/office/drawing/2014/main" id="{B10D7CBE-6232-4111-9624-DC9CECE2B978}"/>
              </a:ext>
            </a:extLst>
          </p:cNvPr>
          <p:cNvSpPr>
            <a:spLocks noGrp="1"/>
          </p:cNvSpPr>
          <p:nvPr>
            <p:ph idx="1"/>
          </p:nvPr>
        </p:nvSpPr>
        <p:spPr/>
        <p:txBody>
          <a:bodyPr/>
          <a:lstStyle/>
          <a:p>
            <a:r>
              <a:rPr lang="en-IN" dirty="0"/>
              <a:t>Proposed architecture:</a:t>
            </a:r>
          </a:p>
        </p:txBody>
      </p:sp>
      <p:pic>
        <p:nvPicPr>
          <p:cNvPr id="5" name="Picture 4" descr="Diagram&#10;&#10;Description automatically generated">
            <a:extLst>
              <a:ext uri="{FF2B5EF4-FFF2-40B4-BE49-F238E27FC236}">
                <a16:creationId xmlns:a16="http://schemas.microsoft.com/office/drawing/2014/main" id="{A196CB12-ABC4-4A17-A106-38FD026919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032" y="2316982"/>
            <a:ext cx="6972649" cy="4175893"/>
          </a:xfrm>
          <a:prstGeom prst="rect">
            <a:avLst/>
          </a:prstGeom>
        </p:spPr>
      </p:pic>
      <p:pic>
        <p:nvPicPr>
          <p:cNvPr id="7" name="Picture 6" descr="Text&#10;&#10;Description automatically generated">
            <a:extLst>
              <a:ext uri="{FF2B5EF4-FFF2-40B4-BE49-F238E27FC236}">
                <a16:creationId xmlns:a16="http://schemas.microsoft.com/office/drawing/2014/main" id="{6C8959F5-D32E-4598-ADAE-844B1729F2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4514" y="2630905"/>
            <a:ext cx="3410602" cy="3352800"/>
          </a:xfrm>
          <a:prstGeom prst="rect">
            <a:avLst/>
          </a:prstGeom>
        </p:spPr>
      </p:pic>
    </p:spTree>
    <p:extLst>
      <p:ext uri="{BB962C8B-B14F-4D97-AF65-F5344CB8AC3E}">
        <p14:creationId xmlns:p14="http://schemas.microsoft.com/office/powerpoint/2010/main" val="2189300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339B-71F8-4A81-A6E2-387751127747}"/>
              </a:ext>
            </a:extLst>
          </p:cNvPr>
          <p:cNvSpPr>
            <a:spLocks noGrp="1"/>
          </p:cNvSpPr>
          <p:nvPr>
            <p:ph type="title"/>
          </p:nvPr>
        </p:nvSpPr>
        <p:spPr/>
        <p:txBody>
          <a:bodyPr/>
          <a:lstStyle/>
          <a:p>
            <a:r>
              <a:rPr lang="en-IN" dirty="0"/>
              <a:t>About the new technologies used:</a:t>
            </a:r>
          </a:p>
        </p:txBody>
      </p:sp>
      <p:sp>
        <p:nvSpPr>
          <p:cNvPr id="3" name="Content Placeholder 2">
            <a:extLst>
              <a:ext uri="{FF2B5EF4-FFF2-40B4-BE49-F238E27FC236}">
                <a16:creationId xmlns:a16="http://schemas.microsoft.com/office/drawing/2014/main" id="{C1D899FB-7797-4589-953B-94C308828407}"/>
              </a:ext>
            </a:extLst>
          </p:cNvPr>
          <p:cNvSpPr>
            <a:spLocks noGrp="1"/>
          </p:cNvSpPr>
          <p:nvPr>
            <p:ph idx="1"/>
          </p:nvPr>
        </p:nvSpPr>
        <p:spPr/>
        <p:txBody>
          <a:bodyPr/>
          <a:lstStyle/>
          <a:p>
            <a:r>
              <a:rPr lang="en-IN" dirty="0"/>
              <a:t>IPFS</a:t>
            </a:r>
          </a:p>
          <a:p>
            <a:pPr lvl="1"/>
            <a:r>
              <a:rPr lang="en-US" dirty="0"/>
              <a:t>The Interplanetary File System is a protocol and peer-to-peer network for storing and sharing data in a distributed file system.</a:t>
            </a:r>
            <a:endParaRPr lang="en-IN" dirty="0"/>
          </a:p>
          <a:p>
            <a:pPr lvl="1"/>
            <a:r>
              <a:rPr lang="en-US" dirty="0"/>
              <a:t>A content addressed storage is employed by IPFS. i.e., for accessing data through IPFS, contents of data is being, instead of location-based addressing</a:t>
            </a:r>
            <a:r>
              <a:rPr lang="en-IN" dirty="0"/>
              <a:t>.</a:t>
            </a:r>
          </a:p>
          <a:p>
            <a:pPr lvl="1"/>
            <a:r>
              <a:rPr lang="en-US" dirty="0"/>
              <a:t>The mechanism is like BitTorrent. Instead of having a centrally located server, IPFS is built around a decentralized system of multiple host-operator nodes where each node holds a part of the total data, resulting in a resilient system of file storage and sharing</a:t>
            </a:r>
            <a:r>
              <a:rPr lang="en-IN" dirty="0"/>
              <a:t>.</a:t>
            </a:r>
          </a:p>
          <a:p>
            <a:pPr lvl="1"/>
            <a:r>
              <a:rPr lang="en-US" dirty="0"/>
              <a:t>Any node in the network can serve the required file using the content as an address, and other peers can find and request that content from any host having that content using Distributed Hash Table</a:t>
            </a:r>
            <a:r>
              <a:rPr lang="en-IN" dirty="0"/>
              <a:t>.</a:t>
            </a:r>
          </a:p>
        </p:txBody>
      </p:sp>
    </p:spTree>
    <p:extLst>
      <p:ext uri="{BB962C8B-B14F-4D97-AF65-F5344CB8AC3E}">
        <p14:creationId xmlns:p14="http://schemas.microsoft.com/office/powerpoint/2010/main" val="4132598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2704A-DBC3-423C-837C-01EFCCA4B578}"/>
              </a:ext>
            </a:extLst>
          </p:cNvPr>
          <p:cNvSpPr>
            <a:spLocks noGrp="1"/>
          </p:cNvSpPr>
          <p:nvPr>
            <p:ph type="title"/>
          </p:nvPr>
        </p:nvSpPr>
        <p:spPr/>
        <p:txBody>
          <a:bodyPr/>
          <a:lstStyle/>
          <a:p>
            <a:r>
              <a:rPr lang="en-IN" dirty="0"/>
              <a:t>About the new technologies used</a:t>
            </a:r>
            <a:r>
              <a:rPr lang="en-IN" dirty="0">
                <a:sym typeface="Wingdings" panose="05000000000000000000" pitchFamily="2" charset="2"/>
              </a:rPr>
              <a:t>: (Contd.)</a:t>
            </a:r>
            <a:endParaRPr lang="en-IN" dirty="0"/>
          </a:p>
        </p:txBody>
      </p:sp>
      <p:sp>
        <p:nvSpPr>
          <p:cNvPr id="3" name="Content Placeholder 2">
            <a:extLst>
              <a:ext uri="{FF2B5EF4-FFF2-40B4-BE49-F238E27FC236}">
                <a16:creationId xmlns:a16="http://schemas.microsoft.com/office/drawing/2014/main" id="{E05D1FBD-67E7-4906-A5B9-9C49A10A6B0F}"/>
              </a:ext>
            </a:extLst>
          </p:cNvPr>
          <p:cNvSpPr>
            <a:spLocks noGrp="1"/>
          </p:cNvSpPr>
          <p:nvPr>
            <p:ph idx="1"/>
          </p:nvPr>
        </p:nvSpPr>
        <p:spPr/>
        <p:txBody>
          <a:bodyPr>
            <a:normAutofit fontScale="92500" lnSpcReduction="10000"/>
          </a:bodyPr>
          <a:lstStyle/>
          <a:p>
            <a:r>
              <a:rPr lang="en-IN" dirty="0" err="1"/>
              <a:t>ElasticSearch</a:t>
            </a:r>
            <a:endParaRPr lang="en-IN" dirty="0"/>
          </a:p>
          <a:p>
            <a:pPr lvl="1"/>
            <a:r>
              <a:rPr lang="en-US" dirty="0"/>
              <a:t>Elasticsearch is distributed, open-source search and analytics engine built using Apache Lucene and developed in Java. </a:t>
            </a:r>
            <a:endParaRPr lang="en-IN" dirty="0"/>
          </a:p>
          <a:p>
            <a:pPr lvl="1"/>
            <a:r>
              <a:rPr lang="en-US" dirty="0"/>
              <a:t>Elasticsearch allows us to store, search and </a:t>
            </a:r>
            <a:r>
              <a:rPr lang="en-US" dirty="0" err="1"/>
              <a:t>analyse</a:t>
            </a:r>
            <a:r>
              <a:rPr lang="en-US" dirty="0"/>
              <a:t> huge volumes of data quickly and efficiently by searching the text directly.</a:t>
            </a:r>
            <a:endParaRPr lang="en-IN" dirty="0"/>
          </a:p>
          <a:p>
            <a:pPr lvl="1"/>
            <a:r>
              <a:rPr lang="en-US" dirty="0"/>
              <a:t>In simpler terms, we can think of Elasticsearch as a server that receives JSON requests and gives back JSON data, all of it being leveraged with extensive REST APIs.</a:t>
            </a:r>
          </a:p>
          <a:p>
            <a:pPr lvl="1"/>
            <a:r>
              <a:rPr lang="en-US" dirty="0"/>
              <a:t>It uses inverted index. i.e., a </a:t>
            </a:r>
            <a:r>
              <a:rPr lang="en-US" dirty="0" err="1"/>
              <a:t>hashmap</a:t>
            </a:r>
            <a:r>
              <a:rPr lang="en-US" dirty="0"/>
              <a:t>-like data structure that directs from a word to a document. Elastic search distributes the tasks of searching and indexing across all the nodes in the cluster.</a:t>
            </a:r>
          </a:p>
          <a:p>
            <a:pPr lvl="1"/>
            <a:r>
              <a:rPr lang="en-US" dirty="0"/>
              <a:t>In our case </a:t>
            </a:r>
            <a:r>
              <a:rPr lang="en-US" dirty="0" err="1"/>
              <a:t>ElasticSearch</a:t>
            </a:r>
            <a:r>
              <a:rPr lang="en-US" dirty="0"/>
              <a:t> indexes based on the metadata. And when a client queries, the searching is done based on the meta-data. First step will be to elastic search the index using the meta-data requested. </a:t>
            </a:r>
            <a:endParaRPr lang="en-IN" dirty="0"/>
          </a:p>
        </p:txBody>
      </p:sp>
    </p:spTree>
    <p:extLst>
      <p:ext uri="{BB962C8B-B14F-4D97-AF65-F5344CB8AC3E}">
        <p14:creationId xmlns:p14="http://schemas.microsoft.com/office/powerpoint/2010/main" val="1158679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4BD71-D061-4A5F-8480-69DF07A79E23}"/>
              </a:ext>
            </a:extLst>
          </p:cNvPr>
          <p:cNvSpPr>
            <a:spLocks noGrp="1"/>
          </p:cNvSpPr>
          <p:nvPr>
            <p:ph type="title"/>
          </p:nvPr>
        </p:nvSpPr>
        <p:spPr/>
        <p:txBody>
          <a:bodyPr/>
          <a:lstStyle/>
          <a:p>
            <a:r>
              <a:rPr lang="en-IN" dirty="0"/>
              <a:t>Solution Approach(</a:t>
            </a:r>
            <a:r>
              <a:rPr lang="en-IN" dirty="0" err="1"/>
              <a:t>Contd</a:t>
            </a:r>
            <a:r>
              <a:rPr lang="en-IN" dirty="0"/>
              <a:t>)</a:t>
            </a:r>
          </a:p>
        </p:txBody>
      </p:sp>
      <p:sp>
        <p:nvSpPr>
          <p:cNvPr id="3" name="Content Placeholder 2">
            <a:extLst>
              <a:ext uri="{FF2B5EF4-FFF2-40B4-BE49-F238E27FC236}">
                <a16:creationId xmlns:a16="http://schemas.microsoft.com/office/drawing/2014/main" id="{C1EEBEBC-E50F-4D14-85E2-D063E6E90F3D}"/>
              </a:ext>
            </a:extLst>
          </p:cNvPr>
          <p:cNvSpPr>
            <a:spLocks noGrp="1"/>
          </p:cNvSpPr>
          <p:nvPr>
            <p:ph idx="1"/>
          </p:nvPr>
        </p:nvSpPr>
        <p:spPr/>
        <p:txBody>
          <a:bodyPr/>
          <a:lstStyle/>
          <a:p>
            <a:r>
              <a:rPr lang="en-IN" dirty="0"/>
              <a:t>We shall be solving the above stated problem in the following stages:</a:t>
            </a:r>
          </a:p>
          <a:p>
            <a:pPr lvl="1"/>
            <a:r>
              <a:rPr lang="en-IN" dirty="0"/>
              <a:t>Study IPFS.</a:t>
            </a:r>
          </a:p>
          <a:p>
            <a:pPr lvl="1"/>
            <a:r>
              <a:rPr lang="en-IN" dirty="0"/>
              <a:t>Study Elastic Search.</a:t>
            </a:r>
          </a:p>
          <a:p>
            <a:pPr lvl="1"/>
            <a:r>
              <a:rPr lang="en-IN" dirty="0"/>
              <a:t>Find a way to package metadata into a common file.</a:t>
            </a:r>
          </a:p>
          <a:p>
            <a:pPr lvl="1"/>
            <a:r>
              <a:rPr lang="en-IN" dirty="0"/>
              <a:t>Figure out a configuration to index these metadata using elastic-search and store as key-value pairs.</a:t>
            </a:r>
          </a:p>
          <a:p>
            <a:pPr lvl="1"/>
            <a:r>
              <a:rPr lang="en-IN" dirty="0"/>
              <a:t>Query planning in terms of indexes produced by Elastic-Search.</a:t>
            </a:r>
            <a:br>
              <a:rPr lang="en-IN" dirty="0"/>
            </a:br>
            <a:r>
              <a:rPr lang="en-IN" dirty="0"/>
              <a:t>(Pending)</a:t>
            </a:r>
          </a:p>
          <a:p>
            <a:pPr lvl="1"/>
            <a:r>
              <a:rPr lang="en-IN" dirty="0"/>
              <a:t>Integrate the ES+IPFS into </a:t>
            </a:r>
            <a:r>
              <a:rPr lang="en-IN" dirty="0" err="1"/>
              <a:t>torqueDB</a:t>
            </a:r>
            <a:r>
              <a:rPr lang="en-IN" dirty="0"/>
              <a:t> after decoupling </a:t>
            </a:r>
            <a:r>
              <a:rPr lang="en-IN" dirty="0" err="1"/>
              <a:t>ElfStore</a:t>
            </a:r>
            <a:r>
              <a:rPr lang="en-IN" dirty="0"/>
              <a:t>. (Pending)</a:t>
            </a:r>
          </a:p>
        </p:txBody>
      </p:sp>
    </p:spTree>
    <p:extLst>
      <p:ext uri="{BB962C8B-B14F-4D97-AF65-F5344CB8AC3E}">
        <p14:creationId xmlns:p14="http://schemas.microsoft.com/office/powerpoint/2010/main" val="1645697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FA132-27CD-432B-A053-0282EA7ED1D6}"/>
              </a:ext>
            </a:extLst>
          </p:cNvPr>
          <p:cNvSpPr>
            <a:spLocks noGrp="1"/>
          </p:cNvSpPr>
          <p:nvPr>
            <p:ph type="title"/>
          </p:nvPr>
        </p:nvSpPr>
        <p:spPr/>
        <p:txBody>
          <a:bodyPr/>
          <a:lstStyle/>
          <a:p>
            <a:r>
              <a:rPr lang="en-IN" dirty="0"/>
              <a:t>Experiments</a:t>
            </a:r>
          </a:p>
        </p:txBody>
      </p:sp>
      <p:sp>
        <p:nvSpPr>
          <p:cNvPr id="3" name="Content Placeholder 2">
            <a:extLst>
              <a:ext uri="{FF2B5EF4-FFF2-40B4-BE49-F238E27FC236}">
                <a16:creationId xmlns:a16="http://schemas.microsoft.com/office/drawing/2014/main" id="{DC8B343D-91C0-4659-B29B-BE3B263A285A}"/>
              </a:ext>
            </a:extLst>
          </p:cNvPr>
          <p:cNvSpPr>
            <a:spLocks noGrp="1"/>
          </p:cNvSpPr>
          <p:nvPr>
            <p:ph idx="1"/>
          </p:nvPr>
        </p:nvSpPr>
        <p:spPr/>
        <p:txBody>
          <a:bodyPr/>
          <a:lstStyle/>
          <a:p>
            <a:r>
              <a:rPr lang="en-IN" dirty="0"/>
              <a:t>Initializing IPFS using </a:t>
            </a:r>
            <a:r>
              <a:rPr lang="en-IN" dirty="0" err="1"/>
              <a:t>init</a:t>
            </a:r>
            <a:r>
              <a:rPr lang="en-IN" dirty="0"/>
              <a:t> call and adding key to authenticate node on IPFS.</a:t>
            </a:r>
          </a:p>
        </p:txBody>
      </p:sp>
      <p:pic>
        <p:nvPicPr>
          <p:cNvPr id="5" name="Picture 4" descr="Text&#10;&#10;Description automatically generated">
            <a:extLst>
              <a:ext uri="{FF2B5EF4-FFF2-40B4-BE49-F238E27FC236}">
                <a16:creationId xmlns:a16="http://schemas.microsoft.com/office/drawing/2014/main" id="{755C93FF-ED4D-494F-8E56-99111B17A7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242" y="2925354"/>
            <a:ext cx="5013431" cy="1996613"/>
          </a:xfrm>
          <a:prstGeom prst="rect">
            <a:avLst/>
          </a:prstGeom>
        </p:spPr>
      </p:pic>
      <p:pic>
        <p:nvPicPr>
          <p:cNvPr id="7" name="Picture 6" descr="Text&#10;&#10;Description automatically generated">
            <a:extLst>
              <a:ext uri="{FF2B5EF4-FFF2-40B4-BE49-F238E27FC236}">
                <a16:creationId xmlns:a16="http://schemas.microsoft.com/office/drawing/2014/main" id="{E5F62BDD-AA4B-40A5-8A3D-634BE7EF74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8673" y="2651395"/>
            <a:ext cx="5692627" cy="3841480"/>
          </a:xfrm>
          <a:prstGeom prst="rect">
            <a:avLst/>
          </a:prstGeom>
        </p:spPr>
      </p:pic>
    </p:spTree>
    <p:extLst>
      <p:ext uri="{BB962C8B-B14F-4D97-AF65-F5344CB8AC3E}">
        <p14:creationId xmlns:p14="http://schemas.microsoft.com/office/powerpoint/2010/main" val="19307087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5FAD0096238DF49AA87D3796329F491" ma:contentTypeVersion="14" ma:contentTypeDescription="Create a new document." ma:contentTypeScope="" ma:versionID="2e7eb4f14946eeb5d0e94b75f8826ed9">
  <xsd:schema xmlns:xsd="http://www.w3.org/2001/XMLSchema" xmlns:xs="http://www.w3.org/2001/XMLSchema" xmlns:p="http://schemas.microsoft.com/office/2006/metadata/properties" xmlns:ns3="97c91059-957d-40a2-9c5b-72e045873be9" xmlns:ns4="7cac4c4b-d5ee-4292-a067-1168013f08ee" targetNamespace="http://schemas.microsoft.com/office/2006/metadata/properties" ma:root="true" ma:fieldsID="43fef1b08bfd2bcfe504bec0bf34def2" ns3:_="" ns4:_="">
    <xsd:import namespace="97c91059-957d-40a2-9c5b-72e045873be9"/>
    <xsd:import namespace="7cac4c4b-d5ee-4292-a067-1168013f08e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c91059-957d-40a2-9c5b-72e045873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cac4c4b-d5ee-4292-a067-1168013f08e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850223-F9D5-4146-BD96-A0C88EC5FE98}">
  <ds:schemaRefs>
    <ds:schemaRef ds:uri="http://schemas.microsoft.com/sharepoint/v3/contenttype/forms"/>
  </ds:schemaRefs>
</ds:datastoreItem>
</file>

<file path=customXml/itemProps2.xml><?xml version="1.0" encoding="utf-8"?>
<ds:datastoreItem xmlns:ds="http://schemas.openxmlformats.org/officeDocument/2006/customXml" ds:itemID="{1E04AAB8-9953-4464-B1A4-E3AFA6A63F17}">
  <ds:schemaRefs>
    <ds:schemaRef ds:uri="http://schemas.openxmlformats.org/package/2006/metadata/core-properties"/>
    <ds:schemaRef ds:uri="http://purl.org/dc/terms/"/>
    <ds:schemaRef ds:uri="http://schemas.microsoft.com/office/2006/documentManagement/types"/>
    <ds:schemaRef ds:uri="http://purl.org/dc/dcmitype/"/>
    <ds:schemaRef ds:uri="http://www.w3.org/XML/1998/namespace"/>
    <ds:schemaRef ds:uri="97c91059-957d-40a2-9c5b-72e045873be9"/>
    <ds:schemaRef ds:uri="http://schemas.microsoft.com/office/infopath/2007/PartnerControls"/>
    <ds:schemaRef ds:uri="http://purl.org/dc/elements/1.1/"/>
    <ds:schemaRef ds:uri="7cac4c4b-d5ee-4292-a067-1168013f08ee"/>
    <ds:schemaRef ds:uri="http://schemas.microsoft.com/office/2006/metadata/properties"/>
  </ds:schemaRefs>
</ds:datastoreItem>
</file>

<file path=customXml/itemProps3.xml><?xml version="1.0" encoding="utf-8"?>
<ds:datastoreItem xmlns:ds="http://schemas.openxmlformats.org/officeDocument/2006/customXml" ds:itemID="{88590FAA-D5DD-482A-B2D2-05E21E7BB9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c91059-957d-40a2-9c5b-72e045873be9"/>
    <ds:schemaRef ds:uri="7cac4c4b-d5ee-4292-a067-1168013f08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57</TotalTime>
  <Words>1160</Words>
  <Application>Microsoft Office PowerPoint</Application>
  <PresentationFormat>Widescreen</PresentationFormat>
  <Paragraphs>63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Modified TorqueDB</vt:lpstr>
      <vt:lpstr>Introduction</vt:lpstr>
      <vt:lpstr>Background and Related Work</vt:lpstr>
      <vt:lpstr>Problem definition</vt:lpstr>
      <vt:lpstr>Solution approach</vt:lpstr>
      <vt:lpstr>About the new technologies used:</vt:lpstr>
      <vt:lpstr>About the new technologies used: (Contd.)</vt:lpstr>
      <vt:lpstr>Solution Approach(Contd)</vt:lpstr>
      <vt:lpstr>Experiments</vt:lpstr>
      <vt:lpstr>Experiments(Contd.)</vt:lpstr>
      <vt:lpstr>Experiments(Contd.)</vt:lpstr>
      <vt:lpstr>Experiments(Contd.)</vt:lpstr>
      <vt:lpstr>Experiments(Contd.)</vt:lpstr>
      <vt:lpstr>Experiments(Contd.)</vt:lpstr>
      <vt:lpstr>Experiments(Contd.)</vt:lpstr>
      <vt:lpstr>Future work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Modified TorqueDB</dc:title>
  <dc:creator>Akshat Kumar</dc:creator>
  <cp:lastModifiedBy>Akshat Kumar</cp:lastModifiedBy>
  <cp:revision>1</cp:revision>
  <dcterms:created xsi:type="dcterms:W3CDTF">2022-04-27T11:15:20Z</dcterms:created>
  <dcterms:modified xsi:type="dcterms:W3CDTF">2022-04-27T12:16:31Z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0x010100C5FAD0096238DF49AA87D3796329F491</vt:lpwstr>
  </property>
</Properties>
</file>