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26B-F5AE-427A-A7D2-6679B2752C3B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5905-2B57-40B1-B0FB-0CE2128A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4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26B-F5AE-427A-A7D2-6679B2752C3B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5905-2B57-40B1-B0FB-0CE2128A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26B-F5AE-427A-A7D2-6679B2752C3B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5905-2B57-40B1-B0FB-0CE2128A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57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-2623930" y="0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2623930" y="0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-2623930" y="134528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-2623930" y="134528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-2623930" y="272864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-2623930" y="272864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-2623930" y="407392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-2623930" y="407392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-2623930" y="541920"/>
            <a:ext cx="14817130" cy="5203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 userDrawn="1"/>
        </p:nvSpPr>
        <p:spPr bwMode="auto">
          <a:xfrm>
            <a:off x="-2623930" y="541920"/>
            <a:ext cx="14817130" cy="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 userDrawn="1"/>
        </p:nvSpPr>
        <p:spPr bwMode="auto">
          <a:xfrm>
            <a:off x="-2623930" y="680255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-2623930" y="680255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-2623930" y="816053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-2623930" y="816053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-2623930" y="953119"/>
            <a:ext cx="14817130" cy="48227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-2623930" y="953119"/>
            <a:ext cx="14817130" cy="4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-2623930" y="1088916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Rectangle 22"/>
          <p:cNvSpPr>
            <a:spLocks noChangeArrowheads="1"/>
          </p:cNvSpPr>
          <p:nvPr userDrawn="1"/>
        </p:nvSpPr>
        <p:spPr bwMode="auto">
          <a:xfrm>
            <a:off x="-2623930" y="1088916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Rectangle 23"/>
          <p:cNvSpPr>
            <a:spLocks noChangeArrowheads="1"/>
          </p:cNvSpPr>
          <p:nvPr userDrawn="1"/>
        </p:nvSpPr>
        <p:spPr bwMode="auto">
          <a:xfrm>
            <a:off x="-2623930" y="1223444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4"/>
          <p:cNvSpPr>
            <a:spLocks noChangeArrowheads="1"/>
          </p:cNvSpPr>
          <p:nvPr userDrawn="1"/>
        </p:nvSpPr>
        <p:spPr bwMode="auto">
          <a:xfrm>
            <a:off x="-2623930" y="1223444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Rectangle 25"/>
          <p:cNvSpPr>
            <a:spLocks noChangeArrowheads="1"/>
          </p:cNvSpPr>
          <p:nvPr userDrawn="1"/>
        </p:nvSpPr>
        <p:spPr bwMode="auto">
          <a:xfrm>
            <a:off x="-2623930" y="1361780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Rectangle 26"/>
          <p:cNvSpPr>
            <a:spLocks noChangeArrowheads="1"/>
          </p:cNvSpPr>
          <p:nvPr userDrawn="1"/>
        </p:nvSpPr>
        <p:spPr bwMode="auto">
          <a:xfrm>
            <a:off x="-2623930" y="1361780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Rectangle 27"/>
          <p:cNvSpPr>
            <a:spLocks noChangeArrowheads="1"/>
          </p:cNvSpPr>
          <p:nvPr userDrawn="1"/>
        </p:nvSpPr>
        <p:spPr bwMode="auto">
          <a:xfrm>
            <a:off x="-2623930" y="1496308"/>
            <a:ext cx="14817130" cy="5203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Rectangle 28"/>
          <p:cNvSpPr>
            <a:spLocks noChangeArrowheads="1"/>
          </p:cNvSpPr>
          <p:nvPr userDrawn="1"/>
        </p:nvSpPr>
        <p:spPr bwMode="auto">
          <a:xfrm>
            <a:off x="-2623930" y="1496308"/>
            <a:ext cx="14817130" cy="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Rectangle 29"/>
          <p:cNvSpPr>
            <a:spLocks noChangeArrowheads="1"/>
          </p:cNvSpPr>
          <p:nvPr userDrawn="1"/>
        </p:nvSpPr>
        <p:spPr bwMode="auto">
          <a:xfrm>
            <a:off x="-2623930" y="1632105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Rectangle 30"/>
          <p:cNvSpPr>
            <a:spLocks noChangeArrowheads="1"/>
          </p:cNvSpPr>
          <p:nvPr userDrawn="1"/>
        </p:nvSpPr>
        <p:spPr bwMode="auto">
          <a:xfrm>
            <a:off x="-2623930" y="1632105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Rectangle 31"/>
          <p:cNvSpPr>
            <a:spLocks noChangeArrowheads="1"/>
          </p:cNvSpPr>
          <p:nvPr userDrawn="1"/>
        </p:nvSpPr>
        <p:spPr bwMode="auto">
          <a:xfrm>
            <a:off x="-2623930" y="1769172"/>
            <a:ext cx="14817130" cy="5203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Rectangle 32"/>
          <p:cNvSpPr>
            <a:spLocks noChangeArrowheads="1"/>
          </p:cNvSpPr>
          <p:nvPr userDrawn="1"/>
        </p:nvSpPr>
        <p:spPr bwMode="auto">
          <a:xfrm>
            <a:off x="-2623930" y="1769172"/>
            <a:ext cx="14817130" cy="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Rectangle 33"/>
          <p:cNvSpPr>
            <a:spLocks noChangeArrowheads="1"/>
          </p:cNvSpPr>
          <p:nvPr userDrawn="1"/>
        </p:nvSpPr>
        <p:spPr bwMode="auto">
          <a:xfrm>
            <a:off x="-2623930" y="1904969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Rectangle 34"/>
          <p:cNvSpPr>
            <a:spLocks noChangeArrowheads="1"/>
          </p:cNvSpPr>
          <p:nvPr userDrawn="1"/>
        </p:nvSpPr>
        <p:spPr bwMode="auto">
          <a:xfrm>
            <a:off x="-2623930" y="1904969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" name="Rectangle 35"/>
          <p:cNvSpPr>
            <a:spLocks noChangeArrowheads="1"/>
          </p:cNvSpPr>
          <p:nvPr userDrawn="1"/>
        </p:nvSpPr>
        <p:spPr bwMode="auto">
          <a:xfrm>
            <a:off x="-2623930" y="2043305"/>
            <a:ext cx="14817130" cy="46958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Rectangle 36"/>
          <p:cNvSpPr>
            <a:spLocks noChangeArrowheads="1"/>
          </p:cNvSpPr>
          <p:nvPr userDrawn="1"/>
        </p:nvSpPr>
        <p:spPr bwMode="auto">
          <a:xfrm>
            <a:off x="-2623930" y="2043305"/>
            <a:ext cx="14817130" cy="4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Rectangle 37"/>
          <p:cNvSpPr>
            <a:spLocks noChangeArrowheads="1"/>
          </p:cNvSpPr>
          <p:nvPr userDrawn="1"/>
        </p:nvSpPr>
        <p:spPr bwMode="auto">
          <a:xfrm>
            <a:off x="-2623930" y="2177833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6" name="Rectangle 38"/>
          <p:cNvSpPr>
            <a:spLocks noChangeArrowheads="1"/>
          </p:cNvSpPr>
          <p:nvPr userDrawn="1"/>
        </p:nvSpPr>
        <p:spPr bwMode="auto">
          <a:xfrm>
            <a:off x="-2623930" y="2177833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Rectangle 39"/>
          <p:cNvSpPr>
            <a:spLocks noChangeArrowheads="1"/>
          </p:cNvSpPr>
          <p:nvPr userDrawn="1"/>
        </p:nvSpPr>
        <p:spPr bwMode="auto">
          <a:xfrm>
            <a:off x="-2623930" y="2312361"/>
            <a:ext cx="14817130" cy="5203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Rectangle 40"/>
          <p:cNvSpPr>
            <a:spLocks noChangeArrowheads="1"/>
          </p:cNvSpPr>
          <p:nvPr userDrawn="1"/>
        </p:nvSpPr>
        <p:spPr bwMode="auto">
          <a:xfrm>
            <a:off x="-2623930" y="2312361"/>
            <a:ext cx="14817130" cy="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41"/>
          <p:cNvSpPr>
            <a:spLocks noChangeArrowheads="1"/>
          </p:cNvSpPr>
          <p:nvPr userDrawn="1"/>
        </p:nvSpPr>
        <p:spPr bwMode="auto">
          <a:xfrm>
            <a:off x="-2623930" y="2450697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Rectangle 42"/>
          <p:cNvSpPr>
            <a:spLocks noChangeArrowheads="1"/>
          </p:cNvSpPr>
          <p:nvPr userDrawn="1"/>
        </p:nvSpPr>
        <p:spPr bwMode="auto">
          <a:xfrm>
            <a:off x="-2623930" y="2450697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Rectangle 43"/>
          <p:cNvSpPr>
            <a:spLocks noChangeArrowheads="1"/>
          </p:cNvSpPr>
          <p:nvPr userDrawn="1"/>
        </p:nvSpPr>
        <p:spPr bwMode="auto">
          <a:xfrm>
            <a:off x="-2623930" y="2586494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Rectangle 44"/>
          <p:cNvSpPr>
            <a:spLocks noChangeArrowheads="1"/>
          </p:cNvSpPr>
          <p:nvPr userDrawn="1"/>
        </p:nvSpPr>
        <p:spPr bwMode="auto">
          <a:xfrm>
            <a:off x="-2623930" y="2586494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5"/>
          <p:cNvSpPr>
            <a:spLocks noChangeArrowheads="1"/>
          </p:cNvSpPr>
          <p:nvPr userDrawn="1"/>
        </p:nvSpPr>
        <p:spPr bwMode="auto">
          <a:xfrm>
            <a:off x="-2623930" y="2721022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" name="Rectangle 46"/>
          <p:cNvSpPr>
            <a:spLocks noChangeArrowheads="1"/>
          </p:cNvSpPr>
          <p:nvPr userDrawn="1"/>
        </p:nvSpPr>
        <p:spPr bwMode="auto">
          <a:xfrm>
            <a:off x="-2623930" y="2721022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Rectangle 47"/>
          <p:cNvSpPr>
            <a:spLocks noChangeArrowheads="1"/>
          </p:cNvSpPr>
          <p:nvPr userDrawn="1"/>
        </p:nvSpPr>
        <p:spPr bwMode="auto">
          <a:xfrm>
            <a:off x="-2623930" y="2859358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" name="Rectangle 48"/>
          <p:cNvSpPr>
            <a:spLocks noChangeArrowheads="1"/>
          </p:cNvSpPr>
          <p:nvPr userDrawn="1"/>
        </p:nvSpPr>
        <p:spPr bwMode="auto">
          <a:xfrm>
            <a:off x="-2623930" y="2859358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Rectangle 49"/>
          <p:cNvSpPr>
            <a:spLocks noChangeArrowheads="1"/>
          </p:cNvSpPr>
          <p:nvPr userDrawn="1"/>
        </p:nvSpPr>
        <p:spPr bwMode="auto">
          <a:xfrm>
            <a:off x="-2623930" y="2993886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" name="Rectangle 50"/>
          <p:cNvSpPr>
            <a:spLocks noChangeArrowheads="1"/>
          </p:cNvSpPr>
          <p:nvPr userDrawn="1"/>
        </p:nvSpPr>
        <p:spPr bwMode="auto">
          <a:xfrm>
            <a:off x="-2623930" y="2993886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" name="Rectangle 51"/>
          <p:cNvSpPr>
            <a:spLocks noChangeArrowheads="1"/>
          </p:cNvSpPr>
          <p:nvPr userDrawn="1"/>
        </p:nvSpPr>
        <p:spPr bwMode="auto">
          <a:xfrm>
            <a:off x="-2623930" y="3128414"/>
            <a:ext cx="14817130" cy="5203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" name="Rectangle 52"/>
          <p:cNvSpPr>
            <a:spLocks noChangeArrowheads="1"/>
          </p:cNvSpPr>
          <p:nvPr userDrawn="1"/>
        </p:nvSpPr>
        <p:spPr bwMode="auto">
          <a:xfrm>
            <a:off x="-2623930" y="3128414"/>
            <a:ext cx="14817130" cy="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" name="Rectangle 53"/>
          <p:cNvSpPr>
            <a:spLocks noChangeArrowheads="1"/>
          </p:cNvSpPr>
          <p:nvPr userDrawn="1"/>
        </p:nvSpPr>
        <p:spPr bwMode="auto">
          <a:xfrm>
            <a:off x="-2623930" y="3266749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" name="Rectangle 54"/>
          <p:cNvSpPr>
            <a:spLocks noChangeArrowheads="1"/>
          </p:cNvSpPr>
          <p:nvPr userDrawn="1"/>
        </p:nvSpPr>
        <p:spPr bwMode="auto">
          <a:xfrm>
            <a:off x="-2623930" y="3266749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Rectangle 55"/>
          <p:cNvSpPr>
            <a:spLocks noChangeArrowheads="1"/>
          </p:cNvSpPr>
          <p:nvPr userDrawn="1"/>
        </p:nvSpPr>
        <p:spPr bwMode="auto">
          <a:xfrm>
            <a:off x="-2623930" y="3402547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4" name="Rectangle 56"/>
          <p:cNvSpPr>
            <a:spLocks noChangeArrowheads="1"/>
          </p:cNvSpPr>
          <p:nvPr userDrawn="1"/>
        </p:nvSpPr>
        <p:spPr bwMode="auto">
          <a:xfrm>
            <a:off x="-2623930" y="3402547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" name="Rectangle 57"/>
          <p:cNvSpPr>
            <a:spLocks noChangeArrowheads="1"/>
          </p:cNvSpPr>
          <p:nvPr userDrawn="1"/>
        </p:nvSpPr>
        <p:spPr bwMode="auto">
          <a:xfrm>
            <a:off x="-2623930" y="3539613"/>
            <a:ext cx="14817130" cy="48227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Rectangle 58"/>
          <p:cNvSpPr>
            <a:spLocks noChangeArrowheads="1"/>
          </p:cNvSpPr>
          <p:nvPr userDrawn="1"/>
        </p:nvSpPr>
        <p:spPr bwMode="auto">
          <a:xfrm>
            <a:off x="-2623930" y="3539613"/>
            <a:ext cx="14817130" cy="4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Rectangle 59"/>
          <p:cNvSpPr>
            <a:spLocks noChangeArrowheads="1"/>
          </p:cNvSpPr>
          <p:nvPr userDrawn="1"/>
        </p:nvSpPr>
        <p:spPr bwMode="auto">
          <a:xfrm>
            <a:off x="-2623930" y="3675410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Rectangle 60"/>
          <p:cNvSpPr>
            <a:spLocks noChangeArrowheads="1"/>
          </p:cNvSpPr>
          <p:nvPr userDrawn="1"/>
        </p:nvSpPr>
        <p:spPr bwMode="auto">
          <a:xfrm>
            <a:off x="-2623930" y="3675410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9" name="Rectangle 61"/>
          <p:cNvSpPr>
            <a:spLocks noChangeArrowheads="1"/>
          </p:cNvSpPr>
          <p:nvPr userDrawn="1"/>
        </p:nvSpPr>
        <p:spPr bwMode="auto">
          <a:xfrm>
            <a:off x="-2623930" y="3809938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0" name="Rectangle 62"/>
          <p:cNvSpPr>
            <a:spLocks noChangeArrowheads="1"/>
          </p:cNvSpPr>
          <p:nvPr userDrawn="1"/>
        </p:nvSpPr>
        <p:spPr bwMode="auto">
          <a:xfrm>
            <a:off x="-2623930" y="3809938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" name="Rectangle 63"/>
          <p:cNvSpPr>
            <a:spLocks noChangeArrowheads="1"/>
          </p:cNvSpPr>
          <p:nvPr userDrawn="1"/>
        </p:nvSpPr>
        <p:spPr bwMode="auto">
          <a:xfrm>
            <a:off x="-2623930" y="3948274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2" name="Rectangle 64"/>
          <p:cNvSpPr>
            <a:spLocks noChangeArrowheads="1"/>
          </p:cNvSpPr>
          <p:nvPr userDrawn="1"/>
        </p:nvSpPr>
        <p:spPr bwMode="auto">
          <a:xfrm>
            <a:off x="-2623930" y="3948274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3" name="Rectangle 65"/>
          <p:cNvSpPr>
            <a:spLocks noChangeArrowheads="1"/>
          </p:cNvSpPr>
          <p:nvPr userDrawn="1"/>
        </p:nvSpPr>
        <p:spPr bwMode="auto">
          <a:xfrm>
            <a:off x="-2623930" y="4082802"/>
            <a:ext cx="14817130" cy="5203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Rectangle 66"/>
          <p:cNvSpPr>
            <a:spLocks noChangeArrowheads="1"/>
          </p:cNvSpPr>
          <p:nvPr userDrawn="1"/>
        </p:nvSpPr>
        <p:spPr bwMode="auto">
          <a:xfrm>
            <a:off x="-2623930" y="4082802"/>
            <a:ext cx="14817130" cy="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5" name="Rectangle 67"/>
          <p:cNvSpPr>
            <a:spLocks noChangeArrowheads="1"/>
          </p:cNvSpPr>
          <p:nvPr userDrawn="1"/>
        </p:nvSpPr>
        <p:spPr bwMode="auto">
          <a:xfrm>
            <a:off x="-2623930" y="4218599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6" name="Rectangle 68"/>
          <p:cNvSpPr>
            <a:spLocks noChangeArrowheads="1"/>
          </p:cNvSpPr>
          <p:nvPr userDrawn="1"/>
        </p:nvSpPr>
        <p:spPr bwMode="auto">
          <a:xfrm>
            <a:off x="-2623930" y="4218599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7" name="Rectangle 69"/>
          <p:cNvSpPr>
            <a:spLocks noChangeArrowheads="1"/>
          </p:cNvSpPr>
          <p:nvPr userDrawn="1"/>
        </p:nvSpPr>
        <p:spPr bwMode="auto">
          <a:xfrm>
            <a:off x="-2623930" y="4355665"/>
            <a:ext cx="14817130" cy="5203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8" name="Rectangle 70"/>
          <p:cNvSpPr>
            <a:spLocks noChangeArrowheads="1"/>
          </p:cNvSpPr>
          <p:nvPr userDrawn="1"/>
        </p:nvSpPr>
        <p:spPr bwMode="auto">
          <a:xfrm>
            <a:off x="-2623930" y="4355665"/>
            <a:ext cx="14817130" cy="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9" name="Rectangle 71"/>
          <p:cNvSpPr>
            <a:spLocks noChangeArrowheads="1"/>
          </p:cNvSpPr>
          <p:nvPr userDrawn="1"/>
        </p:nvSpPr>
        <p:spPr bwMode="auto">
          <a:xfrm>
            <a:off x="-2623930" y="4491463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" name="Rectangle 72"/>
          <p:cNvSpPr>
            <a:spLocks noChangeArrowheads="1"/>
          </p:cNvSpPr>
          <p:nvPr userDrawn="1"/>
        </p:nvSpPr>
        <p:spPr bwMode="auto">
          <a:xfrm>
            <a:off x="-2623930" y="4491463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1" name="Rectangle 73"/>
          <p:cNvSpPr>
            <a:spLocks noChangeArrowheads="1"/>
          </p:cNvSpPr>
          <p:nvPr userDrawn="1"/>
        </p:nvSpPr>
        <p:spPr bwMode="auto">
          <a:xfrm>
            <a:off x="-2623930" y="4629798"/>
            <a:ext cx="14817130" cy="46958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2" name="Rectangle 74"/>
          <p:cNvSpPr>
            <a:spLocks noChangeArrowheads="1"/>
          </p:cNvSpPr>
          <p:nvPr userDrawn="1"/>
        </p:nvSpPr>
        <p:spPr bwMode="auto">
          <a:xfrm>
            <a:off x="-2623930" y="4629798"/>
            <a:ext cx="14817130" cy="4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Rectangle 75"/>
          <p:cNvSpPr>
            <a:spLocks noChangeArrowheads="1"/>
          </p:cNvSpPr>
          <p:nvPr userDrawn="1"/>
        </p:nvSpPr>
        <p:spPr bwMode="auto">
          <a:xfrm>
            <a:off x="-2623930" y="4764326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4" name="Rectangle 76"/>
          <p:cNvSpPr>
            <a:spLocks noChangeArrowheads="1"/>
          </p:cNvSpPr>
          <p:nvPr userDrawn="1"/>
        </p:nvSpPr>
        <p:spPr bwMode="auto">
          <a:xfrm>
            <a:off x="-2623930" y="4764326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5" name="Rectangle 77"/>
          <p:cNvSpPr>
            <a:spLocks noChangeArrowheads="1"/>
          </p:cNvSpPr>
          <p:nvPr userDrawn="1"/>
        </p:nvSpPr>
        <p:spPr bwMode="auto">
          <a:xfrm>
            <a:off x="-2623930" y="4898854"/>
            <a:ext cx="14817130" cy="5203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6" name="Rectangle 78"/>
          <p:cNvSpPr>
            <a:spLocks noChangeArrowheads="1"/>
          </p:cNvSpPr>
          <p:nvPr userDrawn="1"/>
        </p:nvSpPr>
        <p:spPr bwMode="auto">
          <a:xfrm>
            <a:off x="-2623930" y="4898854"/>
            <a:ext cx="14817130" cy="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7" name="Rectangle 79"/>
          <p:cNvSpPr>
            <a:spLocks noChangeArrowheads="1"/>
          </p:cNvSpPr>
          <p:nvPr userDrawn="1"/>
        </p:nvSpPr>
        <p:spPr bwMode="auto">
          <a:xfrm>
            <a:off x="-2623930" y="5037190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" name="Rectangle 80"/>
          <p:cNvSpPr>
            <a:spLocks noChangeArrowheads="1"/>
          </p:cNvSpPr>
          <p:nvPr userDrawn="1"/>
        </p:nvSpPr>
        <p:spPr bwMode="auto">
          <a:xfrm>
            <a:off x="-2623930" y="5037190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Rectangle 81"/>
          <p:cNvSpPr>
            <a:spLocks noChangeArrowheads="1"/>
          </p:cNvSpPr>
          <p:nvPr userDrawn="1"/>
        </p:nvSpPr>
        <p:spPr bwMode="auto">
          <a:xfrm>
            <a:off x="-2623930" y="5172987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0" name="Rectangle 82"/>
          <p:cNvSpPr>
            <a:spLocks noChangeArrowheads="1"/>
          </p:cNvSpPr>
          <p:nvPr userDrawn="1"/>
        </p:nvSpPr>
        <p:spPr bwMode="auto">
          <a:xfrm>
            <a:off x="-2623930" y="5172987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1" name="Rectangle 83"/>
          <p:cNvSpPr>
            <a:spLocks noChangeArrowheads="1"/>
          </p:cNvSpPr>
          <p:nvPr userDrawn="1"/>
        </p:nvSpPr>
        <p:spPr bwMode="auto">
          <a:xfrm>
            <a:off x="-2623930" y="5307515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2" name="Rectangle 84"/>
          <p:cNvSpPr>
            <a:spLocks noChangeArrowheads="1"/>
          </p:cNvSpPr>
          <p:nvPr userDrawn="1"/>
        </p:nvSpPr>
        <p:spPr bwMode="auto">
          <a:xfrm>
            <a:off x="-2623930" y="5307515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3" name="Rectangle 85"/>
          <p:cNvSpPr>
            <a:spLocks noChangeArrowheads="1"/>
          </p:cNvSpPr>
          <p:nvPr userDrawn="1"/>
        </p:nvSpPr>
        <p:spPr bwMode="auto">
          <a:xfrm>
            <a:off x="-2623930" y="5445851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4" name="Rectangle 86"/>
          <p:cNvSpPr>
            <a:spLocks noChangeArrowheads="1"/>
          </p:cNvSpPr>
          <p:nvPr userDrawn="1"/>
        </p:nvSpPr>
        <p:spPr bwMode="auto">
          <a:xfrm>
            <a:off x="-2623930" y="5445851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5" name="Rectangle 87"/>
          <p:cNvSpPr>
            <a:spLocks noChangeArrowheads="1"/>
          </p:cNvSpPr>
          <p:nvPr userDrawn="1"/>
        </p:nvSpPr>
        <p:spPr bwMode="auto">
          <a:xfrm>
            <a:off x="-2623930" y="5580379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6" name="Rectangle 88"/>
          <p:cNvSpPr>
            <a:spLocks noChangeArrowheads="1"/>
          </p:cNvSpPr>
          <p:nvPr userDrawn="1"/>
        </p:nvSpPr>
        <p:spPr bwMode="auto">
          <a:xfrm>
            <a:off x="-2623930" y="5580379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7" name="Rectangle 89"/>
          <p:cNvSpPr>
            <a:spLocks noChangeArrowheads="1"/>
          </p:cNvSpPr>
          <p:nvPr userDrawn="1"/>
        </p:nvSpPr>
        <p:spPr bwMode="auto">
          <a:xfrm>
            <a:off x="-2623930" y="5718714"/>
            <a:ext cx="14817130" cy="48227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" name="Rectangle 90"/>
          <p:cNvSpPr>
            <a:spLocks noChangeArrowheads="1"/>
          </p:cNvSpPr>
          <p:nvPr userDrawn="1"/>
        </p:nvSpPr>
        <p:spPr bwMode="auto">
          <a:xfrm>
            <a:off x="-2623930" y="5718714"/>
            <a:ext cx="14817130" cy="4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9" name="Rectangle 91"/>
          <p:cNvSpPr>
            <a:spLocks noChangeArrowheads="1"/>
          </p:cNvSpPr>
          <p:nvPr userDrawn="1"/>
        </p:nvSpPr>
        <p:spPr bwMode="auto">
          <a:xfrm>
            <a:off x="-2623930" y="5853243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0" name="Rectangle 92"/>
          <p:cNvSpPr>
            <a:spLocks noChangeArrowheads="1"/>
          </p:cNvSpPr>
          <p:nvPr userDrawn="1"/>
        </p:nvSpPr>
        <p:spPr bwMode="auto">
          <a:xfrm>
            <a:off x="-2623930" y="5853243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1" name="Rectangle 93"/>
          <p:cNvSpPr>
            <a:spLocks noChangeArrowheads="1"/>
          </p:cNvSpPr>
          <p:nvPr userDrawn="1"/>
        </p:nvSpPr>
        <p:spPr bwMode="auto">
          <a:xfrm>
            <a:off x="-2623930" y="5989040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" name="Rectangle 94"/>
          <p:cNvSpPr>
            <a:spLocks noChangeArrowheads="1"/>
          </p:cNvSpPr>
          <p:nvPr userDrawn="1"/>
        </p:nvSpPr>
        <p:spPr bwMode="auto">
          <a:xfrm>
            <a:off x="-2623930" y="5989040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3" name="Rectangle 95"/>
          <p:cNvSpPr>
            <a:spLocks noChangeArrowheads="1"/>
          </p:cNvSpPr>
          <p:nvPr userDrawn="1"/>
        </p:nvSpPr>
        <p:spPr bwMode="auto">
          <a:xfrm>
            <a:off x="-2623930" y="6126107"/>
            <a:ext cx="14817130" cy="5203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4" name="Rectangle 96"/>
          <p:cNvSpPr>
            <a:spLocks noChangeArrowheads="1"/>
          </p:cNvSpPr>
          <p:nvPr userDrawn="1"/>
        </p:nvSpPr>
        <p:spPr bwMode="auto">
          <a:xfrm>
            <a:off x="-2623930" y="6126107"/>
            <a:ext cx="14817130" cy="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5" name="Rectangle 97"/>
          <p:cNvSpPr>
            <a:spLocks noChangeArrowheads="1"/>
          </p:cNvSpPr>
          <p:nvPr userDrawn="1"/>
        </p:nvSpPr>
        <p:spPr bwMode="auto">
          <a:xfrm>
            <a:off x="-2623930" y="6261903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6" name="Rectangle 98"/>
          <p:cNvSpPr>
            <a:spLocks noChangeArrowheads="1"/>
          </p:cNvSpPr>
          <p:nvPr userDrawn="1"/>
        </p:nvSpPr>
        <p:spPr bwMode="auto">
          <a:xfrm>
            <a:off x="-2623930" y="6261903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7" name="Rectangle 99"/>
          <p:cNvSpPr>
            <a:spLocks noChangeArrowheads="1"/>
          </p:cNvSpPr>
          <p:nvPr userDrawn="1"/>
        </p:nvSpPr>
        <p:spPr bwMode="auto">
          <a:xfrm>
            <a:off x="-2623930" y="6396432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8" name="Rectangle 100"/>
          <p:cNvSpPr>
            <a:spLocks noChangeArrowheads="1"/>
          </p:cNvSpPr>
          <p:nvPr userDrawn="1"/>
        </p:nvSpPr>
        <p:spPr bwMode="auto">
          <a:xfrm>
            <a:off x="-2623930" y="6396432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9" name="Rectangle 101"/>
          <p:cNvSpPr>
            <a:spLocks noChangeArrowheads="1"/>
          </p:cNvSpPr>
          <p:nvPr userDrawn="1"/>
        </p:nvSpPr>
        <p:spPr bwMode="auto">
          <a:xfrm>
            <a:off x="-2623930" y="6534767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0" name="Rectangle 102"/>
          <p:cNvSpPr>
            <a:spLocks noChangeArrowheads="1"/>
          </p:cNvSpPr>
          <p:nvPr userDrawn="1"/>
        </p:nvSpPr>
        <p:spPr bwMode="auto">
          <a:xfrm>
            <a:off x="-2623930" y="6534767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1" name="Rectangle 103"/>
          <p:cNvSpPr>
            <a:spLocks noChangeArrowheads="1"/>
          </p:cNvSpPr>
          <p:nvPr userDrawn="1"/>
        </p:nvSpPr>
        <p:spPr bwMode="auto">
          <a:xfrm>
            <a:off x="-2623930" y="6669296"/>
            <a:ext cx="14817130" cy="5203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2" name="Rectangle 104"/>
          <p:cNvSpPr>
            <a:spLocks noChangeArrowheads="1"/>
          </p:cNvSpPr>
          <p:nvPr userDrawn="1"/>
        </p:nvSpPr>
        <p:spPr bwMode="auto">
          <a:xfrm>
            <a:off x="-2623930" y="6669296"/>
            <a:ext cx="14817130" cy="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3" name="Rectangle 105"/>
          <p:cNvSpPr>
            <a:spLocks noChangeArrowheads="1"/>
          </p:cNvSpPr>
          <p:nvPr userDrawn="1"/>
        </p:nvSpPr>
        <p:spPr bwMode="auto">
          <a:xfrm>
            <a:off x="-2623930" y="6805092"/>
            <a:ext cx="14817130" cy="50765"/>
          </a:xfrm>
          <a:prstGeom prst="rect">
            <a:avLst/>
          </a:prstGeom>
          <a:solidFill>
            <a:srgbClr val="AE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" name="Rectangle 106"/>
          <p:cNvSpPr>
            <a:spLocks noChangeArrowheads="1"/>
          </p:cNvSpPr>
          <p:nvPr userDrawn="1"/>
        </p:nvSpPr>
        <p:spPr bwMode="auto">
          <a:xfrm>
            <a:off x="-2623930" y="6805092"/>
            <a:ext cx="14817130" cy="5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5" name="组合 104"/>
          <p:cNvGrpSpPr/>
          <p:nvPr userDrawn="1"/>
        </p:nvGrpSpPr>
        <p:grpSpPr>
          <a:xfrm>
            <a:off x="9186631" y="843429"/>
            <a:ext cx="2758388" cy="8250232"/>
            <a:chOff x="10574338" y="468313"/>
            <a:chExt cx="3863975" cy="11557000"/>
          </a:xfrm>
        </p:grpSpPr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10728325" y="6699250"/>
              <a:ext cx="3279775" cy="5326063"/>
            </a:xfrm>
            <a:custGeom>
              <a:avLst/>
              <a:gdLst>
                <a:gd name="T0" fmla="*/ 874 w 874"/>
                <a:gd name="T1" fmla="*/ 1320 h 1419"/>
                <a:gd name="T2" fmla="*/ 626 w 874"/>
                <a:gd name="T3" fmla="*/ 1336 h 1419"/>
                <a:gd name="T4" fmla="*/ 467 w 874"/>
                <a:gd name="T5" fmla="*/ 323 h 1419"/>
                <a:gd name="T6" fmla="*/ 251 w 874"/>
                <a:gd name="T7" fmla="*/ 1309 h 1419"/>
                <a:gd name="T8" fmla="*/ 0 w 874"/>
                <a:gd name="T9" fmla="*/ 1273 h 1419"/>
                <a:gd name="T10" fmla="*/ 190 w 874"/>
                <a:gd name="T11" fmla="*/ 0 h 1419"/>
                <a:gd name="T12" fmla="*/ 761 w 874"/>
                <a:gd name="T13" fmla="*/ 7 h 1419"/>
                <a:gd name="T14" fmla="*/ 874 w 874"/>
                <a:gd name="T15" fmla="*/ 1320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4" h="1419">
                  <a:moveTo>
                    <a:pt x="874" y="1320"/>
                  </a:moveTo>
                  <a:cubicBezTo>
                    <a:pt x="874" y="1320"/>
                    <a:pt x="788" y="1419"/>
                    <a:pt x="626" y="1336"/>
                  </a:cubicBezTo>
                  <a:cubicBezTo>
                    <a:pt x="626" y="1336"/>
                    <a:pt x="516" y="356"/>
                    <a:pt x="467" y="323"/>
                  </a:cubicBezTo>
                  <a:cubicBezTo>
                    <a:pt x="417" y="290"/>
                    <a:pt x="251" y="1309"/>
                    <a:pt x="251" y="1309"/>
                  </a:cubicBezTo>
                  <a:cubicBezTo>
                    <a:pt x="251" y="1309"/>
                    <a:pt x="100" y="1402"/>
                    <a:pt x="0" y="1273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761" y="7"/>
                    <a:pt x="761" y="7"/>
                    <a:pt x="761" y="7"/>
                  </a:cubicBezTo>
                  <a:lnTo>
                    <a:pt x="874" y="1320"/>
                  </a:lnTo>
                  <a:close/>
                </a:path>
              </a:pathLst>
            </a:custGeom>
            <a:solidFill>
              <a:srgbClr val="292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11534775" y="7191375"/>
              <a:ext cx="1684338" cy="4586288"/>
            </a:xfrm>
            <a:custGeom>
              <a:avLst/>
              <a:gdLst>
                <a:gd name="T0" fmla="*/ 308 w 449"/>
                <a:gd name="T1" fmla="*/ 274 h 1222"/>
                <a:gd name="T2" fmla="*/ 249 w 449"/>
                <a:gd name="T3" fmla="*/ 2 h 1222"/>
                <a:gd name="T4" fmla="*/ 197 w 449"/>
                <a:gd name="T5" fmla="*/ 243 h 1222"/>
                <a:gd name="T6" fmla="*/ 0 w 449"/>
                <a:gd name="T7" fmla="*/ 1195 h 1222"/>
                <a:gd name="T8" fmla="*/ 36 w 449"/>
                <a:gd name="T9" fmla="*/ 1178 h 1222"/>
                <a:gd name="T10" fmla="*/ 249 w 449"/>
                <a:gd name="T11" fmla="*/ 221 h 1222"/>
                <a:gd name="T12" fmla="*/ 411 w 449"/>
                <a:gd name="T13" fmla="*/ 1205 h 1222"/>
                <a:gd name="T14" fmla="*/ 449 w 449"/>
                <a:gd name="T15" fmla="*/ 1222 h 1222"/>
                <a:gd name="T16" fmla="*/ 308 w 449"/>
                <a:gd name="T17" fmla="*/ 274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222">
                  <a:moveTo>
                    <a:pt x="308" y="274"/>
                  </a:moveTo>
                  <a:cubicBezTo>
                    <a:pt x="295" y="190"/>
                    <a:pt x="268" y="5"/>
                    <a:pt x="249" y="2"/>
                  </a:cubicBezTo>
                  <a:cubicBezTo>
                    <a:pt x="229" y="0"/>
                    <a:pt x="217" y="180"/>
                    <a:pt x="197" y="243"/>
                  </a:cubicBezTo>
                  <a:cubicBezTo>
                    <a:pt x="159" y="357"/>
                    <a:pt x="24" y="1069"/>
                    <a:pt x="0" y="1195"/>
                  </a:cubicBezTo>
                  <a:cubicBezTo>
                    <a:pt x="22" y="1187"/>
                    <a:pt x="36" y="1178"/>
                    <a:pt x="36" y="1178"/>
                  </a:cubicBezTo>
                  <a:cubicBezTo>
                    <a:pt x="36" y="1178"/>
                    <a:pt x="200" y="188"/>
                    <a:pt x="249" y="221"/>
                  </a:cubicBezTo>
                  <a:cubicBezTo>
                    <a:pt x="299" y="254"/>
                    <a:pt x="411" y="1205"/>
                    <a:pt x="411" y="1205"/>
                  </a:cubicBezTo>
                  <a:cubicBezTo>
                    <a:pt x="424" y="1212"/>
                    <a:pt x="437" y="1217"/>
                    <a:pt x="449" y="1222"/>
                  </a:cubicBezTo>
                  <a:cubicBezTo>
                    <a:pt x="424" y="1052"/>
                    <a:pt x="330" y="420"/>
                    <a:pt x="308" y="274"/>
                  </a:cubicBez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12161838" y="3208338"/>
              <a:ext cx="792163" cy="217488"/>
            </a:xfrm>
            <a:custGeom>
              <a:avLst/>
              <a:gdLst>
                <a:gd name="T0" fmla="*/ 4 w 211"/>
                <a:gd name="T1" fmla="*/ 1 h 58"/>
                <a:gd name="T2" fmla="*/ 209 w 211"/>
                <a:gd name="T3" fmla="*/ 4 h 58"/>
                <a:gd name="T4" fmla="*/ 180 w 211"/>
                <a:gd name="T5" fmla="*/ 58 h 58"/>
                <a:gd name="T6" fmla="*/ 37 w 211"/>
                <a:gd name="T7" fmla="*/ 58 h 58"/>
                <a:gd name="T8" fmla="*/ 4 w 211"/>
                <a:gd name="T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58">
                  <a:moveTo>
                    <a:pt x="4" y="1"/>
                  </a:moveTo>
                  <a:cubicBezTo>
                    <a:pt x="4" y="1"/>
                    <a:pt x="208" y="0"/>
                    <a:pt x="209" y="4"/>
                  </a:cubicBezTo>
                  <a:cubicBezTo>
                    <a:pt x="211" y="8"/>
                    <a:pt x="180" y="58"/>
                    <a:pt x="18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0" y="5"/>
                    <a:pt x="4" y="1"/>
                  </a:cubicBezTo>
                  <a:close/>
                </a:path>
              </a:pathLst>
            </a:custGeom>
            <a:solidFill>
              <a:srgbClr val="D3D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12222163" y="2949575"/>
              <a:ext cx="696913" cy="819150"/>
            </a:xfrm>
            <a:custGeom>
              <a:avLst/>
              <a:gdLst>
                <a:gd name="T0" fmla="*/ 178 w 186"/>
                <a:gd name="T1" fmla="*/ 4 h 218"/>
                <a:gd name="T2" fmla="*/ 186 w 186"/>
                <a:gd name="T3" fmla="*/ 164 h 218"/>
                <a:gd name="T4" fmla="*/ 53 w 186"/>
                <a:gd name="T5" fmla="*/ 205 h 218"/>
                <a:gd name="T6" fmla="*/ 0 w 186"/>
                <a:gd name="T7" fmla="*/ 151 h 218"/>
                <a:gd name="T8" fmla="*/ 5 w 186"/>
                <a:gd name="T9" fmla="*/ 0 h 218"/>
                <a:gd name="T10" fmla="*/ 178 w 186"/>
                <a:gd name="T11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218">
                  <a:moveTo>
                    <a:pt x="178" y="4"/>
                  </a:moveTo>
                  <a:cubicBezTo>
                    <a:pt x="186" y="164"/>
                    <a:pt x="186" y="164"/>
                    <a:pt x="186" y="164"/>
                  </a:cubicBezTo>
                  <a:cubicBezTo>
                    <a:pt x="186" y="164"/>
                    <a:pt x="77" y="218"/>
                    <a:pt x="53" y="205"/>
                  </a:cubicBezTo>
                  <a:cubicBezTo>
                    <a:pt x="29" y="191"/>
                    <a:pt x="0" y="151"/>
                    <a:pt x="0" y="15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78" y="4"/>
                  </a:lnTo>
                  <a:close/>
                </a:path>
              </a:pathLst>
            </a:custGeom>
            <a:solidFill>
              <a:srgbClr val="F7B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12236450" y="3062288"/>
              <a:ext cx="671513" cy="277813"/>
            </a:xfrm>
            <a:custGeom>
              <a:avLst/>
              <a:gdLst>
                <a:gd name="T0" fmla="*/ 0 w 179"/>
                <a:gd name="T1" fmla="*/ 5 h 74"/>
                <a:gd name="T2" fmla="*/ 77 w 179"/>
                <a:gd name="T3" fmla="*/ 65 h 74"/>
                <a:gd name="T4" fmla="*/ 179 w 179"/>
                <a:gd name="T5" fmla="*/ 0 h 74"/>
                <a:gd name="T6" fmla="*/ 83 w 179"/>
                <a:gd name="T7" fmla="*/ 24 h 74"/>
                <a:gd name="T8" fmla="*/ 0 w 179"/>
                <a:gd name="T9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74">
                  <a:moveTo>
                    <a:pt x="0" y="5"/>
                  </a:moveTo>
                  <a:cubicBezTo>
                    <a:pt x="0" y="5"/>
                    <a:pt x="29" y="56"/>
                    <a:pt x="77" y="65"/>
                  </a:cubicBezTo>
                  <a:cubicBezTo>
                    <a:pt x="124" y="74"/>
                    <a:pt x="179" y="0"/>
                    <a:pt x="179" y="0"/>
                  </a:cubicBezTo>
                  <a:cubicBezTo>
                    <a:pt x="179" y="0"/>
                    <a:pt x="129" y="30"/>
                    <a:pt x="83" y="24"/>
                  </a:cubicBezTo>
                  <a:cubicBezTo>
                    <a:pt x="38" y="18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DD8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12093575" y="3197225"/>
              <a:ext cx="938213" cy="1793875"/>
            </a:xfrm>
            <a:custGeom>
              <a:avLst/>
              <a:gdLst>
                <a:gd name="T0" fmla="*/ 0 w 250"/>
                <a:gd name="T1" fmla="*/ 50 h 478"/>
                <a:gd name="T2" fmla="*/ 22 w 250"/>
                <a:gd name="T3" fmla="*/ 4 h 478"/>
                <a:gd name="T4" fmla="*/ 128 w 250"/>
                <a:gd name="T5" fmla="*/ 128 h 478"/>
                <a:gd name="T6" fmla="*/ 197 w 250"/>
                <a:gd name="T7" fmla="*/ 52 h 478"/>
                <a:gd name="T8" fmla="*/ 229 w 250"/>
                <a:gd name="T9" fmla="*/ 7 h 478"/>
                <a:gd name="T10" fmla="*/ 250 w 250"/>
                <a:gd name="T11" fmla="*/ 53 h 478"/>
                <a:gd name="T12" fmla="*/ 198 w 250"/>
                <a:gd name="T13" fmla="*/ 443 h 478"/>
                <a:gd name="T14" fmla="*/ 54 w 250"/>
                <a:gd name="T15" fmla="*/ 478 h 478"/>
                <a:gd name="T16" fmla="*/ 0 w 250"/>
                <a:gd name="T17" fmla="*/ 5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478">
                  <a:moveTo>
                    <a:pt x="0" y="50"/>
                  </a:moveTo>
                  <a:cubicBezTo>
                    <a:pt x="0" y="50"/>
                    <a:pt x="18" y="0"/>
                    <a:pt x="22" y="4"/>
                  </a:cubicBezTo>
                  <a:cubicBezTo>
                    <a:pt x="27" y="9"/>
                    <a:pt x="60" y="74"/>
                    <a:pt x="128" y="128"/>
                  </a:cubicBezTo>
                  <a:cubicBezTo>
                    <a:pt x="128" y="128"/>
                    <a:pt x="166" y="95"/>
                    <a:pt x="197" y="52"/>
                  </a:cubicBezTo>
                  <a:cubicBezTo>
                    <a:pt x="213" y="29"/>
                    <a:pt x="224" y="4"/>
                    <a:pt x="229" y="7"/>
                  </a:cubicBezTo>
                  <a:cubicBezTo>
                    <a:pt x="233" y="11"/>
                    <a:pt x="250" y="53"/>
                    <a:pt x="250" y="53"/>
                  </a:cubicBezTo>
                  <a:cubicBezTo>
                    <a:pt x="198" y="443"/>
                    <a:pt x="198" y="443"/>
                    <a:pt x="198" y="443"/>
                  </a:cubicBezTo>
                  <a:cubicBezTo>
                    <a:pt x="54" y="478"/>
                    <a:pt x="54" y="478"/>
                    <a:pt x="54" y="478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rgbClr val="EA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11253788" y="6831013"/>
              <a:ext cx="2435225" cy="1350963"/>
            </a:xfrm>
            <a:custGeom>
              <a:avLst/>
              <a:gdLst>
                <a:gd name="T0" fmla="*/ 628 w 649"/>
                <a:gd name="T1" fmla="*/ 30 h 360"/>
                <a:gd name="T2" fmla="*/ 402 w 649"/>
                <a:gd name="T3" fmla="*/ 42 h 360"/>
                <a:gd name="T4" fmla="*/ 312 w 649"/>
                <a:gd name="T5" fmla="*/ 0 h 360"/>
                <a:gd name="T6" fmla="*/ 259 w 649"/>
                <a:gd name="T7" fmla="*/ 22 h 360"/>
                <a:gd name="T8" fmla="*/ 212 w 649"/>
                <a:gd name="T9" fmla="*/ 115 h 360"/>
                <a:gd name="T10" fmla="*/ 96 w 649"/>
                <a:gd name="T11" fmla="*/ 200 h 360"/>
                <a:gd name="T12" fmla="*/ 11 w 649"/>
                <a:gd name="T13" fmla="*/ 211 h 360"/>
                <a:gd name="T14" fmla="*/ 0 w 649"/>
                <a:gd name="T15" fmla="*/ 290 h 360"/>
                <a:gd name="T16" fmla="*/ 260 w 649"/>
                <a:gd name="T17" fmla="*/ 335 h 360"/>
                <a:gd name="T18" fmla="*/ 327 w 649"/>
                <a:gd name="T19" fmla="*/ 125 h 360"/>
                <a:gd name="T20" fmla="*/ 395 w 649"/>
                <a:gd name="T21" fmla="*/ 345 h 360"/>
                <a:gd name="T22" fmla="*/ 649 w 649"/>
                <a:gd name="T23" fmla="*/ 294 h 360"/>
                <a:gd name="T24" fmla="*/ 628 w 649"/>
                <a:gd name="T25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9" h="360">
                  <a:moveTo>
                    <a:pt x="628" y="30"/>
                  </a:moveTo>
                  <a:cubicBezTo>
                    <a:pt x="549" y="35"/>
                    <a:pt x="409" y="45"/>
                    <a:pt x="402" y="42"/>
                  </a:cubicBezTo>
                  <a:cubicBezTo>
                    <a:pt x="392" y="36"/>
                    <a:pt x="312" y="0"/>
                    <a:pt x="312" y="0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22"/>
                    <a:pt x="212" y="108"/>
                    <a:pt x="212" y="115"/>
                  </a:cubicBezTo>
                  <a:cubicBezTo>
                    <a:pt x="212" y="122"/>
                    <a:pt x="106" y="188"/>
                    <a:pt x="96" y="200"/>
                  </a:cubicBezTo>
                  <a:cubicBezTo>
                    <a:pt x="90" y="208"/>
                    <a:pt x="45" y="210"/>
                    <a:pt x="11" y="211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41" y="303"/>
                    <a:pt x="224" y="360"/>
                    <a:pt x="260" y="335"/>
                  </a:cubicBezTo>
                  <a:cubicBezTo>
                    <a:pt x="301" y="307"/>
                    <a:pt x="317" y="104"/>
                    <a:pt x="327" y="125"/>
                  </a:cubicBezTo>
                  <a:cubicBezTo>
                    <a:pt x="337" y="146"/>
                    <a:pt x="351" y="328"/>
                    <a:pt x="395" y="345"/>
                  </a:cubicBezTo>
                  <a:cubicBezTo>
                    <a:pt x="431" y="360"/>
                    <a:pt x="592" y="312"/>
                    <a:pt x="649" y="294"/>
                  </a:cubicBezTo>
                  <a:lnTo>
                    <a:pt x="628" y="30"/>
                  </a:ln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10574338" y="3370263"/>
              <a:ext cx="3863975" cy="4687888"/>
            </a:xfrm>
            <a:custGeom>
              <a:avLst/>
              <a:gdLst>
                <a:gd name="T0" fmla="*/ 606 w 1030"/>
                <a:gd name="T1" fmla="*/ 245 h 1249"/>
                <a:gd name="T2" fmla="*/ 655 w 1030"/>
                <a:gd name="T3" fmla="*/ 4 h 1249"/>
                <a:gd name="T4" fmla="*/ 826 w 1030"/>
                <a:gd name="T5" fmla="*/ 74 h 1249"/>
                <a:gd name="T6" fmla="*/ 927 w 1030"/>
                <a:gd name="T7" fmla="*/ 140 h 1249"/>
                <a:gd name="T8" fmla="*/ 1007 w 1030"/>
                <a:gd name="T9" fmla="*/ 593 h 1249"/>
                <a:gd name="T10" fmla="*/ 816 w 1030"/>
                <a:gd name="T11" fmla="*/ 665 h 1249"/>
                <a:gd name="T12" fmla="*/ 836 w 1030"/>
                <a:gd name="T13" fmla="*/ 944 h 1249"/>
                <a:gd name="T14" fmla="*/ 855 w 1030"/>
                <a:gd name="T15" fmla="*/ 1199 h 1249"/>
                <a:gd name="T16" fmla="*/ 609 w 1030"/>
                <a:gd name="T17" fmla="*/ 1244 h 1249"/>
                <a:gd name="T18" fmla="*/ 540 w 1030"/>
                <a:gd name="T19" fmla="*/ 1161 h 1249"/>
                <a:gd name="T20" fmla="*/ 509 w 1030"/>
                <a:gd name="T21" fmla="*/ 951 h 1249"/>
                <a:gd name="T22" fmla="*/ 468 w 1030"/>
                <a:gd name="T23" fmla="*/ 1177 h 1249"/>
                <a:gd name="T24" fmla="*/ 395 w 1030"/>
                <a:gd name="T25" fmla="*/ 1238 h 1249"/>
                <a:gd name="T26" fmla="*/ 150 w 1030"/>
                <a:gd name="T27" fmla="*/ 1173 h 1249"/>
                <a:gd name="T28" fmla="*/ 206 w 1030"/>
                <a:gd name="T29" fmla="*/ 822 h 1249"/>
                <a:gd name="T30" fmla="*/ 215 w 1030"/>
                <a:gd name="T31" fmla="*/ 670 h 1249"/>
                <a:gd name="T32" fmla="*/ 57 w 1030"/>
                <a:gd name="T33" fmla="*/ 605 h 1249"/>
                <a:gd name="T34" fmla="*/ 152 w 1030"/>
                <a:gd name="T35" fmla="*/ 117 h 1249"/>
                <a:gd name="T36" fmla="*/ 230 w 1030"/>
                <a:gd name="T37" fmla="*/ 71 h 1249"/>
                <a:gd name="T38" fmla="*/ 355 w 1030"/>
                <a:gd name="T39" fmla="*/ 26 h 1249"/>
                <a:gd name="T40" fmla="*/ 356 w 1030"/>
                <a:gd name="T41" fmla="*/ 21 h 1249"/>
                <a:gd name="T42" fmla="*/ 407 w 1030"/>
                <a:gd name="T43" fmla="*/ 0 h 1249"/>
                <a:gd name="T44" fmla="*/ 464 w 1030"/>
                <a:gd name="T45" fmla="*/ 279 h 1249"/>
                <a:gd name="T46" fmla="*/ 474 w 1030"/>
                <a:gd name="T47" fmla="*/ 420 h 1249"/>
                <a:gd name="T48" fmla="*/ 595 w 1030"/>
                <a:gd name="T49" fmla="*/ 391 h 1249"/>
                <a:gd name="T50" fmla="*/ 606 w 1030"/>
                <a:gd name="T51" fmla="*/ 245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30" h="1249">
                  <a:moveTo>
                    <a:pt x="606" y="245"/>
                  </a:moveTo>
                  <a:cubicBezTo>
                    <a:pt x="617" y="174"/>
                    <a:pt x="655" y="4"/>
                    <a:pt x="655" y="4"/>
                  </a:cubicBezTo>
                  <a:cubicBezTo>
                    <a:pt x="655" y="4"/>
                    <a:pt x="775" y="59"/>
                    <a:pt x="826" y="74"/>
                  </a:cubicBezTo>
                  <a:cubicBezTo>
                    <a:pt x="877" y="90"/>
                    <a:pt x="918" y="114"/>
                    <a:pt x="927" y="140"/>
                  </a:cubicBezTo>
                  <a:cubicBezTo>
                    <a:pt x="935" y="165"/>
                    <a:pt x="1030" y="567"/>
                    <a:pt x="1007" y="593"/>
                  </a:cubicBezTo>
                  <a:cubicBezTo>
                    <a:pt x="985" y="619"/>
                    <a:pt x="921" y="656"/>
                    <a:pt x="816" y="665"/>
                  </a:cubicBezTo>
                  <a:cubicBezTo>
                    <a:pt x="816" y="665"/>
                    <a:pt x="828" y="814"/>
                    <a:pt x="836" y="944"/>
                  </a:cubicBezTo>
                  <a:cubicBezTo>
                    <a:pt x="845" y="1074"/>
                    <a:pt x="864" y="1194"/>
                    <a:pt x="855" y="1199"/>
                  </a:cubicBezTo>
                  <a:cubicBezTo>
                    <a:pt x="846" y="1204"/>
                    <a:pt x="653" y="1249"/>
                    <a:pt x="609" y="1244"/>
                  </a:cubicBezTo>
                  <a:cubicBezTo>
                    <a:pt x="564" y="1238"/>
                    <a:pt x="555" y="1220"/>
                    <a:pt x="540" y="1161"/>
                  </a:cubicBezTo>
                  <a:cubicBezTo>
                    <a:pt x="525" y="1103"/>
                    <a:pt x="509" y="951"/>
                    <a:pt x="509" y="951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68" y="1177"/>
                    <a:pt x="454" y="1242"/>
                    <a:pt x="395" y="1238"/>
                  </a:cubicBezTo>
                  <a:cubicBezTo>
                    <a:pt x="335" y="1235"/>
                    <a:pt x="196" y="1211"/>
                    <a:pt x="150" y="1173"/>
                  </a:cubicBezTo>
                  <a:cubicBezTo>
                    <a:pt x="198" y="887"/>
                    <a:pt x="198" y="894"/>
                    <a:pt x="206" y="822"/>
                  </a:cubicBezTo>
                  <a:cubicBezTo>
                    <a:pt x="213" y="766"/>
                    <a:pt x="215" y="670"/>
                    <a:pt x="215" y="670"/>
                  </a:cubicBezTo>
                  <a:cubicBezTo>
                    <a:pt x="215" y="670"/>
                    <a:pt x="80" y="624"/>
                    <a:pt x="57" y="605"/>
                  </a:cubicBezTo>
                  <a:cubicBezTo>
                    <a:pt x="0" y="558"/>
                    <a:pt x="148" y="133"/>
                    <a:pt x="152" y="117"/>
                  </a:cubicBezTo>
                  <a:cubicBezTo>
                    <a:pt x="155" y="102"/>
                    <a:pt x="181" y="88"/>
                    <a:pt x="230" y="71"/>
                  </a:cubicBezTo>
                  <a:cubicBezTo>
                    <a:pt x="257" y="62"/>
                    <a:pt x="355" y="26"/>
                    <a:pt x="355" y="26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07" y="0"/>
                    <a:pt x="454" y="192"/>
                    <a:pt x="464" y="279"/>
                  </a:cubicBezTo>
                  <a:cubicBezTo>
                    <a:pt x="473" y="365"/>
                    <a:pt x="474" y="420"/>
                    <a:pt x="474" y="420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5" y="391"/>
                    <a:pt x="596" y="315"/>
                    <a:pt x="606" y="245"/>
                  </a:cubicBezTo>
                  <a:close/>
                </a:path>
              </a:pathLst>
            </a:custGeom>
            <a:solidFill>
              <a:srgbClr val="292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12239625" y="3576638"/>
              <a:ext cx="679450" cy="428625"/>
            </a:xfrm>
            <a:custGeom>
              <a:avLst/>
              <a:gdLst>
                <a:gd name="T0" fmla="*/ 156 w 428"/>
                <a:gd name="T1" fmla="*/ 14 h 270"/>
                <a:gd name="T2" fmla="*/ 0 w 428"/>
                <a:gd name="T3" fmla="*/ 232 h 270"/>
                <a:gd name="T4" fmla="*/ 10 w 428"/>
                <a:gd name="T5" fmla="*/ 270 h 270"/>
                <a:gd name="T6" fmla="*/ 171 w 428"/>
                <a:gd name="T7" fmla="*/ 62 h 270"/>
                <a:gd name="T8" fmla="*/ 218 w 428"/>
                <a:gd name="T9" fmla="*/ 106 h 270"/>
                <a:gd name="T10" fmla="*/ 270 w 428"/>
                <a:gd name="T11" fmla="*/ 54 h 270"/>
                <a:gd name="T12" fmla="*/ 416 w 428"/>
                <a:gd name="T13" fmla="*/ 248 h 270"/>
                <a:gd name="T14" fmla="*/ 428 w 428"/>
                <a:gd name="T15" fmla="*/ 210 h 270"/>
                <a:gd name="T16" fmla="*/ 279 w 428"/>
                <a:gd name="T17" fmla="*/ 0 h 270"/>
                <a:gd name="T18" fmla="*/ 211 w 428"/>
                <a:gd name="T19" fmla="*/ 64 h 270"/>
                <a:gd name="T20" fmla="*/ 156 w 428"/>
                <a:gd name="T21" fmla="*/ 1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8" h="270">
                  <a:moveTo>
                    <a:pt x="156" y="14"/>
                  </a:moveTo>
                  <a:lnTo>
                    <a:pt x="0" y="232"/>
                  </a:lnTo>
                  <a:lnTo>
                    <a:pt x="10" y="270"/>
                  </a:lnTo>
                  <a:lnTo>
                    <a:pt x="171" y="62"/>
                  </a:lnTo>
                  <a:lnTo>
                    <a:pt x="218" y="106"/>
                  </a:lnTo>
                  <a:lnTo>
                    <a:pt x="270" y="54"/>
                  </a:lnTo>
                  <a:lnTo>
                    <a:pt x="416" y="248"/>
                  </a:lnTo>
                  <a:lnTo>
                    <a:pt x="428" y="210"/>
                  </a:lnTo>
                  <a:lnTo>
                    <a:pt x="279" y="0"/>
                  </a:lnTo>
                  <a:lnTo>
                    <a:pt x="211" y="64"/>
                  </a:lnTo>
                  <a:lnTo>
                    <a:pt x="156" y="14"/>
                  </a:lnTo>
                  <a:close/>
                </a:path>
              </a:pathLst>
            </a:custGeom>
            <a:solidFill>
              <a:srgbClr val="D3D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12469813" y="5629275"/>
              <a:ext cx="1166813" cy="354013"/>
            </a:xfrm>
            <a:custGeom>
              <a:avLst/>
              <a:gdLst>
                <a:gd name="T0" fmla="*/ 26 w 311"/>
                <a:gd name="T1" fmla="*/ 0 h 94"/>
                <a:gd name="T2" fmla="*/ 205 w 311"/>
                <a:gd name="T3" fmla="*/ 51 h 94"/>
                <a:gd name="T4" fmla="*/ 311 w 311"/>
                <a:gd name="T5" fmla="*/ 63 h 94"/>
                <a:gd name="T6" fmla="*/ 311 w 311"/>
                <a:gd name="T7" fmla="*/ 94 h 94"/>
                <a:gd name="T8" fmla="*/ 163 w 311"/>
                <a:gd name="T9" fmla="*/ 70 h 94"/>
                <a:gd name="T10" fmla="*/ 0 w 311"/>
                <a:gd name="T11" fmla="*/ 11 h 94"/>
                <a:gd name="T12" fmla="*/ 26 w 311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94">
                  <a:moveTo>
                    <a:pt x="26" y="0"/>
                  </a:moveTo>
                  <a:cubicBezTo>
                    <a:pt x="26" y="0"/>
                    <a:pt x="136" y="38"/>
                    <a:pt x="205" y="51"/>
                  </a:cubicBezTo>
                  <a:cubicBezTo>
                    <a:pt x="275" y="64"/>
                    <a:pt x="311" y="63"/>
                    <a:pt x="311" y="63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1" y="94"/>
                    <a:pt x="223" y="86"/>
                    <a:pt x="163" y="70"/>
                  </a:cubicBezTo>
                  <a:cubicBezTo>
                    <a:pt x="102" y="54"/>
                    <a:pt x="0" y="11"/>
                    <a:pt x="0" y="1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12971463" y="4541838"/>
              <a:ext cx="1025525" cy="762000"/>
            </a:xfrm>
            <a:custGeom>
              <a:avLst/>
              <a:gdLst>
                <a:gd name="T0" fmla="*/ 28 w 273"/>
                <a:gd name="T1" fmla="*/ 181 h 203"/>
                <a:gd name="T2" fmla="*/ 87 w 273"/>
                <a:gd name="T3" fmla="*/ 165 h 203"/>
                <a:gd name="T4" fmla="*/ 142 w 273"/>
                <a:gd name="T5" fmla="*/ 160 h 203"/>
                <a:gd name="T6" fmla="*/ 198 w 273"/>
                <a:gd name="T7" fmla="*/ 161 h 203"/>
                <a:gd name="T8" fmla="*/ 273 w 273"/>
                <a:gd name="T9" fmla="*/ 203 h 203"/>
                <a:gd name="T10" fmla="*/ 227 w 273"/>
                <a:gd name="T11" fmla="*/ 160 h 203"/>
                <a:gd name="T12" fmla="*/ 201 w 273"/>
                <a:gd name="T13" fmla="*/ 148 h 203"/>
                <a:gd name="T14" fmla="*/ 263 w 273"/>
                <a:gd name="T15" fmla="*/ 153 h 203"/>
                <a:gd name="T16" fmla="*/ 192 w 273"/>
                <a:gd name="T17" fmla="*/ 129 h 203"/>
                <a:gd name="T18" fmla="*/ 167 w 273"/>
                <a:gd name="T19" fmla="*/ 85 h 203"/>
                <a:gd name="T20" fmla="*/ 169 w 273"/>
                <a:gd name="T21" fmla="*/ 39 h 203"/>
                <a:gd name="T22" fmla="*/ 181 w 273"/>
                <a:gd name="T23" fmla="*/ 0 h 203"/>
                <a:gd name="T24" fmla="*/ 154 w 273"/>
                <a:gd name="T25" fmla="*/ 50 h 203"/>
                <a:gd name="T26" fmla="*/ 148 w 273"/>
                <a:gd name="T27" fmla="*/ 86 h 203"/>
                <a:gd name="T28" fmla="*/ 77 w 273"/>
                <a:gd name="T29" fmla="*/ 65 h 203"/>
                <a:gd name="T30" fmla="*/ 0 w 273"/>
                <a:gd name="T31" fmla="*/ 77 h 203"/>
                <a:gd name="T32" fmla="*/ 28 w 273"/>
                <a:gd name="T33" fmla="*/ 1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3" h="203">
                  <a:moveTo>
                    <a:pt x="28" y="181"/>
                  </a:moveTo>
                  <a:cubicBezTo>
                    <a:pt x="28" y="181"/>
                    <a:pt x="71" y="162"/>
                    <a:pt x="87" y="165"/>
                  </a:cubicBezTo>
                  <a:cubicBezTo>
                    <a:pt x="103" y="169"/>
                    <a:pt x="127" y="162"/>
                    <a:pt x="142" y="160"/>
                  </a:cubicBezTo>
                  <a:cubicBezTo>
                    <a:pt x="157" y="157"/>
                    <a:pt x="159" y="153"/>
                    <a:pt x="198" y="161"/>
                  </a:cubicBezTo>
                  <a:cubicBezTo>
                    <a:pt x="237" y="169"/>
                    <a:pt x="273" y="203"/>
                    <a:pt x="273" y="203"/>
                  </a:cubicBezTo>
                  <a:cubicBezTo>
                    <a:pt x="273" y="203"/>
                    <a:pt x="243" y="169"/>
                    <a:pt x="227" y="160"/>
                  </a:cubicBezTo>
                  <a:cubicBezTo>
                    <a:pt x="211" y="150"/>
                    <a:pt x="201" y="148"/>
                    <a:pt x="201" y="148"/>
                  </a:cubicBezTo>
                  <a:cubicBezTo>
                    <a:pt x="263" y="153"/>
                    <a:pt x="263" y="153"/>
                    <a:pt x="263" y="153"/>
                  </a:cubicBezTo>
                  <a:cubicBezTo>
                    <a:pt x="192" y="129"/>
                    <a:pt x="192" y="129"/>
                    <a:pt x="192" y="129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85"/>
                    <a:pt x="164" y="56"/>
                    <a:pt x="169" y="39"/>
                  </a:cubicBezTo>
                  <a:cubicBezTo>
                    <a:pt x="175" y="22"/>
                    <a:pt x="181" y="0"/>
                    <a:pt x="181" y="0"/>
                  </a:cubicBezTo>
                  <a:cubicBezTo>
                    <a:pt x="181" y="0"/>
                    <a:pt x="159" y="36"/>
                    <a:pt x="154" y="50"/>
                  </a:cubicBezTo>
                  <a:cubicBezTo>
                    <a:pt x="150" y="64"/>
                    <a:pt x="148" y="86"/>
                    <a:pt x="148" y="86"/>
                  </a:cubicBezTo>
                  <a:cubicBezTo>
                    <a:pt x="148" y="86"/>
                    <a:pt x="114" y="65"/>
                    <a:pt x="77" y="65"/>
                  </a:cubicBezTo>
                  <a:cubicBezTo>
                    <a:pt x="39" y="65"/>
                    <a:pt x="0" y="77"/>
                    <a:pt x="0" y="77"/>
                  </a:cubicBezTo>
                  <a:cubicBezTo>
                    <a:pt x="0" y="77"/>
                    <a:pt x="31" y="162"/>
                    <a:pt x="28" y="181"/>
                  </a:cubicBez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10990263" y="4462463"/>
              <a:ext cx="1031875" cy="1077913"/>
            </a:xfrm>
            <a:custGeom>
              <a:avLst/>
              <a:gdLst>
                <a:gd name="T0" fmla="*/ 155 w 275"/>
                <a:gd name="T1" fmla="*/ 0 h 287"/>
                <a:gd name="T2" fmla="*/ 170 w 275"/>
                <a:gd name="T3" fmla="*/ 46 h 287"/>
                <a:gd name="T4" fmla="*/ 169 w 275"/>
                <a:gd name="T5" fmla="*/ 93 h 287"/>
                <a:gd name="T6" fmla="*/ 232 w 275"/>
                <a:gd name="T7" fmla="*/ 100 h 287"/>
                <a:gd name="T8" fmla="*/ 275 w 275"/>
                <a:gd name="T9" fmla="*/ 125 h 287"/>
                <a:gd name="T10" fmla="*/ 116 w 275"/>
                <a:gd name="T11" fmla="*/ 149 h 287"/>
                <a:gd name="T12" fmla="*/ 207 w 275"/>
                <a:gd name="T13" fmla="*/ 179 h 287"/>
                <a:gd name="T14" fmla="*/ 142 w 275"/>
                <a:gd name="T15" fmla="*/ 260 h 287"/>
                <a:gd name="T16" fmla="*/ 115 w 275"/>
                <a:gd name="T17" fmla="*/ 267 h 287"/>
                <a:gd name="T18" fmla="*/ 74 w 275"/>
                <a:gd name="T19" fmla="*/ 282 h 287"/>
                <a:gd name="T20" fmla="*/ 43 w 275"/>
                <a:gd name="T21" fmla="*/ 274 h 287"/>
                <a:gd name="T22" fmla="*/ 34 w 275"/>
                <a:gd name="T23" fmla="*/ 237 h 287"/>
                <a:gd name="T24" fmla="*/ 42 w 275"/>
                <a:gd name="T25" fmla="*/ 205 h 287"/>
                <a:gd name="T26" fmla="*/ 0 w 275"/>
                <a:gd name="T27" fmla="*/ 252 h 287"/>
                <a:gd name="T28" fmla="*/ 41 w 275"/>
                <a:gd name="T29" fmla="*/ 186 h 287"/>
                <a:gd name="T30" fmla="*/ 94 w 275"/>
                <a:gd name="T31" fmla="*/ 124 h 287"/>
                <a:gd name="T32" fmla="*/ 150 w 275"/>
                <a:gd name="T33" fmla="*/ 97 h 287"/>
                <a:gd name="T34" fmla="*/ 155 w 275"/>
                <a:gd name="T3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" h="287">
                  <a:moveTo>
                    <a:pt x="155" y="0"/>
                  </a:moveTo>
                  <a:cubicBezTo>
                    <a:pt x="155" y="0"/>
                    <a:pt x="169" y="24"/>
                    <a:pt x="170" y="46"/>
                  </a:cubicBezTo>
                  <a:cubicBezTo>
                    <a:pt x="170" y="66"/>
                    <a:pt x="169" y="93"/>
                    <a:pt x="169" y="93"/>
                  </a:cubicBezTo>
                  <a:cubicBezTo>
                    <a:pt x="169" y="93"/>
                    <a:pt x="204" y="89"/>
                    <a:pt x="232" y="100"/>
                  </a:cubicBezTo>
                  <a:cubicBezTo>
                    <a:pt x="261" y="111"/>
                    <a:pt x="275" y="125"/>
                    <a:pt x="275" y="125"/>
                  </a:cubicBezTo>
                  <a:cubicBezTo>
                    <a:pt x="275" y="125"/>
                    <a:pt x="141" y="112"/>
                    <a:pt x="116" y="149"/>
                  </a:cubicBezTo>
                  <a:cubicBezTo>
                    <a:pt x="91" y="186"/>
                    <a:pt x="207" y="179"/>
                    <a:pt x="207" y="179"/>
                  </a:cubicBezTo>
                  <a:cubicBezTo>
                    <a:pt x="207" y="179"/>
                    <a:pt x="156" y="258"/>
                    <a:pt x="142" y="260"/>
                  </a:cubicBezTo>
                  <a:cubicBezTo>
                    <a:pt x="128" y="261"/>
                    <a:pt x="122" y="261"/>
                    <a:pt x="115" y="267"/>
                  </a:cubicBezTo>
                  <a:cubicBezTo>
                    <a:pt x="107" y="273"/>
                    <a:pt x="81" y="284"/>
                    <a:pt x="74" y="282"/>
                  </a:cubicBezTo>
                  <a:cubicBezTo>
                    <a:pt x="67" y="280"/>
                    <a:pt x="46" y="287"/>
                    <a:pt x="43" y="274"/>
                  </a:cubicBezTo>
                  <a:cubicBezTo>
                    <a:pt x="41" y="261"/>
                    <a:pt x="31" y="255"/>
                    <a:pt x="34" y="237"/>
                  </a:cubicBezTo>
                  <a:cubicBezTo>
                    <a:pt x="36" y="219"/>
                    <a:pt x="42" y="205"/>
                    <a:pt x="42" y="205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52"/>
                    <a:pt x="8" y="217"/>
                    <a:pt x="41" y="186"/>
                  </a:cubicBezTo>
                  <a:cubicBezTo>
                    <a:pt x="74" y="155"/>
                    <a:pt x="78" y="136"/>
                    <a:pt x="94" y="124"/>
                  </a:cubicBezTo>
                  <a:cubicBezTo>
                    <a:pt x="111" y="112"/>
                    <a:pt x="150" y="97"/>
                    <a:pt x="150" y="97"/>
                  </a:cubicBezTo>
                  <a:cubicBezTo>
                    <a:pt x="150" y="97"/>
                    <a:pt x="159" y="24"/>
                    <a:pt x="155" y="0"/>
                  </a:cubicBez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13073063" y="3505200"/>
              <a:ext cx="222250" cy="1295400"/>
            </a:xfrm>
            <a:custGeom>
              <a:avLst/>
              <a:gdLst>
                <a:gd name="T0" fmla="*/ 109 w 140"/>
                <a:gd name="T1" fmla="*/ 0 h 816"/>
                <a:gd name="T2" fmla="*/ 104 w 140"/>
                <a:gd name="T3" fmla="*/ 464 h 816"/>
                <a:gd name="T4" fmla="*/ 21 w 140"/>
                <a:gd name="T5" fmla="*/ 471 h 816"/>
                <a:gd name="T6" fmla="*/ 114 w 140"/>
                <a:gd name="T7" fmla="*/ 506 h 816"/>
                <a:gd name="T8" fmla="*/ 0 w 140"/>
                <a:gd name="T9" fmla="*/ 816 h 816"/>
                <a:gd name="T10" fmla="*/ 31 w 140"/>
                <a:gd name="T11" fmla="*/ 806 h 816"/>
                <a:gd name="T12" fmla="*/ 140 w 140"/>
                <a:gd name="T13" fmla="*/ 499 h 816"/>
                <a:gd name="T14" fmla="*/ 121 w 140"/>
                <a:gd name="T15" fmla="*/ 478 h 816"/>
                <a:gd name="T16" fmla="*/ 137 w 140"/>
                <a:gd name="T17" fmla="*/ 440 h 816"/>
                <a:gd name="T18" fmla="*/ 109 w 140"/>
                <a:gd name="T1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816">
                  <a:moveTo>
                    <a:pt x="109" y="0"/>
                  </a:moveTo>
                  <a:lnTo>
                    <a:pt x="104" y="464"/>
                  </a:lnTo>
                  <a:lnTo>
                    <a:pt x="21" y="471"/>
                  </a:lnTo>
                  <a:lnTo>
                    <a:pt x="114" y="506"/>
                  </a:lnTo>
                  <a:lnTo>
                    <a:pt x="0" y="816"/>
                  </a:lnTo>
                  <a:lnTo>
                    <a:pt x="31" y="806"/>
                  </a:lnTo>
                  <a:lnTo>
                    <a:pt x="140" y="499"/>
                  </a:lnTo>
                  <a:lnTo>
                    <a:pt x="121" y="478"/>
                  </a:lnTo>
                  <a:lnTo>
                    <a:pt x="137" y="44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11845925" y="3449638"/>
              <a:ext cx="203200" cy="1485900"/>
            </a:xfrm>
            <a:custGeom>
              <a:avLst/>
              <a:gdLst>
                <a:gd name="T0" fmla="*/ 17 w 54"/>
                <a:gd name="T1" fmla="*/ 0 h 396"/>
                <a:gd name="T2" fmla="*/ 17 w 54"/>
                <a:gd name="T3" fmla="*/ 220 h 396"/>
                <a:gd name="T4" fmla="*/ 49 w 54"/>
                <a:gd name="T5" fmla="*/ 224 h 396"/>
                <a:gd name="T6" fmla="*/ 21 w 54"/>
                <a:gd name="T7" fmla="*/ 236 h 396"/>
                <a:gd name="T8" fmla="*/ 54 w 54"/>
                <a:gd name="T9" fmla="*/ 396 h 396"/>
                <a:gd name="T10" fmla="*/ 45 w 54"/>
                <a:gd name="T11" fmla="*/ 390 h 396"/>
                <a:gd name="T12" fmla="*/ 7 w 54"/>
                <a:gd name="T13" fmla="*/ 229 h 396"/>
                <a:gd name="T14" fmla="*/ 0 w 54"/>
                <a:gd name="T15" fmla="*/ 216 h 396"/>
                <a:gd name="T16" fmla="*/ 17 w 54"/>
                <a:gd name="T1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96">
                  <a:moveTo>
                    <a:pt x="17" y="0"/>
                  </a:moveTo>
                  <a:cubicBezTo>
                    <a:pt x="17" y="220"/>
                    <a:pt x="17" y="220"/>
                    <a:pt x="17" y="220"/>
                  </a:cubicBezTo>
                  <a:cubicBezTo>
                    <a:pt x="49" y="224"/>
                    <a:pt x="49" y="224"/>
                    <a:pt x="49" y="224"/>
                  </a:cubicBezTo>
                  <a:cubicBezTo>
                    <a:pt x="21" y="236"/>
                    <a:pt x="21" y="236"/>
                    <a:pt x="21" y="23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45" y="390"/>
                    <a:pt x="45" y="390"/>
                    <a:pt x="45" y="390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15" y="226"/>
                    <a:pt x="0" y="216"/>
                    <a:pt x="0" y="216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12472988" y="5640388"/>
              <a:ext cx="90488" cy="1193800"/>
            </a:xfrm>
            <a:custGeom>
              <a:avLst/>
              <a:gdLst>
                <a:gd name="T0" fmla="*/ 0 w 24"/>
                <a:gd name="T1" fmla="*/ 4 h 318"/>
                <a:gd name="T2" fmla="*/ 3 w 24"/>
                <a:gd name="T3" fmla="*/ 192 h 318"/>
                <a:gd name="T4" fmla="*/ 2 w 24"/>
                <a:gd name="T5" fmla="*/ 318 h 318"/>
                <a:gd name="T6" fmla="*/ 20 w 24"/>
                <a:gd name="T7" fmla="*/ 156 h 318"/>
                <a:gd name="T8" fmla="*/ 12 w 24"/>
                <a:gd name="T9" fmla="*/ 0 h 318"/>
                <a:gd name="T10" fmla="*/ 0 w 24"/>
                <a:gd name="T11" fmla="*/ 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18">
                  <a:moveTo>
                    <a:pt x="0" y="4"/>
                  </a:moveTo>
                  <a:cubicBezTo>
                    <a:pt x="0" y="4"/>
                    <a:pt x="7" y="127"/>
                    <a:pt x="3" y="192"/>
                  </a:cubicBezTo>
                  <a:cubicBezTo>
                    <a:pt x="0" y="257"/>
                    <a:pt x="2" y="318"/>
                    <a:pt x="2" y="318"/>
                  </a:cubicBezTo>
                  <a:cubicBezTo>
                    <a:pt x="2" y="318"/>
                    <a:pt x="17" y="202"/>
                    <a:pt x="20" y="156"/>
                  </a:cubicBezTo>
                  <a:cubicBezTo>
                    <a:pt x="24" y="110"/>
                    <a:pt x="12" y="0"/>
                    <a:pt x="12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12888913" y="6680200"/>
              <a:ext cx="747713" cy="131763"/>
            </a:xfrm>
            <a:custGeom>
              <a:avLst/>
              <a:gdLst>
                <a:gd name="T0" fmla="*/ 0 w 199"/>
                <a:gd name="T1" fmla="*/ 14 h 35"/>
                <a:gd name="T2" fmla="*/ 103 w 199"/>
                <a:gd name="T3" fmla="*/ 31 h 35"/>
                <a:gd name="T4" fmla="*/ 199 w 199"/>
                <a:gd name="T5" fmla="*/ 0 h 35"/>
                <a:gd name="T6" fmla="*/ 0 w 199"/>
                <a:gd name="T7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35">
                  <a:moveTo>
                    <a:pt x="0" y="14"/>
                  </a:moveTo>
                  <a:cubicBezTo>
                    <a:pt x="0" y="14"/>
                    <a:pt x="50" y="35"/>
                    <a:pt x="103" y="31"/>
                  </a:cubicBezTo>
                  <a:cubicBezTo>
                    <a:pt x="156" y="28"/>
                    <a:pt x="199" y="0"/>
                    <a:pt x="199" y="0"/>
                  </a:cubicBezTo>
                  <a:cubicBezTo>
                    <a:pt x="199" y="0"/>
                    <a:pt x="81" y="26"/>
                    <a:pt x="0" y="14"/>
                  </a:cubicBez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11388725" y="6696075"/>
              <a:ext cx="698500" cy="127000"/>
            </a:xfrm>
            <a:custGeom>
              <a:avLst/>
              <a:gdLst>
                <a:gd name="T0" fmla="*/ 0 w 186"/>
                <a:gd name="T1" fmla="*/ 0 h 34"/>
                <a:gd name="T2" fmla="*/ 99 w 186"/>
                <a:gd name="T3" fmla="*/ 32 h 34"/>
                <a:gd name="T4" fmla="*/ 186 w 186"/>
                <a:gd name="T5" fmla="*/ 17 h 34"/>
                <a:gd name="T6" fmla="*/ 0 w 186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34">
                  <a:moveTo>
                    <a:pt x="0" y="0"/>
                  </a:moveTo>
                  <a:cubicBezTo>
                    <a:pt x="0" y="0"/>
                    <a:pt x="47" y="31"/>
                    <a:pt x="99" y="32"/>
                  </a:cubicBezTo>
                  <a:cubicBezTo>
                    <a:pt x="150" y="34"/>
                    <a:pt x="186" y="17"/>
                    <a:pt x="186" y="17"/>
                  </a:cubicBezTo>
                  <a:cubicBezTo>
                    <a:pt x="186" y="17"/>
                    <a:pt x="92" y="27"/>
                    <a:pt x="0" y="0"/>
                  </a:cubicBez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12971463" y="4751388"/>
              <a:ext cx="706438" cy="412750"/>
            </a:xfrm>
            <a:custGeom>
              <a:avLst/>
              <a:gdLst>
                <a:gd name="T0" fmla="*/ 0 w 188"/>
                <a:gd name="T1" fmla="*/ 21 h 110"/>
                <a:gd name="T2" fmla="*/ 100 w 188"/>
                <a:gd name="T3" fmla="*/ 11 h 110"/>
                <a:gd name="T4" fmla="*/ 169 w 188"/>
                <a:gd name="T5" fmla="*/ 56 h 110"/>
                <a:gd name="T6" fmla="*/ 188 w 188"/>
                <a:gd name="T7" fmla="*/ 91 h 110"/>
                <a:gd name="T8" fmla="*/ 136 w 188"/>
                <a:gd name="T9" fmla="*/ 93 h 110"/>
                <a:gd name="T10" fmla="*/ 83 w 188"/>
                <a:gd name="T11" fmla="*/ 97 h 110"/>
                <a:gd name="T12" fmla="*/ 30 w 188"/>
                <a:gd name="T13" fmla="*/ 110 h 110"/>
                <a:gd name="T14" fmla="*/ 0 w 188"/>
                <a:gd name="T15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10">
                  <a:moveTo>
                    <a:pt x="0" y="21"/>
                  </a:moveTo>
                  <a:cubicBezTo>
                    <a:pt x="0" y="21"/>
                    <a:pt x="57" y="0"/>
                    <a:pt x="100" y="11"/>
                  </a:cubicBezTo>
                  <a:cubicBezTo>
                    <a:pt x="142" y="23"/>
                    <a:pt x="160" y="37"/>
                    <a:pt x="169" y="56"/>
                  </a:cubicBezTo>
                  <a:cubicBezTo>
                    <a:pt x="178" y="74"/>
                    <a:pt x="188" y="91"/>
                    <a:pt x="188" y="91"/>
                  </a:cubicBezTo>
                  <a:cubicBezTo>
                    <a:pt x="188" y="91"/>
                    <a:pt x="156" y="90"/>
                    <a:pt x="136" y="93"/>
                  </a:cubicBezTo>
                  <a:cubicBezTo>
                    <a:pt x="117" y="97"/>
                    <a:pt x="97" y="99"/>
                    <a:pt x="83" y="97"/>
                  </a:cubicBezTo>
                  <a:cubicBezTo>
                    <a:pt x="68" y="94"/>
                    <a:pt x="30" y="110"/>
                    <a:pt x="30" y="110"/>
                  </a:cubicBezTo>
                  <a:cubicBezTo>
                    <a:pt x="30" y="110"/>
                    <a:pt x="17" y="36"/>
                    <a:pt x="0" y="21"/>
                  </a:cubicBezTo>
                  <a:close/>
                </a:path>
              </a:pathLst>
            </a:custGeom>
            <a:solidFill>
              <a:srgbClr val="F7B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12423775" y="3629025"/>
              <a:ext cx="323850" cy="239713"/>
            </a:xfrm>
            <a:custGeom>
              <a:avLst/>
              <a:gdLst>
                <a:gd name="T0" fmla="*/ 21 w 86"/>
                <a:gd name="T1" fmla="*/ 0 h 64"/>
                <a:gd name="T2" fmla="*/ 61 w 86"/>
                <a:gd name="T3" fmla="*/ 0 h 64"/>
                <a:gd name="T4" fmla="*/ 84 w 86"/>
                <a:gd name="T5" fmla="*/ 34 h 64"/>
                <a:gd name="T6" fmla="*/ 62 w 86"/>
                <a:gd name="T7" fmla="*/ 64 h 64"/>
                <a:gd name="T8" fmla="*/ 22 w 86"/>
                <a:gd name="T9" fmla="*/ 64 h 64"/>
                <a:gd name="T10" fmla="*/ 5 w 86"/>
                <a:gd name="T11" fmla="*/ 26 h 64"/>
                <a:gd name="T12" fmla="*/ 21 w 86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4">
                  <a:moveTo>
                    <a:pt x="21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86" y="29"/>
                    <a:pt x="84" y="34"/>
                  </a:cubicBezTo>
                  <a:cubicBezTo>
                    <a:pt x="81" y="39"/>
                    <a:pt x="62" y="64"/>
                    <a:pt x="6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4"/>
                    <a:pt x="0" y="33"/>
                    <a:pt x="5" y="26"/>
                  </a:cubicBezTo>
                  <a:cubicBezTo>
                    <a:pt x="9" y="19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82B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12363450" y="3854450"/>
              <a:ext cx="425450" cy="1095375"/>
            </a:xfrm>
            <a:custGeom>
              <a:avLst/>
              <a:gdLst>
                <a:gd name="T0" fmla="*/ 199 w 268"/>
                <a:gd name="T1" fmla="*/ 0 h 690"/>
                <a:gd name="T2" fmla="*/ 268 w 268"/>
                <a:gd name="T3" fmla="*/ 622 h 690"/>
                <a:gd name="T4" fmla="*/ 0 w 268"/>
                <a:gd name="T5" fmla="*/ 690 h 690"/>
                <a:gd name="T6" fmla="*/ 86 w 268"/>
                <a:gd name="T7" fmla="*/ 7 h 690"/>
                <a:gd name="T8" fmla="*/ 86 w 268"/>
                <a:gd name="T9" fmla="*/ 0 h 690"/>
                <a:gd name="T10" fmla="*/ 199 w 268"/>
                <a:gd name="T11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690">
                  <a:moveTo>
                    <a:pt x="199" y="0"/>
                  </a:moveTo>
                  <a:lnTo>
                    <a:pt x="268" y="622"/>
                  </a:lnTo>
                  <a:lnTo>
                    <a:pt x="0" y="690"/>
                  </a:lnTo>
                  <a:lnTo>
                    <a:pt x="86" y="7"/>
                  </a:lnTo>
                  <a:lnTo>
                    <a:pt x="86" y="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82B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12492038" y="3851275"/>
              <a:ext cx="187325" cy="41275"/>
            </a:xfrm>
            <a:custGeom>
              <a:avLst/>
              <a:gdLst>
                <a:gd name="T0" fmla="*/ 7 w 118"/>
                <a:gd name="T1" fmla="*/ 0 h 26"/>
                <a:gd name="T2" fmla="*/ 116 w 118"/>
                <a:gd name="T3" fmla="*/ 0 h 26"/>
                <a:gd name="T4" fmla="*/ 118 w 118"/>
                <a:gd name="T5" fmla="*/ 26 h 26"/>
                <a:gd name="T6" fmla="*/ 0 w 118"/>
                <a:gd name="T7" fmla="*/ 26 h 26"/>
                <a:gd name="T8" fmla="*/ 7 w 1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6">
                  <a:moveTo>
                    <a:pt x="7" y="0"/>
                  </a:moveTo>
                  <a:lnTo>
                    <a:pt x="116" y="0"/>
                  </a:lnTo>
                  <a:lnTo>
                    <a:pt x="118" y="26"/>
                  </a:lnTo>
                  <a:lnTo>
                    <a:pt x="0" y="2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D8D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12499975" y="6797675"/>
              <a:ext cx="66675" cy="107950"/>
            </a:xfrm>
            <a:custGeom>
              <a:avLst/>
              <a:gdLst>
                <a:gd name="T0" fmla="*/ 1 w 18"/>
                <a:gd name="T1" fmla="*/ 14 h 29"/>
                <a:gd name="T2" fmla="*/ 10 w 18"/>
                <a:gd name="T3" fmla="*/ 0 h 29"/>
                <a:gd name="T4" fmla="*/ 18 w 18"/>
                <a:gd name="T5" fmla="*/ 15 h 29"/>
                <a:gd name="T6" fmla="*/ 9 w 18"/>
                <a:gd name="T7" fmla="*/ 29 h 29"/>
                <a:gd name="T8" fmla="*/ 1 w 1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9">
                  <a:moveTo>
                    <a:pt x="1" y="14"/>
                  </a:moveTo>
                  <a:cubicBezTo>
                    <a:pt x="1" y="7"/>
                    <a:pt x="5" y="0"/>
                    <a:pt x="10" y="0"/>
                  </a:cubicBezTo>
                  <a:cubicBezTo>
                    <a:pt x="14" y="1"/>
                    <a:pt x="18" y="7"/>
                    <a:pt x="18" y="15"/>
                  </a:cubicBezTo>
                  <a:cubicBezTo>
                    <a:pt x="17" y="23"/>
                    <a:pt x="13" y="29"/>
                    <a:pt x="9" y="29"/>
                  </a:cubicBezTo>
                  <a:cubicBezTo>
                    <a:pt x="4" y="29"/>
                    <a:pt x="0" y="22"/>
                    <a:pt x="1" y="14"/>
                  </a:cubicBez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12511088" y="6797675"/>
              <a:ext cx="66675" cy="107950"/>
            </a:xfrm>
            <a:custGeom>
              <a:avLst/>
              <a:gdLst>
                <a:gd name="T0" fmla="*/ 0 w 18"/>
                <a:gd name="T1" fmla="*/ 15 h 29"/>
                <a:gd name="T2" fmla="*/ 9 w 18"/>
                <a:gd name="T3" fmla="*/ 1 h 29"/>
                <a:gd name="T4" fmla="*/ 17 w 18"/>
                <a:gd name="T5" fmla="*/ 15 h 29"/>
                <a:gd name="T6" fmla="*/ 8 w 18"/>
                <a:gd name="T7" fmla="*/ 29 h 29"/>
                <a:gd name="T8" fmla="*/ 0 w 18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9">
                  <a:moveTo>
                    <a:pt x="0" y="15"/>
                  </a:moveTo>
                  <a:cubicBezTo>
                    <a:pt x="1" y="7"/>
                    <a:pt x="5" y="0"/>
                    <a:pt x="9" y="1"/>
                  </a:cubicBezTo>
                  <a:cubicBezTo>
                    <a:pt x="14" y="1"/>
                    <a:pt x="18" y="7"/>
                    <a:pt x="17" y="15"/>
                  </a:cubicBezTo>
                  <a:cubicBezTo>
                    <a:pt x="17" y="23"/>
                    <a:pt x="13" y="29"/>
                    <a:pt x="8" y="29"/>
                  </a:cubicBezTo>
                  <a:cubicBezTo>
                    <a:pt x="4" y="29"/>
                    <a:pt x="0" y="22"/>
                    <a:pt x="0" y="15"/>
                  </a:cubicBezTo>
                  <a:close/>
                </a:path>
              </a:pathLst>
            </a:custGeom>
            <a:solidFill>
              <a:srgbClr val="3C3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12525375" y="6823075"/>
              <a:ext cx="38100" cy="60325"/>
            </a:xfrm>
            <a:custGeom>
              <a:avLst/>
              <a:gdLst>
                <a:gd name="T0" fmla="*/ 0 w 10"/>
                <a:gd name="T1" fmla="*/ 8 h 16"/>
                <a:gd name="T2" fmla="*/ 5 w 10"/>
                <a:gd name="T3" fmla="*/ 0 h 16"/>
                <a:gd name="T4" fmla="*/ 10 w 10"/>
                <a:gd name="T5" fmla="*/ 8 h 16"/>
                <a:gd name="T6" fmla="*/ 5 w 10"/>
                <a:gd name="T7" fmla="*/ 16 h 16"/>
                <a:gd name="T8" fmla="*/ 0 w 1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0" y="8"/>
                  </a:moveTo>
                  <a:cubicBezTo>
                    <a:pt x="0" y="3"/>
                    <a:pt x="3" y="0"/>
                    <a:pt x="5" y="0"/>
                  </a:cubicBezTo>
                  <a:cubicBezTo>
                    <a:pt x="8" y="0"/>
                    <a:pt x="10" y="4"/>
                    <a:pt x="10" y="8"/>
                  </a:cubicBezTo>
                  <a:cubicBezTo>
                    <a:pt x="9" y="12"/>
                    <a:pt x="7" y="16"/>
                    <a:pt x="5" y="16"/>
                  </a:cubicBezTo>
                  <a:cubicBezTo>
                    <a:pt x="2" y="16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29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12547600" y="5997575"/>
              <a:ext cx="93663" cy="104775"/>
            </a:xfrm>
            <a:custGeom>
              <a:avLst/>
              <a:gdLst>
                <a:gd name="T0" fmla="*/ 2 w 25"/>
                <a:gd name="T1" fmla="*/ 16 h 28"/>
                <a:gd name="T2" fmla="*/ 10 w 25"/>
                <a:gd name="T3" fmla="*/ 1 h 28"/>
                <a:gd name="T4" fmla="*/ 23 w 25"/>
                <a:gd name="T5" fmla="*/ 12 h 28"/>
                <a:gd name="T6" fmla="*/ 15 w 25"/>
                <a:gd name="T7" fmla="*/ 27 h 28"/>
                <a:gd name="T8" fmla="*/ 2 w 25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" y="16"/>
                  </a:moveTo>
                  <a:cubicBezTo>
                    <a:pt x="0" y="8"/>
                    <a:pt x="4" y="2"/>
                    <a:pt x="10" y="1"/>
                  </a:cubicBezTo>
                  <a:cubicBezTo>
                    <a:pt x="16" y="0"/>
                    <a:pt x="22" y="5"/>
                    <a:pt x="23" y="12"/>
                  </a:cubicBezTo>
                  <a:cubicBezTo>
                    <a:pt x="25" y="19"/>
                    <a:pt x="21" y="26"/>
                    <a:pt x="15" y="27"/>
                  </a:cubicBezTo>
                  <a:cubicBezTo>
                    <a:pt x="9" y="28"/>
                    <a:pt x="3" y="23"/>
                    <a:pt x="2" y="16"/>
                  </a:cubicBez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12563475" y="5994400"/>
              <a:ext cx="88900" cy="107950"/>
            </a:xfrm>
            <a:custGeom>
              <a:avLst/>
              <a:gdLst>
                <a:gd name="T0" fmla="*/ 1 w 24"/>
                <a:gd name="T1" fmla="*/ 16 h 29"/>
                <a:gd name="T2" fmla="*/ 10 w 24"/>
                <a:gd name="T3" fmla="*/ 1 h 29"/>
                <a:gd name="T4" fmla="*/ 23 w 24"/>
                <a:gd name="T5" fmla="*/ 12 h 29"/>
                <a:gd name="T6" fmla="*/ 14 w 24"/>
                <a:gd name="T7" fmla="*/ 27 h 29"/>
                <a:gd name="T8" fmla="*/ 1 w 24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1" y="16"/>
                  </a:moveTo>
                  <a:cubicBezTo>
                    <a:pt x="0" y="9"/>
                    <a:pt x="4" y="2"/>
                    <a:pt x="10" y="1"/>
                  </a:cubicBezTo>
                  <a:cubicBezTo>
                    <a:pt x="16" y="0"/>
                    <a:pt x="21" y="5"/>
                    <a:pt x="23" y="12"/>
                  </a:cubicBezTo>
                  <a:cubicBezTo>
                    <a:pt x="24" y="20"/>
                    <a:pt x="20" y="26"/>
                    <a:pt x="14" y="27"/>
                  </a:cubicBezTo>
                  <a:cubicBezTo>
                    <a:pt x="8" y="29"/>
                    <a:pt x="2" y="23"/>
                    <a:pt x="1" y="16"/>
                  </a:cubicBezTo>
                  <a:close/>
                </a:path>
              </a:pathLst>
            </a:custGeom>
            <a:solidFill>
              <a:srgbClr val="3C3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12582525" y="6016625"/>
              <a:ext cx="52388" cy="60325"/>
            </a:xfrm>
            <a:custGeom>
              <a:avLst/>
              <a:gdLst>
                <a:gd name="T0" fmla="*/ 1 w 14"/>
                <a:gd name="T1" fmla="*/ 9 h 16"/>
                <a:gd name="T2" fmla="*/ 6 w 14"/>
                <a:gd name="T3" fmla="*/ 1 h 16"/>
                <a:gd name="T4" fmla="*/ 13 w 14"/>
                <a:gd name="T5" fmla="*/ 7 h 16"/>
                <a:gd name="T6" fmla="*/ 8 w 14"/>
                <a:gd name="T7" fmla="*/ 16 h 16"/>
                <a:gd name="T8" fmla="*/ 1 w 14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" y="9"/>
                  </a:moveTo>
                  <a:cubicBezTo>
                    <a:pt x="0" y="5"/>
                    <a:pt x="2" y="1"/>
                    <a:pt x="6" y="1"/>
                  </a:cubicBezTo>
                  <a:cubicBezTo>
                    <a:pt x="9" y="0"/>
                    <a:pt x="12" y="3"/>
                    <a:pt x="13" y="7"/>
                  </a:cubicBezTo>
                  <a:cubicBezTo>
                    <a:pt x="14" y="11"/>
                    <a:pt x="12" y="15"/>
                    <a:pt x="8" y="16"/>
                  </a:cubicBezTo>
                  <a:cubicBezTo>
                    <a:pt x="5" y="16"/>
                    <a:pt x="2" y="13"/>
                    <a:pt x="1" y="9"/>
                  </a:cubicBezTo>
                  <a:close/>
                </a:path>
              </a:pathLst>
            </a:custGeom>
            <a:solidFill>
              <a:srgbClr val="29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11149013" y="4830763"/>
              <a:ext cx="1038225" cy="660400"/>
            </a:xfrm>
            <a:custGeom>
              <a:avLst/>
              <a:gdLst>
                <a:gd name="T0" fmla="*/ 199 w 277"/>
                <a:gd name="T1" fmla="*/ 71 h 176"/>
                <a:gd name="T2" fmla="*/ 145 w 277"/>
                <a:gd name="T3" fmla="*/ 96 h 176"/>
                <a:gd name="T4" fmla="*/ 96 w 277"/>
                <a:gd name="T5" fmla="*/ 152 h 176"/>
                <a:gd name="T6" fmla="*/ 84 w 277"/>
                <a:gd name="T7" fmla="*/ 140 h 176"/>
                <a:gd name="T8" fmla="*/ 51 w 277"/>
                <a:gd name="T9" fmla="*/ 171 h 176"/>
                <a:gd name="T10" fmla="*/ 43 w 277"/>
                <a:gd name="T11" fmla="*/ 158 h 176"/>
                <a:gd name="T12" fmla="*/ 20 w 277"/>
                <a:gd name="T13" fmla="*/ 172 h 176"/>
                <a:gd name="T14" fmla="*/ 13 w 277"/>
                <a:gd name="T15" fmla="*/ 153 h 176"/>
                <a:gd name="T16" fmla="*/ 4 w 277"/>
                <a:gd name="T17" fmla="*/ 137 h 176"/>
                <a:gd name="T18" fmla="*/ 38 w 277"/>
                <a:gd name="T19" fmla="*/ 52 h 176"/>
                <a:gd name="T20" fmla="*/ 103 w 277"/>
                <a:gd name="T21" fmla="*/ 8 h 176"/>
                <a:gd name="T22" fmla="*/ 208 w 277"/>
                <a:gd name="T23" fmla="*/ 12 h 176"/>
                <a:gd name="T24" fmla="*/ 277 w 277"/>
                <a:gd name="T25" fmla="*/ 45 h 176"/>
                <a:gd name="T26" fmla="*/ 199 w 277"/>
                <a:gd name="T27" fmla="*/ 7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7" h="176">
                  <a:moveTo>
                    <a:pt x="199" y="71"/>
                  </a:moveTo>
                  <a:cubicBezTo>
                    <a:pt x="199" y="71"/>
                    <a:pt x="163" y="75"/>
                    <a:pt x="145" y="96"/>
                  </a:cubicBezTo>
                  <a:cubicBezTo>
                    <a:pt x="127" y="118"/>
                    <a:pt x="107" y="153"/>
                    <a:pt x="96" y="152"/>
                  </a:cubicBezTo>
                  <a:cubicBezTo>
                    <a:pt x="86" y="151"/>
                    <a:pt x="84" y="140"/>
                    <a:pt x="84" y="140"/>
                  </a:cubicBezTo>
                  <a:cubicBezTo>
                    <a:pt x="84" y="140"/>
                    <a:pt x="64" y="173"/>
                    <a:pt x="51" y="171"/>
                  </a:cubicBezTo>
                  <a:cubicBezTo>
                    <a:pt x="38" y="169"/>
                    <a:pt x="43" y="158"/>
                    <a:pt x="43" y="158"/>
                  </a:cubicBezTo>
                  <a:cubicBezTo>
                    <a:pt x="43" y="158"/>
                    <a:pt x="31" y="176"/>
                    <a:pt x="20" y="172"/>
                  </a:cubicBezTo>
                  <a:cubicBezTo>
                    <a:pt x="9" y="169"/>
                    <a:pt x="13" y="153"/>
                    <a:pt x="13" y="153"/>
                  </a:cubicBezTo>
                  <a:cubicBezTo>
                    <a:pt x="13" y="153"/>
                    <a:pt x="0" y="156"/>
                    <a:pt x="4" y="137"/>
                  </a:cubicBezTo>
                  <a:cubicBezTo>
                    <a:pt x="7" y="118"/>
                    <a:pt x="23" y="68"/>
                    <a:pt x="38" y="52"/>
                  </a:cubicBezTo>
                  <a:cubicBezTo>
                    <a:pt x="54" y="37"/>
                    <a:pt x="77" y="16"/>
                    <a:pt x="103" y="8"/>
                  </a:cubicBezTo>
                  <a:cubicBezTo>
                    <a:pt x="130" y="0"/>
                    <a:pt x="183" y="7"/>
                    <a:pt x="208" y="12"/>
                  </a:cubicBezTo>
                  <a:cubicBezTo>
                    <a:pt x="233" y="16"/>
                    <a:pt x="277" y="45"/>
                    <a:pt x="277" y="45"/>
                  </a:cubicBezTo>
                  <a:lnTo>
                    <a:pt x="199" y="71"/>
                  </a:lnTo>
                  <a:close/>
                </a:path>
              </a:pathLst>
            </a:custGeom>
            <a:solidFill>
              <a:srgbClr val="F7B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11160125" y="4979988"/>
              <a:ext cx="1023938" cy="511175"/>
            </a:xfrm>
            <a:custGeom>
              <a:avLst/>
              <a:gdLst>
                <a:gd name="T0" fmla="*/ 273 w 273"/>
                <a:gd name="T1" fmla="*/ 5 h 136"/>
                <a:gd name="T2" fmla="*/ 273 w 273"/>
                <a:gd name="T3" fmla="*/ 5 h 136"/>
                <a:gd name="T4" fmla="*/ 265 w 273"/>
                <a:gd name="T5" fmla="*/ 0 h 136"/>
                <a:gd name="T6" fmla="*/ 184 w 273"/>
                <a:gd name="T7" fmla="*/ 28 h 136"/>
                <a:gd name="T8" fmla="*/ 123 w 273"/>
                <a:gd name="T9" fmla="*/ 60 h 136"/>
                <a:gd name="T10" fmla="*/ 92 w 273"/>
                <a:gd name="T11" fmla="*/ 109 h 136"/>
                <a:gd name="T12" fmla="*/ 85 w 273"/>
                <a:gd name="T13" fmla="*/ 91 h 136"/>
                <a:gd name="T14" fmla="*/ 101 w 273"/>
                <a:gd name="T15" fmla="*/ 39 h 136"/>
                <a:gd name="T16" fmla="*/ 66 w 273"/>
                <a:gd name="T17" fmla="*/ 114 h 136"/>
                <a:gd name="T18" fmla="*/ 47 w 273"/>
                <a:gd name="T19" fmla="*/ 124 h 136"/>
                <a:gd name="T20" fmla="*/ 45 w 273"/>
                <a:gd name="T21" fmla="*/ 104 h 136"/>
                <a:gd name="T22" fmla="*/ 70 w 273"/>
                <a:gd name="T23" fmla="*/ 38 h 136"/>
                <a:gd name="T24" fmla="*/ 61 w 273"/>
                <a:gd name="T25" fmla="*/ 45 h 136"/>
                <a:gd name="T26" fmla="*/ 30 w 273"/>
                <a:gd name="T27" fmla="*/ 121 h 136"/>
                <a:gd name="T28" fmla="*/ 16 w 273"/>
                <a:gd name="T29" fmla="*/ 119 h 136"/>
                <a:gd name="T30" fmla="*/ 17 w 273"/>
                <a:gd name="T31" fmla="*/ 99 h 136"/>
                <a:gd name="T32" fmla="*/ 43 w 273"/>
                <a:gd name="T33" fmla="*/ 31 h 136"/>
                <a:gd name="T34" fmla="*/ 17 w 273"/>
                <a:gd name="T35" fmla="*/ 86 h 136"/>
                <a:gd name="T36" fmla="*/ 6 w 273"/>
                <a:gd name="T37" fmla="*/ 106 h 136"/>
                <a:gd name="T38" fmla="*/ 0 w 273"/>
                <a:gd name="T39" fmla="*/ 103 h 136"/>
                <a:gd name="T40" fmla="*/ 10 w 273"/>
                <a:gd name="T41" fmla="*/ 113 h 136"/>
                <a:gd name="T42" fmla="*/ 17 w 273"/>
                <a:gd name="T43" fmla="*/ 132 h 136"/>
                <a:gd name="T44" fmla="*/ 40 w 273"/>
                <a:gd name="T45" fmla="*/ 118 h 136"/>
                <a:gd name="T46" fmla="*/ 48 w 273"/>
                <a:gd name="T47" fmla="*/ 131 h 136"/>
                <a:gd name="T48" fmla="*/ 81 w 273"/>
                <a:gd name="T49" fmla="*/ 100 h 136"/>
                <a:gd name="T50" fmla="*/ 93 w 273"/>
                <a:gd name="T51" fmla="*/ 112 h 136"/>
                <a:gd name="T52" fmla="*/ 142 w 273"/>
                <a:gd name="T53" fmla="*/ 56 h 136"/>
                <a:gd name="T54" fmla="*/ 196 w 273"/>
                <a:gd name="T55" fmla="*/ 31 h 136"/>
                <a:gd name="T56" fmla="*/ 273 w 273"/>
                <a:gd name="T57" fmla="*/ 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3" h="136">
                  <a:moveTo>
                    <a:pt x="273" y="5"/>
                  </a:moveTo>
                  <a:cubicBezTo>
                    <a:pt x="273" y="5"/>
                    <a:pt x="273" y="5"/>
                    <a:pt x="273" y="5"/>
                  </a:cubicBezTo>
                  <a:cubicBezTo>
                    <a:pt x="272" y="4"/>
                    <a:pt x="269" y="2"/>
                    <a:pt x="265" y="0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184" y="28"/>
                    <a:pt x="134" y="37"/>
                    <a:pt x="123" y="60"/>
                  </a:cubicBezTo>
                  <a:cubicBezTo>
                    <a:pt x="112" y="83"/>
                    <a:pt x="102" y="106"/>
                    <a:pt x="92" y="109"/>
                  </a:cubicBezTo>
                  <a:cubicBezTo>
                    <a:pt x="87" y="110"/>
                    <a:pt x="82" y="102"/>
                    <a:pt x="85" y="91"/>
                  </a:cubicBezTo>
                  <a:cubicBezTo>
                    <a:pt x="88" y="79"/>
                    <a:pt x="103" y="41"/>
                    <a:pt x="101" y="39"/>
                  </a:cubicBezTo>
                  <a:cubicBezTo>
                    <a:pt x="99" y="37"/>
                    <a:pt x="73" y="106"/>
                    <a:pt x="66" y="114"/>
                  </a:cubicBezTo>
                  <a:cubicBezTo>
                    <a:pt x="59" y="123"/>
                    <a:pt x="49" y="129"/>
                    <a:pt x="47" y="124"/>
                  </a:cubicBezTo>
                  <a:cubicBezTo>
                    <a:pt x="44" y="119"/>
                    <a:pt x="44" y="112"/>
                    <a:pt x="45" y="104"/>
                  </a:cubicBezTo>
                  <a:cubicBezTo>
                    <a:pt x="47" y="96"/>
                    <a:pt x="66" y="46"/>
                    <a:pt x="70" y="38"/>
                  </a:cubicBezTo>
                  <a:cubicBezTo>
                    <a:pt x="74" y="30"/>
                    <a:pt x="65" y="34"/>
                    <a:pt x="61" y="45"/>
                  </a:cubicBezTo>
                  <a:cubicBezTo>
                    <a:pt x="57" y="57"/>
                    <a:pt x="37" y="115"/>
                    <a:pt x="30" y="121"/>
                  </a:cubicBezTo>
                  <a:cubicBezTo>
                    <a:pt x="23" y="126"/>
                    <a:pt x="17" y="123"/>
                    <a:pt x="16" y="119"/>
                  </a:cubicBezTo>
                  <a:cubicBezTo>
                    <a:pt x="14" y="115"/>
                    <a:pt x="14" y="113"/>
                    <a:pt x="17" y="99"/>
                  </a:cubicBezTo>
                  <a:cubicBezTo>
                    <a:pt x="21" y="86"/>
                    <a:pt x="46" y="33"/>
                    <a:pt x="43" y="31"/>
                  </a:cubicBezTo>
                  <a:cubicBezTo>
                    <a:pt x="40" y="29"/>
                    <a:pt x="21" y="75"/>
                    <a:pt x="17" y="86"/>
                  </a:cubicBezTo>
                  <a:cubicBezTo>
                    <a:pt x="13" y="97"/>
                    <a:pt x="10" y="106"/>
                    <a:pt x="6" y="106"/>
                  </a:cubicBezTo>
                  <a:cubicBezTo>
                    <a:pt x="4" y="106"/>
                    <a:pt x="2" y="104"/>
                    <a:pt x="0" y="103"/>
                  </a:cubicBezTo>
                  <a:cubicBezTo>
                    <a:pt x="0" y="115"/>
                    <a:pt x="10" y="113"/>
                    <a:pt x="10" y="113"/>
                  </a:cubicBezTo>
                  <a:cubicBezTo>
                    <a:pt x="10" y="113"/>
                    <a:pt x="6" y="129"/>
                    <a:pt x="17" y="132"/>
                  </a:cubicBezTo>
                  <a:cubicBezTo>
                    <a:pt x="28" y="136"/>
                    <a:pt x="40" y="118"/>
                    <a:pt x="40" y="118"/>
                  </a:cubicBezTo>
                  <a:cubicBezTo>
                    <a:pt x="40" y="118"/>
                    <a:pt x="35" y="129"/>
                    <a:pt x="48" y="131"/>
                  </a:cubicBezTo>
                  <a:cubicBezTo>
                    <a:pt x="61" y="133"/>
                    <a:pt x="81" y="100"/>
                    <a:pt x="81" y="100"/>
                  </a:cubicBezTo>
                  <a:cubicBezTo>
                    <a:pt x="81" y="100"/>
                    <a:pt x="83" y="111"/>
                    <a:pt x="93" y="112"/>
                  </a:cubicBezTo>
                  <a:cubicBezTo>
                    <a:pt x="104" y="113"/>
                    <a:pt x="124" y="78"/>
                    <a:pt x="142" y="56"/>
                  </a:cubicBezTo>
                  <a:cubicBezTo>
                    <a:pt x="160" y="35"/>
                    <a:pt x="196" y="31"/>
                    <a:pt x="196" y="31"/>
                  </a:cubicBezTo>
                  <a:lnTo>
                    <a:pt x="273" y="5"/>
                  </a:lnTo>
                  <a:close/>
                </a:path>
              </a:pathLst>
            </a:custGeom>
            <a:solidFill>
              <a:srgbClr val="DD8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13065125" y="4995863"/>
              <a:ext cx="619125" cy="168275"/>
            </a:xfrm>
            <a:custGeom>
              <a:avLst/>
              <a:gdLst>
                <a:gd name="T0" fmla="*/ 149 w 165"/>
                <a:gd name="T1" fmla="*/ 0 h 45"/>
                <a:gd name="T2" fmla="*/ 149 w 165"/>
                <a:gd name="T3" fmla="*/ 1 h 45"/>
                <a:gd name="T4" fmla="*/ 147 w 165"/>
                <a:gd name="T5" fmla="*/ 18 h 45"/>
                <a:gd name="T6" fmla="*/ 85 w 165"/>
                <a:gd name="T7" fmla="*/ 27 h 45"/>
                <a:gd name="T8" fmla="*/ 40 w 165"/>
                <a:gd name="T9" fmla="*/ 11 h 45"/>
                <a:gd name="T10" fmla="*/ 0 w 165"/>
                <a:gd name="T11" fmla="*/ 20 h 45"/>
                <a:gd name="T12" fmla="*/ 5 w 165"/>
                <a:gd name="T13" fmla="*/ 45 h 45"/>
                <a:gd name="T14" fmla="*/ 58 w 165"/>
                <a:gd name="T15" fmla="*/ 35 h 45"/>
                <a:gd name="T16" fmla="*/ 117 w 165"/>
                <a:gd name="T17" fmla="*/ 30 h 45"/>
                <a:gd name="T18" fmla="*/ 165 w 165"/>
                <a:gd name="T19" fmla="*/ 27 h 45"/>
                <a:gd name="T20" fmla="*/ 149 w 165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45">
                  <a:moveTo>
                    <a:pt x="149" y="0"/>
                  </a:moveTo>
                  <a:cubicBezTo>
                    <a:pt x="149" y="0"/>
                    <a:pt x="149" y="1"/>
                    <a:pt x="149" y="1"/>
                  </a:cubicBezTo>
                  <a:cubicBezTo>
                    <a:pt x="152" y="12"/>
                    <a:pt x="156" y="19"/>
                    <a:pt x="147" y="18"/>
                  </a:cubicBezTo>
                  <a:cubicBezTo>
                    <a:pt x="138" y="17"/>
                    <a:pt x="107" y="25"/>
                    <a:pt x="85" y="27"/>
                  </a:cubicBezTo>
                  <a:cubicBezTo>
                    <a:pt x="64" y="28"/>
                    <a:pt x="56" y="16"/>
                    <a:pt x="40" y="11"/>
                  </a:cubicBezTo>
                  <a:cubicBezTo>
                    <a:pt x="30" y="7"/>
                    <a:pt x="11" y="15"/>
                    <a:pt x="0" y="20"/>
                  </a:cubicBezTo>
                  <a:cubicBezTo>
                    <a:pt x="3" y="35"/>
                    <a:pt x="5" y="45"/>
                    <a:pt x="5" y="45"/>
                  </a:cubicBezTo>
                  <a:cubicBezTo>
                    <a:pt x="5" y="45"/>
                    <a:pt x="43" y="33"/>
                    <a:pt x="58" y="35"/>
                  </a:cubicBezTo>
                  <a:cubicBezTo>
                    <a:pt x="73" y="37"/>
                    <a:pt x="97" y="33"/>
                    <a:pt x="117" y="30"/>
                  </a:cubicBezTo>
                  <a:cubicBezTo>
                    <a:pt x="136" y="26"/>
                    <a:pt x="165" y="27"/>
                    <a:pt x="165" y="27"/>
                  </a:cubicBezTo>
                  <a:cubicBezTo>
                    <a:pt x="165" y="27"/>
                    <a:pt x="156" y="14"/>
                    <a:pt x="149" y="0"/>
                  </a:cubicBezTo>
                  <a:close/>
                </a:path>
              </a:pathLst>
            </a:custGeom>
            <a:solidFill>
              <a:srgbClr val="DD8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10728325" y="4830763"/>
              <a:ext cx="2371725" cy="1062038"/>
            </a:xfrm>
            <a:custGeom>
              <a:avLst/>
              <a:gdLst>
                <a:gd name="T0" fmla="*/ 598 w 632"/>
                <a:gd name="T1" fmla="*/ 0 h 283"/>
                <a:gd name="T2" fmla="*/ 628 w 632"/>
                <a:gd name="T3" fmla="*/ 89 h 283"/>
                <a:gd name="T4" fmla="*/ 627 w 632"/>
                <a:gd name="T5" fmla="*/ 168 h 283"/>
                <a:gd name="T6" fmla="*/ 366 w 632"/>
                <a:gd name="T7" fmla="*/ 253 h 283"/>
                <a:gd name="T8" fmla="*/ 170 w 632"/>
                <a:gd name="T9" fmla="*/ 279 h 283"/>
                <a:gd name="T10" fmla="*/ 16 w 632"/>
                <a:gd name="T11" fmla="*/ 216 h 283"/>
                <a:gd name="T12" fmla="*/ 6 w 632"/>
                <a:gd name="T13" fmla="*/ 125 h 283"/>
                <a:gd name="T14" fmla="*/ 31 w 632"/>
                <a:gd name="T15" fmla="*/ 207 h 283"/>
                <a:gd name="T16" fmla="*/ 233 w 632"/>
                <a:gd name="T17" fmla="*/ 257 h 283"/>
                <a:gd name="T18" fmla="*/ 607 w 632"/>
                <a:gd name="T19" fmla="*/ 156 h 283"/>
                <a:gd name="T20" fmla="*/ 619 w 632"/>
                <a:gd name="T21" fmla="*/ 81 h 283"/>
                <a:gd name="T22" fmla="*/ 598 w 632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2" h="283">
                  <a:moveTo>
                    <a:pt x="598" y="0"/>
                  </a:moveTo>
                  <a:cubicBezTo>
                    <a:pt x="598" y="0"/>
                    <a:pt x="621" y="22"/>
                    <a:pt x="628" y="89"/>
                  </a:cubicBezTo>
                  <a:cubicBezTo>
                    <a:pt x="632" y="130"/>
                    <a:pt x="627" y="168"/>
                    <a:pt x="627" y="168"/>
                  </a:cubicBezTo>
                  <a:cubicBezTo>
                    <a:pt x="627" y="168"/>
                    <a:pt x="466" y="231"/>
                    <a:pt x="366" y="253"/>
                  </a:cubicBezTo>
                  <a:cubicBezTo>
                    <a:pt x="265" y="274"/>
                    <a:pt x="210" y="283"/>
                    <a:pt x="170" y="279"/>
                  </a:cubicBezTo>
                  <a:cubicBezTo>
                    <a:pt x="130" y="274"/>
                    <a:pt x="32" y="239"/>
                    <a:pt x="16" y="216"/>
                  </a:cubicBezTo>
                  <a:cubicBezTo>
                    <a:pt x="0" y="193"/>
                    <a:pt x="0" y="160"/>
                    <a:pt x="6" y="125"/>
                  </a:cubicBezTo>
                  <a:cubicBezTo>
                    <a:pt x="6" y="125"/>
                    <a:pt x="5" y="183"/>
                    <a:pt x="31" y="207"/>
                  </a:cubicBezTo>
                  <a:cubicBezTo>
                    <a:pt x="57" y="231"/>
                    <a:pt x="162" y="264"/>
                    <a:pt x="233" y="257"/>
                  </a:cubicBezTo>
                  <a:cubicBezTo>
                    <a:pt x="304" y="250"/>
                    <a:pt x="607" y="156"/>
                    <a:pt x="607" y="156"/>
                  </a:cubicBezTo>
                  <a:cubicBezTo>
                    <a:pt x="607" y="156"/>
                    <a:pt x="621" y="117"/>
                    <a:pt x="619" y="81"/>
                  </a:cubicBezTo>
                  <a:cubicBezTo>
                    <a:pt x="617" y="46"/>
                    <a:pt x="598" y="0"/>
                    <a:pt x="598" y="0"/>
                  </a:cubicBez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13703300" y="3884613"/>
              <a:ext cx="277813" cy="581025"/>
            </a:xfrm>
            <a:custGeom>
              <a:avLst/>
              <a:gdLst>
                <a:gd name="T0" fmla="*/ 74 w 74"/>
                <a:gd name="T1" fmla="*/ 0 h 155"/>
                <a:gd name="T2" fmla="*/ 36 w 74"/>
                <a:gd name="T3" fmla="*/ 88 h 155"/>
                <a:gd name="T4" fmla="*/ 0 w 74"/>
                <a:gd name="T5" fmla="*/ 155 h 155"/>
                <a:gd name="T6" fmla="*/ 43 w 74"/>
                <a:gd name="T7" fmla="*/ 87 h 155"/>
                <a:gd name="T8" fmla="*/ 74 w 7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55">
                  <a:moveTo>
                    <a:pt x="74" y="0"/>
                  </a:moveTo>
                  <a:cubicBezTo>
                    <a:pt x="74" y="0"/>
                    <a:pt x="43" y="72"/>
                    <a:pt x="36" y="88"/>
                  </a:cubicBezTo>
                  <a:cubicBezTo>
                    <a:pt x="29" y="104"/>
                    <a:pt x="0" y="155"/>
                    <a:pt x="0" y="155"/>
                  </a:cubicBezTo>
                  <a:cubicBezTo>
                    <a:pt x="0" y="155"/>
                    <a:pt x="31" y="109"/>
                    <a:pt x="43" y="87"/>
                  </a:cubicBezTo>
                  <a:cubicBezTo>
                    <a:pt x="54" y="65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11215688" y="3827463"/>
              <a:ext cx="288925" cy="579438"/>
            </a:xfrm>
            <a:custGeom>
              <a:avLst/>
              <a:gdLst>
                <a:gd name="T0" fmla="*/ 0 w 77"/>
                <a:gd name="T1" fmla="*/ 0 h 154"/>
                <a:gd name="T2" fmla="*/ 40 w 77"/>
                <a:gd name="T3" fmla="*/ 87 h 154"/>
                <a:gd name="T4" fmla="*/ 77 w 77"/>
                <a:gd name="T5" fmla="*/ 154 h 154"/>
                <a:gd name="T6" fmla="*/ 33 w 77"/>
                <a:gd name="T7" fmla="*/ 86 h 154"/>
                <a:gd name="T8" fmla="*/ 0 w 77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54">
                  <a:moveTo>
                    <a:pt x="0" y="0"/>
                  </a:moveTo>
                  <a:cubicBezTo>
                    <a:pt x="0" y="0"/>
                    <a:pt x="33" y="72"/>
                    <a:pt x="40" y="87"/>
                  </a:cubicBezTo>
                  <a:cubicBezTo>
                    <a:pt x="47" y="103"/>
                    <a:pt x="77" y="154"/>
                    <a:pt x="77" y="154"/>
                  </a:cubicBezTo>
                  <a:cubicBezTo>
                    <a:pt x="77" y="154"/>
                    <a:pt x="45" y="108"/>
                    <a:pt x="33" y="86"/>
                  </a:cubicBezTo>
                  <a:cubicBezTo>
                    <a:pt x="21" y="6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A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11317288" y="679450"/>
              <a:ext cx="2438400" cy="2622550"/>
            </a:xfrm>
            <a:custGeom>
              <a:avLst/>
              <a:gdLst>
                <a:gd name="T0" fmla="*/ 78 w 650"/>
                <a:gd name="T1" fmla="*/ 346 h 699"/>
                <a:gd name="T2" fmla="*/ 18 w 650"/>
                <a:gd name="T3" fmla="*/ 410 h 699"/>
                <a:gd name="T4" fmla="*/ 101 w 650"/>
                <a:gd name="T5" fmla="*/ 475 h 699"/>
                <a:gd name="T6" fmla="*/ 365 w 650"/>
                <a:gd name="T7" fmla="*/ 671 h 699"/>
                <a:gd name="T8" fmla="*/ 554 w 650"/>
                <a:gd name="T9" fmla="*/ 455 h 699"/>
                <a:gd name="T10" fmla="*/ 626 w 650"/>
                <a:gd name="T11" fmla="*/ 331 h 699"/>
                <a:gd name="T12" fmla="*/ 558 w 650"/>
                <a:gd name="T13" fmla="*/ 334 h 699"/>
                <a:gd name="T14" fmla="*/ 324 w 650"/>
                <a:gd name="T15" fmla="*/ 8 h 699"/>
                <a:gd name="T16" fmla="*/ 78 w 650"/>
                <a:gd name="T17" fmla="*/ 346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699">
                  <a:moveTo>
                    <a:pt x="78" y="346"/>
                  </a:moveTo>
                  <a:cubicBezTo>
                    <a:pt x="25" y="306"/>
                    <a:pt x="8" y="356"/>
                    <a:pt x="18" y="410"/>
                  </a:cubicBezTo>
                  <a:cubicBezTo>
                    <a:pt x="29" y="464"/>
                    <a:pt x="101" y="475"/>
                    <a:pt x="101" y="475"/>
                  </a:cubicBezTo>
                  <a:cubicBezTo>
                    <a:pt x="101" y="475"/>
                    <a:pt x="145" y="699"/>
                    <a:pt x="365" y="671"/>
                  </a:cubicBezTo>
                  <a:cubicBezTo>
                    <a:pt x="531" y="649"/>
                    <a:pt x="554" y="455"/>
                    <a:pt x="554" y="455"/>
                  </a:cubicBezTo>
                  <a:cubicBezTo>
                    <a:pt x="618" y="485"/>
                    <a:pt x="650" y="377"/>
                    <a:pt x="626" y="331"/>
                  </a:cubicBezTo>
                  <a:cubicBezTo>
                    <a:pt x="609" y="299"/>
                    <a:pt x="558" y="334"/>
                    <a:pt x="558" y="334"/>
                  </a:cubicBezTo>
                  <a:cubicBezTo>
                    <a:pt x="558" y="334"/>
                    <a:pt x="642" y="0"/>
                    <a:pt x="324" y="8"/>
                  </a:cubicBezTo>
                  <a:cubicBezTo>
                    <a:pt x="0" y="16"/>
                    <a:pt x="78" y="346"/>
                    <a:pt x="78" y="346"/>
                  </a:cubicBezTo>
                  <a:close/>
                </a:path>
              </a:pathLst>
            </a:custGeom>
            <a:solidFill>
              <a:srgbClr val="F7B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12368213" y="2428875"/>
              <a:ext cx="374650" cy="187325"/>
            </a:xfrm>
            <a:custGeom>
              <a:avLst/>
              <a:gdLst>
                <a:gd name="T0" fmla="*/ 0 w 100"/>
                <a:gd name="T1" fmla="*/ 2 h 50"/>
                <a:gd name="T2" fmla="*/ 49 w 100"/>
                <a:gd name="T3" fmla="*/ 46 h 50"/>
                <a:gd name="T4" fmla="*/ 100 w 100"/>
                <a:gd name="T5" fmla="*/ 0 h 50"/>
                <a:gd name="T6" fmla="*/ 0 w 100"/>
                <a:gd name="T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50">
                  <a:moveTo>
                    <a:pt x="0" y="2"/>
                  </a:moveTo>
                  <a:cubicBezTo>
                    <a:pt x="0" y="2"/>
                    <a:pt x="19" y="41"/>
                    <a:pt x="49" y="46"/>
                  </a:cubicBezTo>
                  <a:cubicBezTo>
                    <a:pt x="79" y="50"/>
                    <a:pt x="100" y="0"/>
                    <a:pt x="100" y="0"/>
                  </a:cubicBezTo>
                  <a:cubicBezTo>
                    <a:pt x="100" y="0"/>
                    <a:pt x="65" y="37"/>
                    <a:pt x="0" y="2"/>
                  </a:cubicBezTo>
                  <a:close/>
                </a:path>
              </a:pathLst>
            </a:custGeom>
            <a:solidFill>
              <a:srgbClr val="DD8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13449300" y="1989138"/>
              <a:ext cx="160338" cy="307975"/>
            </a:xfrm>
            <a:custGeom>
              <a:avLst/>
              <a:gdLst>
                <a:gd name="T0" fmla="*/ 0 w 43"/>
                <a:gd name="T1" fmla="*/ 82 h 82"/>
                <a:gd name="T2" fmla="*/ 8 w 43"/>
                <a:gd name="T3" fmla="*/ 66 h 82"/>
                <a:gd name="T4" fmla="*/ 16 w 43"/>
                <a:gd name="T5" fmla="*/ 50 h 82"/>
                <a:gd name="T6" fmla="*/ 13 w 43"/>
                <a:gd name="T7" fmla="*/ 16 h 82"/>
                <a:gd name="T8" fmla="*/ 38 w 43"/>
                <a:gd name="T9" fmla="*/ 10 h 82"/>
                <a:gd name="T10" fmla="*/ 38 w 43"/>
                <a:gd name="T11" fmla="*/ 38 h 82"/>
                <a:gd name="T12" fmla="*/ 29 w 43"/>
                <a:gd name="T13" fmla="*/ 16 h 82"/>
                <a:gd name="T14" fmla="*/ 19 w 43"/>
                <a:gd name="T15" fmla="*/ 34 h 82"/>
                <a:gd name="T16" fmla="*/ 31 w 43"/>
                <a:gd name="T17" fmla="*/ 61 h 82"/>
                <a:gd name="T18" fmla="*/ 0 w 43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82">
                  <a:moveTo>
                    <a:pt x="0" y="82"/>
                  </a:moveTo>
                  <a:cubicBezTo>
                    <a:pt x="0" y="82"/>
                    <a:pt x="0" y="69"/>
                    <a:pt x="8" y="66"/>
                  </a:cubicBezTo>
                  <a:cubicBezTo>
                    <a:pt x="16" y="63"/>
                    <a:pt x="21" y="58"/>
                    <a:pt x="16" y="50"/>
                  </a:cubicBezTo>
                  <a:cubicBezTo>
                    <a:pt x="11" y="43"/>
                    <a:pt x="2" y="31"/>
                    <a:pt x="13" y="16"/>
                  </a:cubicBezTo>
                  <a:cubicBezTo>
                    <a:pt x="23" y="1"/>
                    <a:pt x="34" y="0"/>
                    <a:pt x="38" y="10"/>
                  </a:cubicBezTo>
                  <a:cubicBezTo>
                    <a:pt x="43" y="21"/>
                    <a:pt x="38" y="38"/>
                    <a:pt x="38" y="38"/>
                  </a:cubicBezTo>
                  <a:cubicBezTo>
                    <a:pt x="38" y="38"/>
                    <a:pt x="38" y="15"/>
                    <a:pt x="29" y="16"/>
                  </a:cubicBezTo>
                  <a:cubicBezTo>
                    <a:pt x="21" y="18"/>
                    <a:pt x="11" y="25"/>
                    <a:pt x="19" y="34"/>
                  </a:cubicBezTo>
                  <a:cubicBezTo>
                    <a:pt x="27" y="44"/>
                    <a:pt x="35" y="54"/>
                    <a:pt x="31" y="61"/>
                  </a:cubicBezTo>
                  <a:cubicBezTo>
                    <a:pt x="26" y="68"/>
                    <a:pt x="1" y="75"/>
                    <a:pt x="0" y="82"/>
                  </a:cubicBezTo>
                  <a:close/>
                </a:path>
              </a:pathLst>
            </a:custGeom>
            <a:solidFill>
              <a:srgbClr val="DD8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11437938" y="2008188"/>
              <a:ext cx="220663" cy="344488"/>
            </a:xfrm>
            <a:custGeom>
              <a:avLst/>
              <a:gdLst>
                <a:gd name="T0" fmla="*/ 56 w 59"/>
                <a:gd name="T1" fmla="*/ 92 h 92"/>
                <a:gd name="T2" fmla="*/ 51 w 59"/>
                <a:gd name="T3" fmla="*/ 75 h 92"/>
                <a:gd name="T4" fmla="*/ 34 w 59"/>
                <a:gd name="T5" fmla="*/ 62 h 92"/>
                <a:gd name="T6" fmla="*/ 43 w 59"/>
                <a:gd name="T7" fmla="*/ 39 h 92"/>
                <a:gd name="T8" fmla="*/ 13 w 59"/>
                <a:gd name="T9" fmla="*/ 5 h 92"/>
                <a:gd name="T10" fmla="*/ 2 w 59"/>
                <a:gd name="T11" fmla="*/ 40 h 92"/>
                <a:gd name="T12" fmla="*/ 7 w 59"/>
                <a:gd name="T13" fmla="*/ 60 h 92"/>
                <a:gd name="T14" fmla="*/ 12 w 59"/>
                <a:gd name="T15" fmla="*/ 23 h 92"/>
                <a:gd name="T16" fmla="*/ 25 w 59"/>
                <a:gd name="T17" fmla="*/ 29 h 92"/>
                <a:gd name="T18" fmla="*/ 27 w 59"/>
                <a:gd name="T19" fmla="*/ 51 h 92"/>
                <a:gd name="T20" fmla="*/ 26 w 59"/>
                <a:gd name="T21" fmla="*/ 75 h 92"/>
                <a:gd name="T22" fmla="*/ 42 w 59"/>
                <a:gd name="T23" fmla="*/ 80 h 92"/>
                <a:gd name="T24" fmla="*/ 56 w 59"/>
                <a:gd name="T2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92">
                  <a:moveTo>
                    <a:pt x="56" y="92"/>
                  </a:moveTo>
                  <a:cubicBezTo>
                    <a:pt x="56" y="92"/>
                    <a:pt x="59" y="82"/>
                    <a:pt x="51" y="75"/>
                  </a:cubicBezTo>
                  <a:cubicBezTo>
                    <a:pt x="43" y="67"/>
                    <a:pt x="33" y="73"/>
                    <a:pt x="34" y="62"/>
                  </a:cubicBezTo>
                  <a:cubicBezTo>
                    <a:pt x="34" y="52"/>
                    <a:pt x="49" y="55"/>
                    <a:pt x="43" y="39"/>
                  </a:cubicBezTo>
                  <a:cubicBezTo>
                    <a:pt x="36" y="22"/>
                    <a:pt x="27" y="0"/>
                    <a:pt x="13" y="5"/>
                  </a:cubicBezTo>
                  <a:cubicBezTo>
                    <a:pt x="0" y="9"/>
                    <a:pt x="1" y="30"/>
                    <a:pt x="2" y="40"/>
                  </a:cubicBezTo>
                  <a:cubicBezTo>
                    <a:pt x="3" y="50"/>
                    <a:pt x="7" y="60"/>
                    <a:pt x="7" y="60"/>
                  </a:cubicBezTo>
                  <a:cubicBezTo>
                    <a:pt x="7" y="60"/>
                    <a:pt x="9" y="28"/>
                    <a:pt x="12" y="23"/>
                  </a:cubicBezTo>
                  <a:cubicBezTo>
                    <a:pt x="16" y="18"/>
                    <a:pt x="21" y="17"/>
                    <a:pt x="25" y="29"/>
                  </a:cubicBezTo>
                  <a:cubicBezTo>
                    <a:pt x="28" y="40"/>
                    <a:pt x="31" y="42"/>
                    <a:pt x="27" y="51"/>
                  </a:cubicBezTo>
                  <a:cubicBezTo>
                    <a:pt x="23" y="60"/>
                    <a:pt x="19" y="71"/>
                    <a:pt x="26" y="75"/>
                  </a:cubicBezTo>
                  <a:cubicBezTo>
                    <a:pt x="32" y="80"/>
                    <a:pt x="41" y="77"/>
                    <a:pt x="42" y="80"/>
                  </a:cubicBezTo>
                  <a:cubicBezTo>
                    <a:pt x="43" y="83"/>
                    <a:pt x="56" y="92"/>
                    <a:pt x="56" y="92"/>
                  </a:cubicBezTo>
                  <a:close/>
                </a:path>
              </a:pathLst>
            </a:custGeom>
            <a:solidFill>
              <a:srgbClr val="DD8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12712700" y="1625600"/>
              <a:ext cx="514350" cy="223838"/>
            </a:xfrm>
            <a:custGeom>
              <a:avLst/>
              <a:gdLst>
                <a:gd name="T0" fmla="*/ 11 w 137"/>
                <a:gd name="T1" fmla="*/ 60 h 60"/>
                <a:gd name="T2" fmla="*/ 64 w 137"/>
                <a:gd name="T3" fmla="*/ 30 h 60"/>
                <a:gd name="T4" fmla="*/ 137 w 137"/>
                <a:gd name="T5" fmla="*/ 34 h 60"/>
                <a:gd name="T6" fmla="*/ 73 w 137"/>
                <a:gd name="T7" fmla="*/ 3 h 60"/>
                <a:gd name="T8" fmla="*/ 0 w 137"/>
                <a:gd name="T9" fmla="*/ 40 h 60"/>
                <a:gd name="T10" fmla="*/ 11 w 137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60">
                  <a:moveTo>
                    <a:pt x="11" y="60"/>
                  </a:moveTo>
                  <a:cubicBezTo>
                    <a:pt x="11" y="60"/>
                    <a:pt x="30" y="41"/>
                    <a:pt x="64" y="30"/>
                  </a:cubicBezTo>
                  <a:cubicBezTo>
                    <a:pt x="98" y="19"/>
                    <a:pt x="137" y="34"/>
                    <a:pt x="137" y="34"/>
                  </a:cubicBezTo>
                  <a:cubicBezTo>
                    <a:pt x="137" y="34"/>
                    <a:pt x="117" y="7"/>
                    <a:pt x="73" y="3"/>
                  </a:cubicBezTo>
                  <a:cubicBezTo>
                    <a:pt x="29" y="0"/>
                    <a:pt x="0" y="40"/>
                    <a:pt x="0" y="40"/>
                  </a:cubicBezTo>
                  <a:lnTo>
                    <a:pt x="11" y="60"/>
                  </a:lnTo>
                  <a:close/>
                </a:path>
              </a:pathLst>
            </a:custGeom>
            <a:solidFill>
              <a:srgbClr val="873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11834813" y="1639888"/>
              <a:ext cx="517525" cy="214313"/>
            </a:xfrm>
            <a:custGeom>
              <a:avLst/>
              <a:gdLst>
                <a:gd name="T0" fmla="*/ 130 w 138"/>
                <a:gd name="T1" fmla="*/ 57 h 57"/>
                <a:gd name="T2" fmla="*/ 82 w 138"/>
                <a:gd name="T3" fmla="*/ 34 h 57"/>
                <a:gd name="T4" fmla="*/ 0 w 138"/>
                <a:gd name="T5" fmla="*/ 46 h 57"/>
                <a:gd name="T6" fmla="*/ 61 w 138"/>
                <a:gd name="T7" fmla="*/ 9 h 57"/>
                <a:gd name="T8" fmla="*/ 138 w 138"/>
                <a:gd name="T9" fmla="*/ 37 h 57"/>
                <a:gd name="T10" fmla="*/ 130 w 138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57">
                  <a:moveTo>
                    <a:pt x="130" y="57"/>
                  </a:moveTo>
                  <a:cubicBezTo>
                    <a:pt x="130" y="57"/>
                    <a:pt x="117" y="41"/>
                    <a:pt x="82" y="34"/>
                  </a:cubicBezTo>
                  <a:cubicBezTo>
                    <a:pt x="47" y="27"/>
                    <a:pt x="0" y="46"/>
                    <a:pt x="0" y="46"/>
                  </a:cubicBezTo>
                  <a:cubicBezTo>
                    <a:pt x="0" y="46"/>
                    <a:pt x="17" y="17"/>
                    <a:pt x="61" y="9"/>
                  </a:cubicBezTo>
                  <a:cubicBezTo>
                    <a:pt x="105" y="0"/>
                    <a:pt x="138" y="37"/>
                    <a:pt x="138" y="37"/>
                  </a:cubicBezTo>
                  <a:lnTo>
                    <a:pt x="130" y="57"/>
                  </a:lnTo>
                  <a:close/>
                </a:path>
              </a:pathLst>
            </a:custGeom>
            <a:solidFill>
              <a:srgbClr val="873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12806363" y="1797050"/>
              <a:ext cx="360363" cy="481013"/>
            </a:xfrm>
            <a:custGeom>
              <a:avLst/>
              <a:gdLst>
                <a:gd name="T0" fmla="*/ 95 w 96"/>
                <a:gd name="T1" fmla="*/ 62 h 128"/>
                <a:gd name="T2" fmla="*/ 51 w 96"/>
                <a:gd name="T3" fmla="*/ 127 h 128"/>
                <a:gd name="T4" fmla="*/ 1 w 96"/>
                <a:gd name="T5" fmla="*/ 66 h 128"/>
                <a:gd name="T6" fmla="*/ 46 w 96"/>
                <a:gd name="T7" fmla="*/ 1 h 128"/>
                <a:gd name="T8" fmla="*/ 95 w 96"/>
                <a:gd name="T9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8">
                  <a:moveTo>
                    <a:pt x="95" y="62"/>
                  </a:moveTo>
                  <a:cubicBezTo>
                    <a:pt x="96" y="97"/>
                    <a:pt x="76" y="126"/>
                    <a:pt x="51" y="127"/>
                  </a:cubicBezTo>
                  <a:cubicBezTo>
                    <a:pt x="25" y="128"/>
                    <a:pt x="3" y="101"/>
                    <a:pt x="1" y="66"/>
                  </a:cubicBezTo>
                  <a:cubicBezTo>
                    <a:pt x="0" y="31"/>
                    <a:pt x="20" y="2"/>
                    <a:pt x="46" y="1"/>
                  </a:cubicBezTo>
                  <a:cubicBezTo>
                    <a:pt x="72" y="0"/>
                    <a:pt x="94" y="28"/>
                    <a:pt x="95" y="62"/>
                  </a:cubicBezTo>
                  <a:close/>
                </a:path>
              </a:pathLst>
            </a:custGeom>
            <a:solidFill>
              <a:srgbClr val="DD8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12814300" y="1835150"/>
              <a:ext cx="346075" cy="415925"/>
            </a:xfrm>
            <a:custGeom>
              <a:avLst/>
              <a:gdLst>
                <a:gd name="T0" fmla="*/ 90 w 92"/>
                <a:gd name="T1" fmla="*/ 54 h 111"/>
                <a:gd name="T2" fmla="*/ 48 w 92"/>
                <a:gd name="T3" fmla="*/ 110 h 111"/>
                <a:gd name="T4" fmla="*/ 1 w 92"/>
                <a:gd name="T5" fmla="*/ 57 h 111"/>
                <a:gd name="T6" fmla="*/ 44 w 92"/>
                <a:gd name="T7" fmla="*/ 1 h 111"/>
                <a:gd name="T8" fmla="*/ 90 w 92"/>
                <a:gd name="T9" fmla="*/ 5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11">
                  <a:moveTo>
                    <a:pt x="90" y="54"/>
                  </a:moveTo>
                  <a:cubicBezTo>
                    <a:pt x="92" y="84"/>
                    <a:pt x="72" y="109"/>
                    <a:pt x="48" y="110"/>
                  </a:cubicBezTo>
                  <a:cubicBezTo>
                    <a:pt x="23" y="111"/>
                    <a:pt x="2" y="87"/>
                    <a:pt x="1" y="57"/>
                  </a:cubicBezTo>
                  <a:cubicBezTo>
                    <a:pt x="0" y="27"/>
                    <a:pt x="19" y="2"/>
                    <a:pt x="44" y="1"/>
                  </a:cubicBezTo>
                  <a:cubicBezTo>
                    <a:pt x="68" y="0"/>
                    <a:pt x="89" y="24"/>
                    <a:pt x="90" y="54"/>
                  </a:cubicBezTo>
                  <a:close/>
                </a:path>
              </a:pathLst>
            </a:custGeom>
            <a:solidFill>
              <a:srgbClr val="EDE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12858750" y="1936750"/>
              <a:ext cx="263525" cy="266700"/>
            </a:xfrm>
            <a:custGeom>
              <a:avLst/>
              <a:gdLst>
                <a:gd name="T0" fmla="*/ 69 w 70"/>
                <a:gd name="T1" fmla="*/ 35 h 71"/>
                <a:gd name="T2" fmla="*/ 36 w 70"/>
                <a:gd name="T3" fmla="*/ 70 h 71"/>
                <a:gd name="T4" fmla="*/ 1 w 70"/>
                <a:gd name="T5" fmla="*/ 37 h 71"/>
                <a:gd name="T6" fmla="*/ 34 w 70"/>
                <a:gd name="T7" fmla="*/ 1 h 71"/>
                <a:gd name="T8" fmla="*/ 69 w 70"/>
                <a:gd name="T9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9" y="35"/>
                  </a:moveTo>
                  <a:cubicBezTo>
                    <a:pt x="70" y="54"/>
                    <a:pt x="55" y="70"/>
                    <a:pt x="36" y="70"/>
                  </a:cubicBezTo>
                  <a:cubicBezTo>
                    <a:pt x="17" y="71"/>
                    <a:pt x="2" y="56"/>
                    <a:pt x="1" y="37"/>
                  </a:cubicBezTo>
                  <a:cubicBezTo>
                    <a:pt x="0" y="18"/>
                    <a:pt x="15" y="2"/>
                    <a:pt x="34" y="1"/>
                  </a:cubicBezTo>
                  <a:cubicBezTo>
                    <a:pt x="53" y="0"/>
                    <a:pt x="69" y="15"/>
                    <a:pt x="69" y="35"/>
                  </a:cubicBezTo>
                  <a:close/>
                </a:path>
              </a:pathLst>
            </a:custGeom>
            <a:solidFill>
              <a:srgbClr val="2D3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12946063" y="2027238"/>
              <a:ext cx="90488" cy="88900"/>
            </a:xfrm>
            <a:custGeom>
              <a:avLst/>
              <a:gdLst>
                <a:gd name="T0" fmla="*/ 24 w 24"/>
                <a:gd name="T1" fmla="*/ 11 h 24"/>
                <a:gd name="T2" fmla="*/ 12 w 24"/>
                <a:gd name="T3" fmla="*/ 24 h 24"/>
                <a:gd name="T4" fmla="*/ 0 w 24"/>
                <a:gd name="T5" fmla="*/ 12 h 24"/>
                <a:gd name="T6" fmla="*/ 12 w 24"/>
                <a:gd name="T7" fmla="*/ 0 h 24"/>
                <a:gd name="T8" fmla="*/ 24 w 24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4" y="11"/>
                  </a:moveTo>
                  <a:cubicBezTo>
                    <a:pt x="24" y="18"/>
                    <a:pt x="19" y="23"/>
                    <a:pt x="12" y="24"/>
                  </a:cubicBezTo>
                  <a:cubicBezTo>
                    <a:pt x="6" y="24"/>
                    <a:pt x="1" y="19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lose/>
                </a:path>
              </a:pathLst>
            </a:custGeom>
            <a:solidFill>
              <a:srgbClr val="140F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13017500" y="1985963"/>
              <a:ext cx="71438" cy="71438"/>
            </a:xfrm>
            <a:custGeom>
              <a:avLst/>
              <a:gdLst>
                <a:gd name="T0" fmla="*/ 18 w 19"/>
                <a:gd name="T1" fmla="*/ 9 h 19"/>
                <a:gd name="T2" fmla="*/ 10 w 19"/>
                <a:gd name="T3" fmla="*/ 18 h 19"/>
                <a:gd name="T4" fmla="*/ 1 w 19"/>
                <a:gd name="T5" fmla="*/ 10 h 19"/>
                <a:gd name="T6" fmla="*/ 9 w 19"/>
                <a:gd name="T7" fmla="*/ 0 h 19"/>
                <a:gd name="T8" fmla="*/ 18 w 1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8" y="9"/>
                  </a:moveTo>
                  <a:cubicBezTo>
                    <a:pt x="19" y="14"/>
                    <a:pt x="15" y="18"/>
                    <a:pt x="10" y="18"/>
                  </a:cubicBezTo>
                  <a:cubicBezTo>
                    <a:pt x="5" y="19"/>
                    <a:pt x="1" y="15"/>
                    <a:pt x="1" y="10"/>
                  </a:cubicBezTo>
                  <a:cubicBezTo>
                    <a:pt x="0" y="5"/>
                    <a:pt x="4" y="1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12806363" y="1779588"/>
              <a:ext cx="357188" cy="198438"/>
            </a:xfrm>
            <a:custGeom>
              <a:avLst/>
              <a:gdLst>
                <a:gd name="T0" fmla="*/ 0 w 95"/>
                <a:gd name="T1" fmla="*/ 53 h 53"/>
                <a:gd name="T2" fmla="*/ 52 w 95"/>
                <a:gd name="T3" fmla="*/ 20 h 53"/>
                <a:gd name="T4" fmla="*/ 95 w 95"/>
                <a:gd name="T5" fmla="*/ 51 h 53"/>
                <a:gd name="T6" fmla="*/ 54 w 95"/>
                <a:gd name="T7" fmla="*/ 5 h 53"/>
                <a:gd name="T8" fmla="*/ 0 w 9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3">
                  <a:moveTo>
                    <a:pt x="0" y="53"/>
                  </a:moveTo>
                  <a:cubicBezTo>
                    <a:pt x="0" y="53"/>
                    <a:pt x="22" y="20"/>
                    <a:pt x="52" y="20"/>
                  </a:cubicBezTo>
                  <a:cubicBezTo>
                    <a:pt x="82" y="19"/>
                    <a:pt x="95" y="51"/>
                    <a:pt x="95" y="51"/>
                  </a:cubicBezTo>
                  <a:cubicBezTo>
                    <a:pt x="95" y="51"/>
                    <a:pt x="91" y="11"/>
                    <a:pt x="54" y="5"/>
                  </a:cubicBezTo>
                  <a:cubicBezTo>
                    <a:pt x="27" y="0"/>
                    <a:pt x="2" y="32"/>
                    <a:pt x="0" y="53"/>
                  </a:cubicBezTo>
                  <a:close/>
                </a:path>
              </a:pathLst>
            </a:custGeom>
            <a:solidFill>
              <a:srgbClr val="873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11947525" y="1831975"/>
              <a:ext cx="363538" cy="476250"/>
            </a:xfrm>
            <a:custGeom>
              <a:avLst/>
              <a:gdLst>
                <a:gd name="T0" fmla="*/ 95 w 97"/>
                <a:gd name="T1" fmla="*/ 62 h 127"/>
                <a:gd name="T2" fmla="*/ 51 w 97"/>
                <a:gd name="T3" fmla="*/ 126 h 127"/>
                <a:gd name="T4" fmla="*/ 2 w 97"/>
                <a:gd name="T5" fmla="*/ 65 h 127"/>
                <a:gd name="T6" fmla="*/ 46 w 97"/>
                <a:gd name="T7" fmla="*/ 1 h 127"/>
                <a:gd name="T8" fmla="*/ 95 w 97"/>
                <a:gd name="T9" fmla="*/ 6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27">
                  <a:moveTo>
                    <a:pt x="95" y="62"/>
                  </a:moveTo>
                  <a:cubicBezTo>
                    <a:pt x="97" y="97"/>
                    <a:pt x="77" y="126"/>
                    <a:pt x="51" y="126"/>
                  </a:cubicBezTo>
                  <a:cubicBezTo>
                    <a:pt x="25" y="127"/>
                    <a:pt x="3" y="100"/>
                    <a:pt x="2" y="65"/>
                  </a:cubicBezTo>
                  <a:cubicBezTo>
                    <a:pt x="0" y="30"/>
                    <a:pt x="20" y="2"/>
                    <a:pt x="46" y="1"/>
                  </a:cubicBezTo>
                  <a:cubicBezTo>
                    <a:pt x="72" y="0"/>
                    <a:pt x="94" y="27"/>
                    <a:pt x="95" y="62"/>
                  </a:cubicBezTo>
                  <a:close/>
                </a:path>
              </a:pathLst>
            </a:custGeom>
            <a:solidFill>
              <a:srgbClr val="DD8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11958638" y="1865313"/>
              <a:ext cx="338138" cy="409575"/>
            </a:xfrm>
            <a:custGeom>
              <a:avLst/>
              <a:gdLst>
                <a:gd name="T0" fmla="*/ 89 w 90"/>
                <a:gd name="T1" fmla="*/ 53 h 109"/>
                <a:gd name="T2" fmla="*/ 47 w 90"/>
                <a:gd name="T3" fmla="*/ 109 h 109"/>
                <a:gd name="T4" fmla="*/ 1 w 90"/>
                <a:gd name="T5" fmla="*/ 57 h 109"/>
                <a:gd name="T6" fmla="*/ 43 w 90"/>
                <a:gd name="T7" fmla="*/ 1 h 109"/>
                <a:gd name="T8" fmla="*/ 89 w 90"/>
                <a:gd name="T9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9">
                  <a:moveTo>
                    <a:pt x="89" y="53"/>
                  </a:moveTo>
                  <a:cubicBezTo>
                    <a:pt x="90" y="83"/>
                    <a:pt x="71" y="108"/>
                    <a:pt x="47" y="109"/>
                  </a:cubicBezTo>
                  <a:cubicBezTo>
                    <a:pt x="23" y="109"/>
                    <a:pt x="2" y="86"/>
                    <a:pt x="1" y="57"/>
                  </a:cubicBezTo>
                  <a:cubicBezTo>
                    <a:pt x="0" y="27"/>
                    <a:pt x="19" y="2"/>
                    <a:pt x="43" y="1"/>
                  </a:cubicBezTo>
                  <a:cubicBezTo>
                    <a:pt x="67" y="0"/>
                    <a:pt x="88" y="24"/>
                    <a:pt x="89" y="53"/>
                  </a:cubicBezTo>
                  <a:close/>
                </a:path>
              </a:pathLst>
            </a:custGeom>
            <a:solidFill>
              <a:srgbClr val="EDE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11999913" y="1970088"/>
              <a:ext cx="263525" cy="266700"/>
            </a:xfrm>
            <a:custGeom>
              <a:avLst/>
              <a:gdLst>
                <a:gd name="T0" fmla="*/ 69 w 70"/>
                <a:gd name="T1" fmla="*/ 34 h 71"/>
                <a:gd name="T2" fmla="*/ 37 w 70"/>
                <a:gd name="T3" fmla="*/ 70 h 71"/>
                <a:gd name="T4" fmla="*/ 1 w 70"/>
                <a:gd name="T5" fmla="*/ 37 h 71"/>
                <a:gd name="T6" fmla="*/ 34 w 70"/>
                <a:gd name="T7" fmla="*/ 1 h 71"/>
                <a:gd name="T8" fmla="*/ 69 w 70"/>
                <a:gd name="T9" fmla="*/ 3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9" y="34"/>
                  </a:moveTo>
                  <a:cubicBezTo>
                    <a:pt x="70" y="53"/>
                    <a:pt x="55" y="69"/>
                    <a:pt x="37" y="70"/>
                  </a:cubicBezTo>
                  <a:cubicBezTo>
                    <a:pt x="18" y="71"/>
                    <a:pt x="2" y="56"/>
                    <a:pt x="1" y="37"/>
                  </a:cubicBezTo>
                  <a:cubicBezTo>
                    <a:pt x="0" y="17"/>
                    <a:pt x="15" y="1"/>
                    <a:pt x="34" y="1"/>
                  </a:cubicBezTo>
                  <a:cubicBezTo>
                    <a:pt x="53" y="0"/>
                    <a:pt x="69" y="15"/>
                    <a:pt x="69" y="34"/>
                  </a:cubicBezTo>
                  <a:close/>
                </a:path>
              </a:pathLst>
            </a:custGeom>
            <a:solidFill>
              <a:srgbClr val="2D3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12087225" y="2057400"/>
              <a:ext cx="88900" cy="88900"/>
            </a:xfrm>
            <a:custGeom>
              <a:avLst/>
              <a:gdLst>
                <a:gd name="T0" fmla="*/ 24 w 24"/>
                <a:gd name="T1" fmla="*/ 12 h 24"/>
                <a:gd name="T2" fmla="*/ 13 w 24"/>
                <a:gd name="T3" fmla="*/ 24 h 24"/>
                <a:gd name="T4" fmla="*/ 1 w 24"/>
                <a:gd name="T5" fmla="*/ 13 h 24"/>
                <a:gd name="T6" fmla="*/ 12 w 24"/>
                <a:gd name="T7" fmla="*/ 0 h 24"/>
                <a:gd name="T8" fmla="*/ 24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cubicBezTo>
                    <a:pt x="24" y="18"/>
                    <a:pt x="19" y="24"/>
                    <a:pt x="13" y="24"/>
                  </a:cubicBezTo>
                  <a:cubicBezTo>
                    <a:pt x="6" y="24"/>
                    <a:pt x="1" y="19"/>
                    <a:pt x="1" y="13"/>
                  </a:cubicBezTo>
                  <a:cubicBezTo>
                    <a:pt x="0" y="6"/>
                    <a:pt x="5" y="1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lose/>
                </a:path>
              </a:pathLst>
            </a:custGeom>
            <a:solidFill>
              <a:srgbClr val="140F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12161838" y="2019300"/>
              <a:ext cx="66675" cy="66675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18 h 18"/>
                <a:gd name="T4" fmla="*/ 0 w 18"/>
                <a:gd name="T5" fmla="*/ 9 h 18"/>
                <a:gd name="T6" fmla="*/ 8 w 18"/>
                <a:gd name="T7" fmla="*/ 0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8" y="14"/>
                    <a:pt x="14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7" y="4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11928475" y="1790700"/>
              <a:ext cx="368300" cy="225425"/>
            </a:xfrm>
            <a:custGeom>
              <a:avLst/>
              <a:gdLst>
                <a:gd name="T0" fmla="*/ 98 w 98"/>
                <a:gd name="T1" fmla="*/ 53 h 60"/>
                <a:gd name="T2" fmla="*/ 50 w 98"/>
                <a:gd name="T3" fmla="*/ 24 h 60"/>
                <a:gd name="T4" fmla="*/ 1 w 98"/>
                <a:gd name="T5" fmla="*/ 60 h 60"/>
                <a:gd name="T6" fmla="*/ 36 w 98"/>
                <a:gd name="T7" fmla="*/ 10 h 60"/>
                <a:gd name="T8" fmla="*/ 98 w 98"/>
                <a:gd name="T9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0">
                  <a:moveTo>
                    <a:pt x="98" y="53"/>
                  </a:moveTo>
                  <a:cubicBezTo>
                    <a:pt x="98" y="53"/>
                    <a:pt x="80" y="22"/>
                    <a:pt x="50" y="24"/>
                  </a:cubicBezTo>
                  <a:cubicBezTo>
                    <a:pt x="20" y="26"/>
                    <a:pt x="1" y="60"/>
                    <a:pt x="1" y="60"/>
                  </a:cubicBezTo>
                  <a:cubicBezTo>
                    <a:pt x="1" y="60"/>
                    <a:pt x="0" y="20"/>
                    <a:pt x="36" y="10"/>
                  </a:cubicBezTo>
                  <a:cubicBezTo>
                    <a:pt x="73" y="0"/>
                    <a:pt x="95" y="32"/>
                    <a:pt x="98" y="53"/>
                  </a:cubicBezTo>
                  <a:close/>
                </a:path>
              </a:pathLst>
            </a:custGeom>
            <a:solidFill>
              <a:srgbClr val="873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12192000" y="2649538"/>
              <a:ext cx="723900" cy="131763"/>
            </a:xfrm>
            <a:custGeom>
              <a:avLst/>
              <a:gdLst>
                <a:gd name="T0" fmla="*/ 13 w 193"/>
                <a:gd name="T1" fmla="*/ 17 h 35"/>
                <a:gd name="T2" fmla="*/ 108 w 193"/>
                <a:gd name="T3" fmla="*/ 24 h 35"/>
                <a:gd name="T4" fmla="*/ 180 w 193"/>
                <a:gd name="T5" fmla="*/ 14 h 35"/>
                <a:gd name="T6" fmla="*/ 181 w 193"/>
                <a:gd name="T7" fmla="*/ 1 h 35"/>
                <a:gd name="T8" fmla="*/ 188 w 193"/>
                <a:gd name="T9" fmla="*/ 25 h 35"/>
                <a:gd name="T10" fmla="*/ 182 w 193"/>
                <a:gd name="T11" fmla="*/ 20 h 35"/>
                <a:gd name="T12" fmla="*/ 90 w 193"/>
                <a:gd name="T13" fmla="*/ 34 h 35"/>
                <a:gd name="T14" fmla="*/ 12 w 193"/>
                <a:gd name="T15" fmla="*/ 24 h 35"/>
                <a:gd name="T16" fmla="*/ 4 w 193"/>
                <a:gd name="T17" fmla="*/ 30 h 35"/>
                <a:gd name="T18" fmla="*/ 16 w 193"/>
                <a:gd name="T19" fmla="*/ 6 h 35"/>
                <a:gd name="T20" fmla="*/ 13 w 193"/>
                <a:gd name="T21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35">
                  <a:moveTo>
                    <a:pt x="13" y="17"/>
                  </a:moveTo>
                  <a:cubicBezTo>
                    <a:pt x="13" y="17"/>
                    <a:pt x="55" y="27"/>
                    <a:pt x="108" y="24"/>
                  </a:cubicBezTo>
                  <a:cubicBezTo>
                    <a:pt x="161" y="22"/>
                    <a:pt x="180" y="14"/>
                    <a:pt x="180" y="14"/>
                  </a:cubicBezTo>
                  <a:cubicBezTo>
                    <a:pt x="180" y="14"/>
                    <a:pt x="176" y="2"/>
                    <a:pt x="181" y="1"/>
                  </a:cubicBezTo>
                  <a:cubicBezTo>
                    <a:pt x="185" y="0"/>
                    <a:pt x="193" y="24"/>
                    <a:pt x="188" y="25"/>
                  </a:cubicBezTo>
                  <a:cubicBezTo>
                    <a:pt x="184" y="26"/>
                    <a:pt x="182" y="20"/>
                    <a:pt x="182" y="20"/>
                  </a:cubicBezTo>
                  <a:cubicBezTo>
                    <a:pt x="182" y="20"/>
                    <a:pt x="131" y="35"/>
                    <a:pt x="90" y="34"/>
                  </a:cubicBezTo>
                  <a:cubicBezTo>
                    <a:pt x="46" y="34"/>
                    <a:pt x="12" y="24"/>
                    <a:pt x="12" y="24"/>
                  </a:cubicBezTo>
                  <a:cubicBezTo>
                    <a:pt x="12" y="24"/>
                    <a:pt x="9" y="32"/>
                    <a:pt x="4" y="30"/>
                  </a:cubicBezTo>
                  <a:cubicBezTo>
                    <a:pt x="0" y="28"/>
                    <a:pt x="10" y="5"/>
                    <a:pt x="16" y="6"/>
                  </a:cubicBezTo>
                  <a:cubicBezTo>
                    <a:pt x="22" y="7"/>
                    <a:pt x="13" y="17"/>
                    <a:pt x="13" y="17"/>
                  </a:cubicBezTo>
                  <a:close/>
                </a:path>
              </a:pathLst>
            </a:custGeom>
            <a:solidFill>
              <a:srgbClr val="9222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12976225" y="522288"/>
              <a:ext cx="465138" cy="352425"/>
            </a:xfrm>
            <a:custGeom>
              <a:avLst/>
              <a:gdLst>
                <a:gd name="T0" fmla="*/ 68 w 124"/>
                <a:gd name="T1" fmla="*/ 94 h 94"/>
                <a:gd name="T2" fmla="*/ 89 w 124"/>
                <a:gd name="T3" fmla="*/ 65 h 94"/>
                <a:gd name="T4" fmla="*/ 124 w 124"/>
                <a:gd name="T5" fmla="*/ 57 h 94"/>
                <a:gd name="T6" fmla="*/ 87 w 124"/>
                <a:gd name="T7" fmla="*/ 43 h 94"/>
                <a:gd name="T8" fmla="*/ 56 w 124"/>
                <a:gd name="T9" fmla="*/ 51 h 94"/>
                <a:gd name="T10" fmla="*/ 57 w 124"/>
                <a:gd name="T11" fmla="*/ 28 h 94"/>
                <a:gd name="T12" fmla="*/ 34 w 124"/>
                <a:gd name="T13" fmla="*/ 0 h 94"/>
                <a:gd name="T14" fmla="*/ 30 w 124"/>
                <a:gd name="T15" fmla="*/ 51 h 94"/>
                <a:gd name="T16" fmla="*/ 0 w 124"/>
                <a:gd name="T17" fmla="*/ 75 h 94"/>
                <a:gd name="T18" fmla="*/ 68 w 124"/>
                <a:gd name="T1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94">
                  <a:moveTo>
                    <a:pt x="68" y="94"/>
                  </a:moveTo>
                  <a:cubicBezTo>
                    <a:pt x="68" y="94"/>
                    <a:pt x="72" y="71"/>
                    <a:pt x="89" y="65"/>
                  </a:cubicBezTo>
                  <a:cubicBezTo>
                    <a:pt x="105" y="59"/>
                    <a:pt x="124" y="57"/>
                    <a:pt x="124" y="57"/>
                  </a:cubicBezTo>
                  <a:cubicBezTo>
                    <a:pt x="124" y="57"/>
                    <a:pt x="109" y="41"/>
                    <a:pt x="87" y="43"/>
                  </a:cubicBezTo>
                  <a:cubicBezTo>
                    <a:pt x="64" y="45"/>
                    <a:pt x="56" y="51"/>
                    <a:pt x="56" y="51"/>
                  </a:cubicBezTo>
                  <a:cubicBezTo>
                    <a:pt x="56" y="51"/>
                    <a:pt x="62" y="41"/>
                    <a:pt x="57" y="28"/>
                  </a:cubicBezTo>
                  <a:cubicBezTo>
                    <a:pt x="53" y="15"/>
                    <a:pt x="34" y="0"/>
                    <a:pt x="34" y="0"/>
                  </a:cubicBezTo>
                  <a:cubicBezTo>
                    <a:pt x="34" y="0"/>
                    <a:pt x="52" y="35"/>
                    <a:pt x="30" y="51"/>
                  </a:cubicBezTo>
                  <a:cubicBezTo>
                    <a:pt x="7" y="68"/>
                    <a:pt x="0" y="75"/>
                    <a:pt x="0" y="75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873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11876088" y="1073150"/>
              <a:ext cx="1284288" cy="349250"/>
            </a:xfrm>
            <a:custGeom>
              <a:avLst/>
              <a:gdLst>
                <a:gd name="T0" fmla="*/ 0 w 342"/>
                <a:gd name="T1" fmla="*/ 25 h 93"/>
                <a:gd name="T2" fmla="*/ 163 w 342"/>
                <a:gd name="T3" fmla="*/ 85 h 93"/>
                <a:gd name="T4" fmla="*/ 342 w 342"/>
                <a:gd name="T5" fmla="*/ 0 h 93"/>
                <a:gd name="T6" fmla="*/ 152 w 342"/>
                <a:gd name="T7" fmla="*/ 64 h 93"/>
                <a:gd name="T8" fmla="*/ 0 w 342"/>
                <a:gd name="T9" fmla="*/ 2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93">
                  <a:moveTo>
                    <a:pt x="0" y="25"/>
                  </a:moveTo>
                  <a:cubicBezTo>
                    <a:pt x="0" y="25"/>
                    <a:pt x="68" y="93"/>
                    <a:pt x="163" y="85"/>
                  </a:cubicBezTo>
                  <a:cubicBezTo>
                    <a:pt x="259" y="76"/>
                    <a:pt x="342" y="0"/>
                    <a:pt x="342" y="0"/>
                  </a:cubicBezTo>
                  <a:cubicBezTo>
                    <a:pt x="342" y="0"/>
                    <a:pt x="221" y="65"/>
                    <a:pt x="152" y="64"/>
                  </a:cubicBezTo>
                  <a:cubicBezTo>
                    <a:pt x="82" y="63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DD8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11347450" y="468313"/>
              <a:ext cx="2341563" cy="1641475"/>
            </a:xfrm>
            <a:custGeom>
              <a:avLst/>
              <a:gdLst>
                <a:gd name="T0" fmla="*/ 600 w 624"/>
                <a:gd name="T1" fmla="*/ 162 h 437"/>
                <a:gd name="T2" fmla="*/ 481 w 624"/>
                <a:gd name="T3" fmla="*/ 77 h 437"/>
                <a:gd name="T4" fmla="*/ 336 w 624"/>
                <a:gd name="T5" fmla="*/ 0 h 437"/>
                <a:gd name="T6" fmla="*/ 120 w 624"/>
                <a:gd name="T7" fmla="*/ 85 h 437"/>
                <a:gd name="T8" fmla="*/ 106 w 624"/>
                <a:gd name="T9" fmla="*/ 88 h 437"/>
                <a:gd name="T10" fmla="*/ 54 w 624"/>
                <a:gd name="T11" fmla="*/ 57 h 437"/>
                <a:gd name="T12" fmla="*/ 72 w 624"/>
                <a:gd name="T13" fmla="*/ 124 h 437"/>
                <a:gd name="T14" fmla="*/ 81 w 624"/>
                <a:gd name="T15" fmla="*/ 134 h 437"/>
                <a:gd name="T16" fmla="*/ 67 w 624"/>
                <a:gd name="T17" fmla="*/ 398 h 437"/>
                <a:gd name="T18" fmla="*/ 91 w 624"/>
                <a:gd name="T19" fmla="*/ 427 h 437"/>
                <a:gd name="T20" fmla="*/ 90 w 624"/>
                <a:gd name="T21" fmla="*/ 354 h 437"/>
                <a:gd name="T22" fmla="*/ 109 w 624"/>
                <a:gd name="T23" fmla="*/ 313 h 437"/>
                <a:gd name="T24" fmla="*/ 109 w 624"/>
                <a:gd name="T25" fmla="*/ 273 h 437"/>
                <a:gd name="T26" fmla="*/ 138 w 624"/>
                <a:gd name="T27" fmla="*/ 186 h 437"/>
                <a:gd name="T28" fmla="*/ 308 w 624"/>
                <a:gd name="T29" fmla="*/ 234 h 437"/>
                <a:gd name="T30" fmla="*/ 481 w 624"/>
                <a:gd name="T31" fmla="*/ 157 h 437"/>
                <a:gd name="T32" fmla="*/ 512 w 624"/>
                <a:gd name="T33" fmla="*/ 210 h 437"/>
                <a:gd name="T34" fmla="*/ 520 w 624"/>
                <a:gd name="T35" fmla="*/ 285 h 437"/>
                <a:gd name="T36" fmla="*/ 536 w 624"/>
                <a:gd name="T37" fmla="*/ 328 h 437"/>
                <a:gd name="T38" fmla="*/ 533 w 624"/>
                <a:gd name="T39" fmla="*/ 437 h 437"/>
                <a:gd name="T40" fmla="*/ 546 w 624"/>
                <a:gd name="T41" fmla="*/ 402 h 437"/>
                <a:gd name="T42" fmla="*/ 582 w 624"/>
                <a:gd name="T43" fmla="*/ 376 h 437"/>
                <a:gd name="T44" fmla="*/ 600 w 624"/>
                <a:gd name="T45" fmla="*/ 162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4" h="437">
                  <a:moveTo>
                    <a:pt x="600" y="162"/>
                  </a:moveTo>
                  <a:cubicBezTo>
                    <a:pt x="570" y="63"/>
                    <a:pt x="481" y="77"/>
                    <a:pt x="481" y="77"/>
                  </a:cubicBezTo>
                  <a:cubicBezTo>
                    <a:pt x="481" y="77"/>
                    <a:pt x="435" y="0"/>
                    <a:pt x="336" y="0"/>
                  </a:cubicBezTo>
                  <a:cubicBezTo>
                    <a:pt x="253" y="0"/>
                    <a:pt x="179" y="23"/>
                    <a:pt x="120" y="85"/>
                  </a:cubicBezTo>
                  <a:cubicBezTo>
                    <a:pt x="115" y="87"/>
                    <a:pt x="110" y="88"/>
                    <a:pt x="106" y="88"/>
                  </a:cubicBezTo>
                  <a:cubicBezTo>
                    <a:pt x="70" y="89"/>
                    <a:pt x="54" y="57"/>
                    <a:pt x="54" y="57"/>
                  </a:cubicBezTo>
                  <a:cubicBezTo>
                    <a:pt x="54" y="57"/>
                    <a:pt x="52" y="95"/>
                    <a:pt x="72" y="124"/>
                  </a:cubicBezTo>
                  <a:cubicBezTo>
                    <a:pt x="75" y="128"/>
                    <a:pt x="78" y="131"/>
                    <a:pt x="81" y="134"/>
                  </a:cubicBezTo>
                  <a:cubicBezTo>
                    <a:pt x="0" y="225"/>
                    <a:pt x="67" y="398"/>
                    <a:pt x="67" y="398"/>
                  </a:cubicBezTo>
                  <a:cubicBezTo>
                    <a:pt x="67" y="398"/>
                    <a:pt x="82" y="420"/>
                    <a:pt x="91" y="427"/>
                  </a:cubicBezTo>
                  <a:cubicBezTo>
                    <a:pt x="101" y="435"/>
                    <a:pt x="84" y="367"/>
                    <a:pt x="90" y="354"/>
                  </a:cubicBezTo>
                  <a:cubicBezTo>
                    <a:pt x="96" y="341"/>
                    <a:pt x="109" y="313"/>
                    <a:pt x="109" y="313"/>
                  </a:cubicBezTo>
                  <a:cubicBezTo>
                    <a:pt x="109" y="313"/>
                    <a:pt x="114" y="306"/>
                    <a:pt x="109" y="273"/>
                  </a:cubicBezTo>
                  <a:cubicBezTo>
                    <a:pt x="104" y="239"/>
                    <a:pt x="124" y="187"/>
                    <a:pt x="138" y="186"/>
                  </a:cubicBezTo>
                  <a:cubicBezTo>
                    <a:pt x="153" y="184"/>
                    <a:pt x="207" y="246"/>
                    <a:pt x="308" y="234"/>
                  </a:cubicBezTo>
                  <a:cubicBezTo>
                    <a:pt x="409" y="223"/>
                    <a:pt x="481" y="157"/>
                    <a:pt x="481" y="157"/>
                  </a:cubicBezTo>
                  <a:cubicBezTo>
                    <a:pt x="481" y="157"/>
                    <a:pt x="500" y="176"/>
                    <a:pt x="512" y="210"/>
                  </a:cubicBezTo>
                  <a:cubicBezTo>
                    <a:pt x="525" y="247"/>
                    <a:pt x="520" y="285"/>
                    <a:pt x="520" y="285"/>
                  </a:cubicBezTo>
                  <a:cubicBezTo>
                    <a:pt x="520" y="285"/>
                    <a:pt x="530" y="302"/>
                    <a:pt x="536" y="328"/>
                  </a:cubicBezTo>
                  <a:cubicBezTo>
                    <a:pt x="545" y="363"/>
                    <a:pt x="533" y="437"/>
                    <a:pt x="533" y="437"/>
                  </a:cubicBezTo>
                  <a:cubicBezTo>
                    <a:pt x="533" y="437"/>
                    <a:pt x="539" y="418"/>
                    <a:pt x="546" y="402"/>
                  </a:cubicBezTo>
                  <a:cubicBezTo>
                    <a:pt x="554" y="387"/>
                    <a:pt x="582" y="376"/>
                    <a:pt x="582" y="376"/>
                  </a:cubicBezTo>
                  <a:cubicBezTo>
                    <a:pt x="582" y="376"/>
                    <a:pt x="624" y="243"/>
                    <a:pt x="600" y="162"/>
                  </a:cubicBezTo>
                  <a:close/>
                </a:path>
              </a:pathLst>
            </a:custGeom>
            <a:solidFill>
              <a:srgbClr val="873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62"/>
            <p:cNvSpPr>
              <a:spLocks noEditPoints="1"/>
            </p:cNvSpPr>
            <p:nvPr/>
          </p:nvSpPr>
          <p:spPr bwMode="auto">
            <a:xfrm>
              <a:off x="11534775" y="544513"/>
              <a:ext cx="2033588" cy="1122363"/>
            </a:xfrm>
            <a:custGeom>
              <a:avLst/>
              <a:gdLst>
                <a:gd name="T0" fmla="*/ 86 w 542"/>
                <a:gd name="T1" fmla="*/ 112 h 299"/>
                <a:gd name="T2" fmla="*/ 231 w 542"/>
                <a:gd name="T3" fmla="*/ 162 h 299"/>
                <a:gd name="T4" fmla="*/ 376 w 542"/>
                <a:gd name="T5" fmla="*/ 106 h 299"/>
                <a:gd name="T6" fmla="*/ 340 w 542"/>
                <a:gd name="T7" fmla="*/ 154 h 299"/>
                <a:gd name="T8" fmla="*/ 303 w 542"/>
                <a:gd name="T9" fmla="*/ 179 h 299"/>
                <a:gd name="T10" fmla="*/ 380 w 542"/>
                <a:gd name="T11" fmla="*/ 136 h 299"/>
                <a:gd name="T12" fmla="*/ 417 w 542"/>
                <a:gd name="T13" fmla="*/ 70 h 299"/>
                <a:gd name="T14" fmla="*/ 239 w 542"/>
                <a:gd name="T15" fmla="*/ 142 h 299"/>
                <a:gd name="T16" fmla="*/ 86 w 542"/>
                <a:gd name="T17" fmla="*/ 112 h 299"/>
                <a:gd name="T18" fmla="*/ 542 w 542"/>
                <a:gd name="T19" fmla="*/ 229 h 299"/>
                <a:gd name="T20" fmla="*/ 469 w 542"/>
                <a:gd name="T21" fmla="*/ 146 h 299"/>
                <a:gd name="T22" fmla="*/ 484 w 542"/>
                <a:gd name="T23" fmla="*/ 231 h 299"/>
                <a:gd name="T24" fmla="*/ 532 w 542"/>
                <a:gd name="T25" fmla="*/ 277 h 299"/>
                <a:gd name="T26" fmla="*/ 493 w 542"/>
                <a:gd name="T27" fmla="*/ 221 h 299"/>
                <a:gd name="T28" fmla="*/ 542 w 542"/>
                <a:gd name="T29" fmla="*/ 229 h 299"/>
                <a:gd name="T30" fmla="*/ 295 w 542"/>
                <a:gd name="T31" fmla="*/ 15 h 299"/>
                <a:gd name="T32" fmla="*/ 400 w 542"/>
                <a:gd name="T33" fmla="*/ 41 h 299"/>
                <a:gd name="T34" fmla="*/ 281 w 542"/>
                <a:gd name="T35" fmla="*/ 0 h 299"/>
                <a:gd name="T36" fmla="*/ 186 w 542"/>
                <a:gd name="T37" fmla="*/ 34 h 299"/>
                <a:gd name="T38" fmla="*/ 295 w 542"/>
                <a:gd name="T39" fmla="*/ 15 h 299"/>
                <a:gd name="T40" fmla="*/ 47 w 542"/>
                <a:gd name="T41" fmla="*/ 254 h 299"/>
                <a:gd name="T42" fmla="*/ 28 w 542"/>
                <a:gd name="T43" fmla="*/ 281 h 299"/>
                <a:gd name="T44" fmla="*/ 0 w 542"/>
                <a:gd name="T45" fmla="*/ 280 h 299"/>
                <a:gd name="T46" fmla="*/ 17 w 542"/>
                <a:gd name="T47" fmla="*/ 297 h 299"/>
                <a:gd name="T48" fmla="*/ 43 w 542"/>
                <a:gd name="T49" fmla="*/ 288 h 299"/>
                <a:gd name="T50" fmla="*/ 54 w 542"/>
                <a:gd name="T51" fmla="*/ 277 h 299"/>
                <a:gd name="T52" fmla="*/ 40 w 542"/>
                <a:gd name="T53" fmla="*/ 281 h 299"/>
                <a:gd name="T54" fmla="*/ 47 w 542"/>
                <a:gd name="T55" fmla="*/ 254 h 299"/>
                <a:gd name="T56" fmla="*/ 4 w 542"/>
                <a:gd name="T57" fmla="*/ 217 h 299"/>
                <a:gd name="T58" fmla="*/ 26 w 542"/>
                <a:gd name="T59" fmla="*/ 235 h 299"/>
                <a:gd name="T60" fmla="*/ 56 w 542"/>
                <a:gd name="T61" fmla="*/ 217 h 299"/>
                <a:gd name="T62" fmla="*/ 4 w 542"/>
                <a:gd name="T63" fmla="*/ 21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2" h="299">
                  <a:moveTo>
                    <a:pt x="86" y="112"/>
                  </a:moveTo>
                  <a:cubicBezTo>
                    <a:pt x="86" y="112"/>
                    <a:pt x="156" y="162"/>
                    <a:pt x="231" y="162"/>
                  </a:cubicBezTo>
                  <a:cubicBezTo>
                    <a:pt x="307" y="162"/>
                    <a:pt x="376" y="106"/>
                    <a:pt x="376" y="106"/>
                  </a:cubicBezTo>
                  <a:cubicBezTo>
                    <a:pt x="376" y="106"/>
                    <a:pt x="359" y="138"/>
                    <a:pt x="340" y="154"/>
                  </a:cubicBezTo>
                  <a:cubicBezTo>
                    <a:pt x="322" y="171"/>
                    <a:pt x="303" y="179"/>
                    <a:pt x="303" y="179"/>
                  </a:cubicBezTo>
                  <a:cubicBezTo>
                    <a:pt x="303" y="179"/>
                    <a:pt x="351" y="167"/>
                    <a:pt x="380" y="136"/>
                  </a:cubicBezTo>
                  <a:cubicBezTo>
                    <a:pt x="408" y="105"/>
                    <a:pt x="417" y="70"/>
                    <a:pt x="417" y="70"/>
                  </a:cubicBezTo>
                  <a:cubicBezTo>
                    <a:pt x="417" y="70"/>
                    <a:pt x="323" y="138"/>
                    <a:pt x="239" y="142"/>
                  </a:cubicBezTo>
                  <a:cubicBezTo>
                    <a:pt x="155" y="146"/>
                    <a:pt x="86" y="112"/>
                    <a:pt x="86" y="112"/>
                  </a:cubicBezTo>
                  <a:close/>
                  <a:moveTo>
                    <a:pt x="542" y="229"/>
                  </a:moveTo>
                  <a:cubicBezTo>
                    <a:pt x="542" y="229"/>
                    <a:pt x="480" y="211"/>
                    <a:pt x="469" y="146"/>
                  </a:cubicBezTo>
                  <a:cubicBezTo>
                    <a:pt x="469" y="146"/>
                    <a:pt x="472" y="200"/>
                    <a:pt x="484" y="231"/>
                  </a:cubicBezTo>
                  <a:cubicBezTo>
                    <a:pt x="496" y="262"/>
                    <a:pt x="532" y="277"/>
                    <a:pt x="532" y="277"/>
                  </a:cubicBezTo>
                  <a:cubicBezTo>
                    <a:pt x="493" y="221"/>
                    <a:pt x="493" y="221"/>
                    <a:pt x="493" y="221"/>
                  </a:cubicBezTo>
                  <a:lnTo>
                    <a:pt x="542" y="229"/>
                  </a:lnTo>
                  <a:close/>
                  <a:moveTo>
                    <a:pt x="295" y="15"/>
                  </a:moveTo>
                  <a:cubicBezTo>
                    <a:pt x="342" y="20"/>
                    <a:pt x="400" y="41"/>
                    <a:pt x="400" y="41"/>
                  </a:cubicBezTo>
                  <a:cubicBezTo>
                    <a:pt x="400" y="41"/>
                    <a:pt x="345" y="0"/>
                    <a:pt x="281" y="0"/>
                  </a:cubicBezTo>
                  <a:cubicBezTo>
                    <a:pt x="216" y="0"/>
                    <a:pt x="186" y="34"/>
                    <a:pt x="186" y="34"/>
                  </a:cubicBezTo>
                  <a:cubicBezTo>
                    <a:pt x="186" y="34"/>
                    <a:pt x="247" y="10"/>
                    <a:pt x="295" y="15"/>
                  </a:cubicBezTo>
                  <a:close/>
                  <a:moveTo>
                    <a:pt x="47" y="254"/>
                  </a:moveTo>
                  <a:cubicBezTo>
                    <a:pt x="47" y="254"/>
                    <a:pt x="41" y="275"/>
                    <a:pt x="28" y="281"/>
                  </a:cubicBezTo>
                  <a:cubicBezTo>
                    <a:pt x="15" y="287"/>
                    <a:pt x="0" y="280"/>
                    <a:pt x="0" y="280"/>
                  </a:cubicBezTo>
                  <a:cubicBezTo>
                    <a:pt x="0" y="280"/>
                    <a:pt x="6" y="295"/>
                    <a:pt x="17" y="297"/>
                  </a:cubicBezTo>
                  <a:cubicBezTo>
                    <a:pt x="28" y="299"/>
                    <a:pt x="43" y="288"/>
                    <a:pt x="43" y="288"/>
                  </a:cubicBezTo>
                  <a:cubicBezTo>
                    <a:pt x="54" y="277"/>
                    <a:pt x="54" y="277"/>
                    <a:pt x="54" y="277"/>
                  </a:cubicBezTo>
                  <a:cubicBezTo>
                    <a:pt x="40" y="281"/>
                    <a:pt x="40" y="281"/>
                    <a:pt x="40" y="281"/>
                  </a:cubicBezTo>
                  <a:lnTo>
                    <a:pt x="47" y="254"/>
                  </a:lnTo>
                  <a:close/>
                  <a:moveTo>
                    <a:pt x="4" y="217"/>
                  </a:moveTo>
                  <a:cubicBezTo>
                    <a:pt x="4" y="217"/>
                    <a:pt x="11" y="231"/>
                    <a:pt x="26" y="235"/>
                  </a:cubicBezTo>
                  <a:cubicBezTo>
                    <a:pt x="40" y="240"/>
                    <a:pt x="56" y="217"/>
                    <a:pt x="56" y="217"/>
                  </a:cubicBezTo>
                  <a:cubicBezTo>
                    <a:pt x="56" y="217"/>
                    <a:pt x="35" y="233"/>
                    <a:pt x="4" y="217"/>
                  </a:cubicBezTo>
                  <a:close/>
                </a:path>
              </a:pathLst>
            </a:custGeom>
            <a:solidFill>
              <a:srgbClr val="A34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11433175" y="2228850"/>
              <a:ext cx="2233613" cy="1077913"/>
            </a:xfrm>
            <a:custGeom>
              <a:avLst/>
              <a:gdLst>
                <a:gd name="T0" fmla="*/ 523 w 595"/>
                <a:gd name="T1" fmla="*/ 42 h 287"/>
                <a:gd name="T2" fmla="*/ 595 w 595"/>
                <a:gd name="T3" fmla="*/ 0 h 287"/>
                <a:gd name="T4" fmla="*/ 553 w 595"/>
                <a:gd name="T5" fmla="*/ 39 h 287"/>
                <a:gd name="T6" fmla="*/ 518 w 595"/>
                <a:gd name="T7" fmla="*/ 34 h 287"/>
                <a:gd name="T8" fmla="*/ 416 w 595"/>
                <a:gd name="T9" fmla="*/ 208 h 287"/>
                <a:gd name="T10" fmla="*/ 245 w 595"/>
                <a:gd name="T11" fmla="*/ 240 h 287"/>
                <a:gd name="T12" fmla="*/ 105 w 595"/>
                <a:gd name="T13" fmla="*/ 130 h 287"/>
                <a:gd name="T14" fmla="*/ 75 w 595"/>
                <a:gd name="T15" fmla="*/ 55 h 287"/>
                <a:gd name="T16" fmla="*/ 0 w 595"/>
                <a:gd name="T17" fmla="*/ 25 h 287"/>
                <a:gd name="T18" fmla="*/ 70 w 595"/>
                <a:gd name="T19" fmla="*/ 62 h 287"/>
                <a:gd name="T20" fmla="*/ 335 w 595"/>
                <a:gd name="T21" fmla="*/ 259 h 287"/>
                <a:gd name="T22" fmla="*/ 523 w 595"/>
                <a:gd name="T23" fmla="*/ 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5" h="287">
                  <a:moveTo>
                    <a:pt x="523" y="42"/>
                  </a:moveTo>
                  <a:cubicBezTo>
                    <a:pt x="558" y="58"/>
                    <a:pt x="583" y="34"/>
                    <a:pt x="595" y="0"/>
                  </a:cubicBezTo>
                  <a:cubicBezTo>
                    <a:pt x="587" y="13"/>
                    <a:pt x="570" y="37"/>
                    <a:pt x="553" y="39"/>
                  </a:cubicBezTo>
                  <a:cubicBezTo>
                    <a:pt x="529" y="41"/>
                    <a:pt x="518" y="34"/>
                    <a:pt x="518" y="34"/>
                  </a:cubicBezTo>
                  <a:cubicBezTo>
                    <a:pt x="518" y="34"/>
                    <a:pt x="509" y="148"/>
                    <a:pt x="416" y="208"/>
                  </a:cubicBezTo>
                  <a:cubicBezTo>
                    <a:pt x="354" y="248"/>
                    <a:pt x="305" y="253"/>
                    <a:pt x="245" y="240"/>
                  </a:cubicBezTo>
                  <a:cubicBezTo>
                    <a:pt x="185" y="227"/>
                    <a:pt x="130" y="180"/>
                    <a:pt x="105" y="130"/>
                  </a:cubicBezTo>
                  <a:cubicBezTo>
                    <a:pt x="81" y="80"/>
                    <a:pt x="75" y="55"/>
                    <a:pt x="75" y="55"/>
                  </a:cubicBezTo>
                  <a:cubicBezTo>
                    <a:pt x="75" y="55"/>
                    <a:pt x="28" y="45"/>
                    <a:pt x="0" y="25"/>
                  </a:cubicBezTo>
                  <a:cubicBezTo>
                    <a:pt x="24" y="55"/>
                    <a:pt x="70" y="62"/>
                    <a:pt x="70" y="62"/>
                  </a:cubicBezTo>
                  <a:cubicBezTo>
                    <a:pt x="70" y="62"/>
                    <a:pt x="115" y="287"/>
                    <a:pt x="335" y="259"/>
                  </a:cubicBezTo>
                  <a:cubicBezTo>
                    <a:pt x="500" y="238"/>
                    <a:pt x="523" y="42"/>
                    <a:pt x="523" y="42"/>
                  </a:cubicBezTo>
                  <a:close/>
                </a:path>
              </a:pathLst>
            </a:custGeom>
            <a:solidFill>
              <a:srgbClr val="DD8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85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26B-F5AE-427A-A7D2-6679B2752C3B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5905-2B57-40B1-B0FB-0CE2128A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5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26B-F5AE-427A-A7D2-6679B2752C3B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5905-2B57-40B1-B0FB-0CE2128A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26B-F5AE-427A-A7D2-6679B2752C3B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5905-2B57-40B1-B0FB-0CE2128A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26B-F5AE-427A-A7D2-6679B2752C3B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5905-2B57-40B1-B0FB-0CE2128A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3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26B-F5AE-427A-A7D2-6679B2752C3B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5905-2B57-40B1-B0FB-0CE2128A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2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26B-F5AE-427A-A7D2-6679B2752C3B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5905-2B57-40B1-B0FB-0CE2128A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26B-F5AE-427A-A7D2-6679B2752C3B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5905-2B57-40B1-B0FB-0CE2128A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6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026B-F5AE-427A-A7D2-6679B2752C3B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5905-2B57-40B1-B0FB-0CE2128A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3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26B-F5AE-427A-A7D2-6679B2752C3B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5905-2B57-40B1-B0FB-0CE2128AA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084430" y="2080591"/>
            <a:ext cx="3442805" cy="3431570"/>
            <a:chOff x="4084430" y="2080591"/>
            <a:chExt cx="3442805" cy="3431570"/>
          </a:xfrm>
        </p:grpSpPr>
        <p:grpSp>
          <p:nvGrpSpPr>
            <p:cNvPr id="4" name="组合 3"/>
            <p:cNvGrpSpPr/>
            <p:nvPr/>
          </p:nvGrpSpPr>
          <p:grpSpPr>
            <a:xfrm>
              <a:off x="4084430" y="2080591"/>
              <a:ext cx="3442805" cy="2909714"/>
              <a:chOff x="9999663" y="3278188"/>
              <a:chExt cx="312738" cy="292100"/>
            </a:xfrm>
          </p:grpSpPr>
          <p:sp>
            <p:nvSpPr>
              <p:cNvPr id="5" name="Freeform 329"/>
              <p:cNvSpPr>
                <a:spLocks/>
              </p:cNvSpPr>
              <p:nvPr/>
            </p:nvSpPr>
            <p:spPr bwMode="auto">
              <a:xfrm>
                <a:off x="10037763" y="3421063"/>
                <a:ext cx="57150" cy="103188"/>
              </a:xfrm>
              <a:custGeom>
                <a:avLst/>
                <a:gdLst>
                  <a:gd name="T0" fmla="*/ 9 w 36"/>
                  <a:gd name="T1" fmla="*/ 0 h 66"/>
                  <a:gd name="T2" fmla="*/ 0 w 36"/>
                  <a:gd name="T3" fmla="*/ 9 h 66"/>
                  <a:gd name="T4" fmla="*/ 0 w 36"/>
                  <a:gd name="T5" fmla="*/ 56 h 66"/>
                  <a:gd name="T6" fmla="*/ 9 w 36"/>
                  <a:gd name="T7" fmla="*/ 66 h 66"/>
                  <a:gd name="T8" fmla="*/ 26 w 36"/>
                  <a:gd name="T9" fmla="*/ 66 h 66"/>
                  <a:gd name="T10" fmla="*/ 36 w 36"/>
                  <a:gd name="T11" fmla="*/ 56 h 66"/>
                  <a:gd name="T12" fmla="*/ 36 w 36"/>
                  <a:gd name="T13" fmla="*/ 9 h 66"/>
                  <a:gd name="T14" fmla="*/ 26 w 36"/>
                  <a:gd name="T15" fmla="*/ 0 h 66"/>
                  <a:gd name="T16" fmla="*/ 9 w 36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6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6"/>
                      <a:pt x="9" y="66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31" y="66"/>
                      <a:pt x="36" y="61"/>
                      <a:pt x="36" y="5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330"/>
              <p:cNvSpPr>
                <a:spLocks/>
              </p:cNvSpPr>
              <p:nvPr/>
            </p:nvSpPr>
            <p:spPr bwMode="auto">
              <a:xfrm>
                <a:off x="10125076" y="3459163"/>
                <a:ext cx="57150" cy="65088"/>
              </a:xfrm>
              <a:custGeom>
                <a:avLst/>
                <a:gdLst>
                  <a:gd name="T0" fmla="*/ 9 w 36"/>
                  <a:gd name="T1" fmla="*/ 0 h 42"/>
                  <a:gd name="T2" fmla="*/ 0 w 36"/>
                  <a:gd name="T3" fmla="*/ 9 h 42"/>
                  <a:gd name="T4" fmla="*/ 0 w 36"/>
                  <a:gd name="T5" fmla="*/ 32 h 42"/>
                  <a:gd name="T6" fmla="*/ 9 w 36"/>
                  <a:gd name="T7" fmla="*/ 42 h 42"/>
                  <a:gd name="T8" fmla="*/ 26 w 36"/>
                  <a:gd name="T9" fmla="*/ 42 h 42"/>
                  <a:gd name="T10" fmla="*/ 36 w 36"/>
                  <a:gd name="T11" fmla="*/ 32 h 42"/>
                  <a:gd name="T12" fmla="*/ 36 w 36"/>
                  <a:gd name="T13" fmla="*/ 9 h 42"/>
                  <a:gd name="T14" fmla="*/ 26 w 36"/>
                  <a:gd name="T15" fmla="*/ 0 h 42"/>
                  <a:gd name="T16" fmla="*/ 9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7"/>
                      <a:pt x="4" y="42"/>
                      <a:pt x="9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31" y="42"/>
                      <a:pt x="36" y="37"/>
                      <a:pt x="36" y="3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331"/>
              <p:cNvSpPr>
                <a:spLocks/>
              </p:cNvSpPr>
              <p:nvPr/>
            </p:nvSpPr>
            <p:spPr bwMode="auto">
              <a:xfrm>
                <a:off x="10213976" y="3376613"/>
                <a:ext cx="55563" cy="147638"/>
              </a:xfrm>
              <a:custGeom>
                <a:avLst/>
                <a:gdLst>
                  <a:gd name="T0" fmla="*/ 26 w 36"/>
                  <a:gd name="T1" fmla="*/ 0 h 94"/>
                  <a:gd name="T2" fmla="*/ 9 w 36"/>
                  <a:gd name="T3" fmla="*/ 0 h 94"/>
                  <a:gd name="T4" fmla="*/ 0 w 36"/>
                  <a:gd name="T5" fmla="*/ 9 h 94"/>
                  <a:gd name="T6" fmla="*/ 0 w 36"/>
                  <a:gd name="T7" fmla="*/ 84 h 94"/>
                  <a:gd name="T8" fmla="*/ 9 w 36"/>
                  <a:gd name="T9" fmla="*/ 94 h 94"/>
                  <a:gd name="T10" fmla="*/ 26 w 36"/>
                  <a:gd name="T11" fmla="*/ 94 h 94"/>
                  <a:gd name="T12" fmla="*/ 36 w 36"/>
                  <a:gd name="T13" fmla="*/ 84 h 94"/>
                  <a:gd name="T14" fmla="*/ 36 w 36"/>
                  <a:gd name="T15" fmla="*/ 9 h 94"/>
                  <a:gd name="T16" fmla="*/ 26 w 36"/>
                  <a:gd name="T1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94">
                    <a:moveTo>
                      <a:pt x="2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4"/>
                      <a:pt x="9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31" y="94"/>
                      <a:pt x="36" y="89"/>
                      <a:pt x="36" y="84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8" name="Freeform 332"/>
              <p:cNvSpPr>
                <a:spLocks/>
              </p:cNvSpPr>
              <p:nvPr/>
            </p:nvSpPr>
            <p:spPr bwMode="auto">
              <a:xfrm>
                <a:off x="9999663" y="3544888"/>
                <a:ext cx="312738" cy="25400"/>
              </a:xfrm>
              <a:custGeom>
                <a:avLst/>
                <a:gdLst>
                  <a:gd name="T0" fmla="*/ 191 w 199"/>
                  <a:gd name="T1" fmla="*/ 0 h 16"/>
                  <a:gd name="T2" fmla="*/ 8 w 199"/>
                  <a:gd name="T3" fmla="*/ 0 h 16"/>
                  <a:gd name="T4" fmla="*/ 0 w 199"/>
                  <a:gd name="T5" fmla="*/ 8 h 16"/>
                  <a:gd name="T6" fmla="*/ 0 w 199"/>
                  <a:gd name="T7" fmla="*/ 8 h 16"/>
                  <a:gd name="T8" fmla="*/ 8 w 199"/>
                  <a:gd name="T9" fmla="*/ 16 h 16"/>
                  <a:gd name="T10" fmla="*/ 191 w 199"/>
                  <a:gd name="T11" fmla="*/ 16 h 16"/>
                  <a:gd name="T12" fmla="*/ 199 w 199"/>
                  <a:gd name="T13" fmla="*/ 8 h 16"/>
                  <a:gd name="T14" fmla="*/ 199 w 199"/>
                  <a:gd name="T15" fmla="*/ 8 h 16"/>
                  <a:gd name="T16" fmla="*/ 191 w 199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16">
                    <a:moveTo>
                      <a:pt x="19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91" y="16"/>
                      <a:pt x="191" y="16"/>
                      <a:pt x="191" y="16"/>
                    </a:cubicBezTo>
                    <a:cubicBezTo>
                      <a:pt x="196" y="16"/>
                      <a:pt x="199" y="13"/>
                      <a:pt x="199" y="8"/>
                    </a:cubicBezTo>
                    <a:cubicBezTo>
                      <a:pt x="199" y="8"/>
                      <a:pt x="199" y="8"/>
                      <a:pt x="199" y="8"/>
                    </a:cubicBezTo>
                    <a:cubicBezTo>
                      <a:pt x="199" y="3"/>
                      <a:pt x="196" y="0"/>
                      <a:pt x="191" y="0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333"/>
              <p:cNvSpPr>
                <a:spLocks/>
              </p:cNvSpPr>
              <p:nvPr/>
            </p:nvSpPr>
            <p:spPr bwMode="auto">
              <a:xfrm>
                <a:off x="10020301" y="3278188"/>
                <a:ext cx="261938" cy="122238"/>
              </a:xfrm>
              <a:custGeom>
                <a:avLst/>
                <a:gdLst>
                  <a:gd name="T0" fmla="*/ 8 w 167"/>
                  <a:gd name="T1" fmla="*/ 68 h 78"/>
                  <a:gd name="T2" fmla="*/ 28 w 167"/>
                  <a:gd name="T3" fmla="*/ 48 h 78"/>
                  <a:gd name="T4" fmla="*/ 82 w 167"/>
                  <a:gd name="T5" fmla="*/ 77 h 78"/>
                  <a:gd name="T6" fmla="*/ 84 w 167"/>
                  <a:gd name="T7" fmla="*/ 78 h 78"/>
                  <a:gd name="T8" fmla="*/ 87 w 167"/>
                  <a:gd name="T9" fmla="*/ 77 h 78"/>
                  <a:gd name="T10" fmla="*/ 148 w 167"/>
                  <a:gd name="T11" fmla="*/ 22 h 78"/>
                  <a:gd name="T12" fmla="*/ 154 w 167"/>
                  <a:gd name="T13" fmla="*/ 28 h 78"/>
                  <a:gd name="T14" fmla="*/ 155 w 167"/>
                  <a:gd name="T15" fmla="*/ 29 h 78"/>
                  <a:gd name="T16" fmla="*/ 156 w 167"/>
                  <a:gd name="T17" fmla="*/ 28 h 78"/>
                  <a:gd name="T18" fmla="*/ 158 w 167"/>
                  <a:gd name="T19" fmla="*/ 26 h 78"/>
                  <a:gd name="T20" fmla="*/ 166 w 167"/>
                  <a:gd name="T21" fmla="*/ 2 h 78"/>
                  <a:gd name="T22" fmla="*/ 166 w 167"/>
                  <a:gd name="T23" fmla="*/ 0 h 78"/>
                  <a:gd name="T24" fmla="*/ 165 w 167"/>
                  <a:gd name="T25" fmla="*/ 0 h 78"/>
                  <a:gd name="T26" fmla="*/ 164 w 167"/>
                  <a:gd name="T27" fmla="*/ 0 h 78"/>
                  <a:gd name="T28" fmla="*/ 140 w 167"/>
                  <a:gd name="T29" fmla="*/ 9 h 78"/>
                  <a:gd name="T30" fmla="*/ 139 w 167"/>
                  <a:gd name="T31" fmla="*/ 10 h 78"/>
                  <a:gd name="T32" fmla="*/ 138 w 167"/>
                  <a:gd name="T33" fmla="*/ 12 h 78"/>
                  <a:gd name="T34" fmla="*/ 138 w 167"/>
                  <a:gd name="T35" fmla="*/ 13 h 78"/>
                  <a:gd name="T36" fmla="*/ 142 w 167"/>
                  <a:gd name="T37" fmla="*/ 17 h 78"/>
                  <a:gd name="T38" fmla="*/ 83 w 167"/>
                  <a:gd name="T39" fmla="*/ 69 h 78"/>
                  <a:gd name="T40" fmla="*/ 29 w 167"/>
                  <a:gd name="T41" fmla="*/ 40 h 78"/>
                  <a:gd name="T42" fmla="*/ 25 w 167"/>
                  <a:gd name="T43" fmla="*/ 41 h 78"/>
                  <a:gd name="T44" fmla="*/ 2 w 167"/>
                  <a:gd name="T45" fmla="*/ 63 h 78"/>
                  <a:gd name="T46" fmla="*/ 2 w 167"/>
                  <a:gd name="T47" fmla="*/ 68 h 78"/>
                  <a:gd name="T48" fmla="*/ 8 w 167"/>
                  <a:gd name="T49" fmla="*/ 6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7" h="78">
                    <a:moveTo>
                      <a:pt x="8" y="68"/>
                    </a:moveTo>
                    <a:cubicBezTo>
                      <a:pt x="28" y="48"/>
                      <a:pt x="28" y="48"/>
                      <a:pt x="28" y="48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3" y="78"/>
                      <a:pt x="83" y="78"/>
                      <a:pt x="84" y="78"/>
                    </a:cubicBezTo>
                    <a:cubicBezTo>
                      <a:pt x="85" y="78"/>
                      <a:pt x="86" y="78"/>
                      <a:pt x="87" y="77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54" y="28"/>
                      <a:pt x="154" y="28"/>
                      <a:pt x="154" y="28"/>
                    </a:cubicBezTo>
                    <a:cubicBezTo>
                      <a:pt x="154" y="29"/>
                      <a:pt x="154" y="29"/>
                      <a:pt x="155" y="29"/>
                    </a:cubicBezTo>
                    <a:cubicBezTo>
                      <a:pt x="155" y="29"/>
                      <a:pt x="156" y="28"/>
                      <a:pt x="156" y="28"/>
                    </a:cubicBezTo>
                    <a:cubicBezTo>
                      <a:pt x="157" y="27"/>
                      <a:pt x="157" y="26"/>
                      <a:pt x="158" y="26"/>
                    </a:cubicBezTo>
                    <a:cubicBezTo>
                      <a:pt x="158" y="26"/>
                      <a:pt x="163" y="11"/>
                      <a:pt x="166" y="2"/>
                    </a:cubicBezTo>
                    <a:cubicBezTo>
                      <a:pt x="166" y="2"/>
                      <a:pt x="167" y="1"/>
                      <a:pt x="166" y="0"/>
                    </a:cubicBezTo>
                    <a:cubicBezTo>
                      <a:pt x="166" y="0"/>
                      <a:pt x="165" y="0"/>
                      <a:pt x="165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40" y="9"/>
                      <a:pt x="140" y="9"/>
                      <a:pt x="140" y="9"/>
                    </a:cubicBezTo>
                    <a:cubicBezTo>
                      <a:pt x="140" y="9"/>
                      <a:pt x="139" y="10"/>
                      <a:pt x="139" y="10"/>
                    </a:cubicBezTo>
                    <a:cubicBezTo>
                      <a:pt x="138" y="11"/>
                      <a:pt x="138" y="12"/>
                      <a:pt x="138" y="12"/>
                    </a:cubicBezTo>
                    <a:cubicBezTo>
                      <a:pt x="138" y="12"/>
                      <a:pt x="138" y="13"/>
                      <a:pt x="138" y="13"/>
                    </a:cubicBezTo>
                    <a:cubicBezTo>
                      <a:pt x="142" y="17"/>
                      <a:pt x="142" y="17"/>
                      <a:pt x="142" y="17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8" y="39"/>
                      <a:pt x="26" y="39"/>
                      <a:pt x="25" y="41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0" y="64"/>
                      <a:pt x="0" y="67"/>
                      <a:pt x="2" y="68"/>
                    </a:cubicBezTo>
                    <a:cubicBezTo>
                      <a:pt x="4" y="70"/>
                      <a:pt x="6" y="70"/>
                      <a:pt x="8" y="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43000"/>
                    </a:schemeClr>
                  </a:gs>
                  <a:gs pos="50000">
                    <a:srgbClr val="727171">
                      <a:tint val="44500"/>
                      <a:satMod val="160000"/>
                    </a:srgbClr>
                  </a:gs>
                  <a:gs pos="100000">
                    <a:srgbClr val="727171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410258" y="5050496"/>
              <a:ext cx="2791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Precision Teaching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474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 166"/>
          <p:cNvSpPr txBox="1"/>
          <p:nvPr/>
        </p:nvSpPr>
        <p:spPr>
          <a:xfrm>
            <a:off x="594938" y="1457413"/>
            <a:ext cx="9033242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500" b="1" dirty="0">
                <a:solidFill>
                  <a:schemeClr val="bg1"/>
                </a:solidFill>
                <a:effectLst>
                  <a:outerShdw blurRad="139700" dist="63500" dir="2700000" sx="102000" sy="102000" algn="t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矢量图标分享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594938" y="4777360"/>
            <a:ext cx="3669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#</a:t>
            </a:r>
            <a:r>
              <a:rPr lang="zh-CN" altLang="en-US" sz="28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布衣公子微信课堂</a:t>
            </a:r>
            <a:r>
              <a:rPr lang="en-US" altLang="zh-CN" sz="28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#</a:t>
            </a:r>
          </a:p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公众号：</a:t>
            </a:r>
            <a:r>
              <a:rPr lang="en-US" altLang="zh-CN" sz="32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HR-PPT</a:t>
            </a:r>
            <a:endParaRPr lang="zh-CN" altLang="en-US" sz="3200" dirty="0">
              <a:solidFill>
                <a:prstClr val="white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79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方正正黑简体</vt:lpstr>
      <vt:lpstr>方正正纤黑简体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雷云鹤</dc:creator>
  <cp:lastModifiedBy>雷云鹤</cp:lastModifiedBy>
  <cp:revision>2</cp:revision>
  <dcterms:created xsi:type="dcterms:W3CDTF">2017-03-25T22:52:49Z</dcterms:created>
  <dcterms:modified xsi:type="dcterms:W3CDTF">2017-03-26T01:31:42Z</dcterms:modified>
</cp:coreProperties>
</file>