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72" r:id="rId4"/>
    <p:sldId id="297" r:id="rId5"/>
    <p:sldId id="277" r:id="rId6"/>
    <p:sldId id="268" r:id="rId7"/>
    <p:sldId id="30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21E"/>
    <a:srgbClr val="BA6030"/>
    <a:srgbClr val="A06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90688" y="729342"/>
            <a:ext cx="4982112" cy="4982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376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53" r:id="rId3"/>
    <p:sldLayoutId id="2147483756" r:id="rId4"/>
    <p:sldLayoutId id="2147483745" r:id="rId5"/>
    <p:sldLayoutId id="2147483757" r:id="rId6"/>
    <p:sldLayoutId id="2147483752" r:id="rId7"/>
    <p:sldLayoutId id="2147483742" r:id="rId8"/>
    <p:sldLayoutId id="2147483737" r:id="rId9"/>
    <p:sldLayoutId id="2147483743" r:id="rId10"/>
    <p:sldLayoutId id="2147483741" r:id="rId11"/>
    <p:sldLayoutId id="2147483747" r:id="rId12"/>
    <p:sldLayoutId id="2147483748" r:id="rId13"/>
    <p:sldLayoutId id="2147483749" r:id="rId14"/>
    <p:sldLayoutId id="2147483750" r:id="rId15"/>
    <p:sldLayoutId id="2147483754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741BBD4-340D-4316-AF99-15BC270A22B2}"/>
              </a:ext>
            </a:extLst>
          </p:cNvPr>
          <p:cNvGrpSpPr/>
          <p:nvPr/>
        </p:nvGrpSpPr>
        <p:grpSpPr>
          <a:xfrm>
            <a:off x="760791" y="3842238"/>
            <a:ext cx="3887756" cy="1331977"/>
            <a:chOff x="758487" y="3842238"/>
            <a:chExt cx="3887756" cy="1331977"/>
          </a:xfrm>
          <a:solidFill>
            <a:schemeClr val="accent2"/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9FC71E-AD75-4BCA-AD3B-A5F890DC6741}"/>
                </a:ext>
              </a:extLst>
            </p:cNvPr>
            <p:cNvCxnSpPr/>
            <p:nvPr/>
          </p:nvCxnSpPr>
          <p:spPr>
            <a:xfrm>
              <a:off x="782125" y="3842238"/>
              <a:ext cx="384048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DFEB64-4DD7-46C8-AEC0-C1F78FD00FEF}"/>
                </a:ext>
              </a:extLst>
            </p:cNvPr>
            <p:cNvCxnSpPr/>
            <p:nvPr/>
          </p:nvCxnSpPr>
          <p:spPr>
            <a:xfrm>
              <a:off x="782125" y="5174215"/>
              <a:ext cx="384048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5438C7-A312-4103-A996-1E8274FF9FEE}"/>
                </a:ext>
              </a:extLst>
            </p:cNvPr>
            <p:cNvGrpSpPr/>
            <p:nvPr/>
          </p:nvGrpSpPr>
          <p:grpSpPr>
            <a:xfrm>
              <a:off x="758487" y="4085796"/>
              <a:ext cx="3887756" cy="844862"/>
              <a:chOff x="8410375" y="4380024"/>
              <a:chExt cx="1601290" cy="347982"/>
            </a:xfrm>
            <a:grpFill/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049D-887A-47CB-B0DC-60E6237655C4}"/>
                  </a:ext>
                </a:extLst>
              </p:cNvPr>
              <p:cNvSpPr txBox="1"/>
              <p:nvPr/>
            </p:nvSpPr>
            <p:spPr>
              <a:xfrm>
                <a:off x="8410375" y="4384798"/>
                <a:ext cx="293564" cy="338435"/>
              </a:xfrm>
              <a:custGeom>
                <a:avLst/>
                <a:gdLst/>
                <a:ahLst/>
                <a:cxnLst/>
                <a:rect l="l" t="t" r="r" b="b"/>
                <a:pathLst>
                  <a:path w="293564" h="338435">
                    <a:moveTo>
                      <a:pt x="153144" y="0"/>
                    </a:moveTo>
                    <a:cubicBezTo>
                      <a:pt x="188863" y="0"/>
                      <a:pt x="218257" y="8074"/>
                      <a:pt x="241325" y="24221"/>
                    </a:cubicBezTo>
                    <a:cubicBezTo>
                      <a:pt x="264393" y="40369"/>
                      <a:pt x="280541" y="64293"/>
                      <a:pt x="289769" y="95994"/>
                    </a:cubicBezTo>
                    <a:lnTo>
                      <a:pt x="224582" y="111621"/>
                    </a:lnTo>
                    <a:cubicBezTo>
                      <a:pt x="213718" y="75009"/>
                      <a:pt x="189607" y="56703"/>
                      <a:pt x="152251" y="56703"/>
                    </a:cubicBezTo>
                    <a:cubicBezTo>
                      <a:pt x="134243" y="56703"/>
                      <a:pt x="118914" y="61466"/>
                      <a:pt x="106264" y="70991"/>
                    </a:cubicBezTo>
                    <a:cubicBezTo>
                      <a:pt x="93613" y="80516"/>
                      <a:pt x="84088" y="93650"/>
                      <a:pt x="77689" y="110393"/>
                    </a:cubicBezTo>
                    <a:cubicBezTo>
                      <a:pt x="71289" y="127136"/>
                      <a:pt x="68089" y="146298"/>
                      <a:pt x="68089" y="167878"/>
                    </a:cubicBezTo>
                    <a:cubicBezTo>
                      <a:pt x="68089" y="190946"/>
                      <a:pt x="71363" y="211038"/>
                      <a:pt x="77912" y="228153"/>
                    </a:cubicBezTo>
                    <a:cubicBezTo>
                      <a:pt x="84460" y="245268"/>
                      <a:pt x="93985" y="258477"/>
                      <a:pt x="106487" y="267779"/>
                    </a:cubicBezTo>
                    <a:cubicBezTo>
                      <a:pt x="118988" y="277080"/>
                      <a:pt x="133946" y="281731"/>
                      <a:pt x="151359" y="281731"/>
                    </a:cubicBezTo>
                    <a:cubicBezTo>
                      <a:pt x="163562" y="281731"/>
                      <a:pt x="174873" y="279052"/>
                      <a:pt x="185291" y="273695"/>
                    </a:cubicBezTo>
                    <a:cubicBezTo>
                      <a:pt x="195709" y="268337"/>
                      <a:pt x="204602" y="260672"/>
                      <a:pt x="211969" y="250701"/>
                    </a:cubicBezTo>
                    <a:cubicBezTo>
                      <a:pt x="219336" y="240729"/>
                      <a:pt x="224731" y="228972"/>
                      <a:pt x="228154" y="215428"/>
                    </a:cubicBezTo>
                    <a:lnTo>
                      <a:pt x="293564" y="230832"/>
                    </a:lnTo>
                    <a:cubicBezTo>
                      <a:pt x="288504" y="252412"/>
                      <a:pt x="279686" y="271276"/>
                      <a:pt x="267110" y="287424"/>
                    </a:cubicBezTo>
                    <a:cubicBezTo>
                      <a:pt x="254534" y="303572"/>
                      <a:pt x="238572" y="316111"/>
                      <a:pt x="219224" y="325040"/>
                    </a:cubicBezTo>
                    <a:cubicBezTo>
                      <a:pt x="199877" y="333970"/>
                      <a:pt x="177850" y="338435"/>
                      <a:pt x="153144" y="338435"/>
                    </a:cubicBezTo>
                    <a:cubicBezTo>
                      <a:pt x="120998" y="338435"/>
                      <a:pt x="93464" y="331589"/>
                      <a:pt x="70545" y="317897"/>
                    </a:cubicBezTo>
                    <a:cubicBezTo>
                      <a:pt x="47625" y="304204"/>
                      <a:pt x="30138" y="284447"/>
                      <a:pt x="18083" y="258626"/>
                    </a:cubicBezTo>
                    <a:cubicBezTo>
                      <a:pt x="6028" y="232804"/>
                      <a:pt x="0" y="202108"/>
                      <a:pt x="0" y="166538"/>
                    </a:cubicBezTo>
                    <a:cubicBezTo>
                      <a:pt x="0" y="132457"/>
                      <a:pt x="6214" y="102877"/>
                      <a:pt x="18641" y="77800"/>
                    </a:cubicBezTo>
                    <a:cubicBezTo>
                      <a:pt x="31068" y="52722"/>
                      <a:pt x="48816" y="33486"/>
                      <a:pt x="71884" y="20091"/>
                    </a:cubicBezTo>
                    <a:cubicBezTo>
                      <a:pt x="94953" y="6697"/>
                      <a:pt x="122039" y="0"/>
                      <a:pt x="153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74244F-2D34-4B05-B3B1-5D336F001C79}"/>
                  </a:ext>
                </a:extLst>
              </p:cNvPr>
              <p:cNvSpPr txBox="1"/>
              <p:nvPr/>
            </p:nvSpPr>
            <p:spPr>
              <a:xfrm>
                <a:off x="9092141" y="4390379"/>
                <a:ext cx="21989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19893" h="327273">
                    <a:moveTo>
                      <a:pt x="0" y="0"/>
                    </a:moveTo>
                    <a:lnTo>
                      <a:pt x="219893" y="0"/>
                    </a:lnTo>
                    <a:lnTo>
                      <a:pt x="219893" y="55364"/>
                    </a:lnTo>
                    <a:lnTo>
                      <a:pt x="65633" y="55364"/>
                    </a:lnTo>
                    <a:lnTo>
                      <a:pt x="65633" y="136401"/>
                    </a:lnTo>
                    <a:lnTo>
                      <a:pt x="202927" y="136401"/>
                    </a:lnTo>
                    <a:lnTo>
                      <a:pt x="202927" y="191541"/>
                    </a:lnTo>
                    <a:lnTo>
                      <a:pt x="65633" y="191541"/>
                    </a:lnTo>
                    <a:lnTo>
                      <a:pt x="6563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F4F980-B002-46FC-A3C0-331C45F841E1}"/>
                  </a:ext>
                </a:extLst>
              </p:cNvPr>
              <p:cNvSpPr txBox="1"/>
              <p:nvPr/>
            </p:nvSpPr>
            <p:spPr>
              <a:xfrm>
                <a:off x="9572147" y="4390379"/>
                <a:ext cx="20970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09703" h="327273">
                    <a:moveTo>
                      <a:pt x="0" y="0"/>
                    </a:moveTo>
                    <a:lnTo>
                      <a:pt x="209703" y="0"/>
                    </a:lnTo>
                    <a:lnTo>
                      <a:pt x="209703" y="55364"/>
                    </a:lnTo>
                    <a:lnTo>
                      <a:pt x="65857" y="55364"/>
                    </a:lnTo>
                    <a:lnTo>
                      <a:pt x="65857" y="130150"/>
                    </a:lnTo>
                    <a:lnTo>
                      <a:pt x="203374" y="130150"/>
                    </a:lnTo>
                    <a:lnTo>
                      <a:pt x="203374" y="185514"/>
                    </a:lnTo>
                    <a:lnTo>
                      <a:pt x="65857" y="185514"/>
                    </a:lnTo>
                    <a:lnTo>
                      <a:pt x="65857" y="271909"/>
                    </a:lnTo>
                    <a:lnTo>
                      <a:pt x="209703" y="271909"/>
                    </a:lnTo>
                    <a:lnTo>
                      <a:pt x="20970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A95EE38-4E31-430B-96A2-8BEFCC3528F9}"/>
                  </a:ext>
                </a:extLst>
              </p:cNvPr>
              <p:cNvSpPr/>
              <p:nvPr/>
            </p:nvSpPr>
            <p:spPr>
              <a:xfrm rot="713083">
                <a:off x="8725783" y="4380024"/>
                <a:ext cx="326930" cy="347982"/>
              </a:xfrm>
              <a:custGeom>
                <a:avLst/>
                <a:gdLst>
                  <a:gd name="connsiteX0" fmla="*/ 66033 w 406557"/>
                  <a:gd name="connsiteY0" fmla="*/ 17920 h 432737"/>
                  <a:gd name="connsiteX1" fmla="*/ 97099 w 406557"/>
                  <a:gd name="connsiteY1" fmla="*/ 4385 h 432737"/>
                  <a:gd name="connsiteX2" fmla="*/ 132224 w 406557"/>
                  <a:gd name="connsiteY2" fmla="*/ 2 h 432737"/>
                  <a:gd name="connsiteX3" fmla="*/ 213818 w 406557"/>
                  <a:gd name="connsiteY3" fmla="*/ 19789 h 432737"/>
                  <a:gd name="connsiteX4" fmla="*/ 334727 w 406557"/>
                  <a:gd name="connsiteY4" fmla="*/ 120074 h 432737"/>
                  <a:gd name="connsiteX5" fmla="*/ 376749 w 406557"/>
                  <a:gd name="connsiteY5" fmla="*/ 198188 h 432737"/>
                  <a:gd name="connsiteX6" fmla="*/ 402851 w 406557"/>
                  <a:gd name="connsiteY6" fmla="*/ 281844 h 432737"/>
                  <a:gd name="connsiteX7" fmla="*/ 401756 w 406557"/>
                  <a:gd name="connsiteY7" fmla="*/ 358153 h 432737"/>
                  <a:gd name="connsiteX8" fmla="*/ 393571 w 406557"/>
                  <a:gd name="connsiteY8" fmla="*/ 380131 h 432737"/>
                  <a:gd name="connsiteX9" fmla="*/ 389639 w 406557"/>
                  <a:gd name="connsiteY9" fmla="*/ 382129 h 432737"/>
                  <a:gd name="connsiteX10" fmla="*/ 359734 w 406557"/>
                  <a:gd name="connsiteY10" fmla="*/ 366403 h 432737"/>
                  <a:gd name="connsiteX11" fmla="*/ 321128 w 406557"/>
                  <a:gd name="connsiteY11" fmla="*/ 325477 h 432737"/>
                  <a:gd name="connsiteX12" fmla="*/ 264154 w 406557"/>
                  <a:gd name="connsiteY12" fmla="*/ 248652 h 432737"/>
                  <a:gd name="connsiteX13" fmla="*/ 221874 w 406557"/>
                  <a:gd name="connsiteY13" fmla="*/ 197543 h 432737"/>
                  <a:gd name="connsiteX14" fmla="*/ 180304 w 406557"/>
                  <a:gd name="connsiteY14" fmla="*/ 164093 h 432737"/>
                  <a:gd name="connsiteX15" fmla="*/ 102706 w 406557"/>
                  <a:gd name="connsiteY15" fmla="*/ 105508 h 432737"/>
                  <a:gd name="connsiteX16" fmla="*/ 66098 w 406557"/>
                  <a:gd name="connsiteY16" fmla="*/ 67611 h 432737"/>
                  <a:gd name="connsiteX17" fmla="*/ 56366 w 406557"/>
                  <a:gd name="connsiteY17" fmla="*/ 49243 h 432737"/>
                  <a:gd name="connsiteX18" fmla="*/ 66033 w 406557"/>
                  <a:gd name="connsiteY18" fmla="*/ 17920 h 432737"/>
                  <a:gd name="connsiteX19" fmla="*/ 16604 w 406557"/>
                  <a:gd name="connsiteY19" fmla="*/ 55370 h 432737"/>
                  <a:gd name="connsiteX20" fmla="*/ 30808 w 406557"/>
                  <a:gd name="connsiteY20" fmla="*/ 56812 h 432737"/>
                  <a:gd name="connsiteX21" fmla="*/ 50207 w 406557"/>
                  <a:gd name="connsiteY21" fmla="*/ 69831 h 432737"/>
                  <a:gd name="connsiteX22" fmla="*/ 94098 w 406557"/>
                  <a:gd name="connsiteY22" fmla="*/ 119006 h 432737"/>
                  <a:gd name="connsiteX23" fmla="*/ 151330 w 406557"/>
                  <a:gd name="connsiteY23" fmla="*/ 196862 h 432737"/>
                  <a:gd name="connsiteX24" fmla="*/ 213332 w 406557"/>
                  <a:gd name="connsiteY24" fmla="*/ 259573 h 432737"/>
                  <a:gd name="connsiteX25" fmla="*/ 293831 w 406557"/>
                  <a:gd name="connsiteY25" fmla="*/ 319705 h 432737"/>
                  <a:gd name="connsiteX26" fmla="*/ 337141 w 406557"/>
                  <a:gd name="connsiteY26" fmla="*/ 359535 h 432737"/>
                  <a:gd name="connsiteX27" fmla="*/ 351901 w 406557"/>
                  <a:gd name="connsiteY27" fmla="*/ 385638 h 432737"/>
                  <a:gd name="connsiteX28" fmla="*/ 345262 w 406557"/>
                  <a:gd name="connsiteY28" fmla="*/ 410967 h 432737"/>
                  <a:gd name="connsiteX29" fmla="*/ 310523 w 406557"/>
                  <a:gd name="connsiteY29" fmla="*/ 429464 h 432737"/>
                  <a:gd name="connsiteX30" fmla="*/ 248135 w 406557"/>
                  <a:gd name="connsiteY30" fmla="*/ 429915 h 432737"/>
                  <a:gd name="connsiteX31" fmla="*/ 112208 w 406557"/>
                  <a:gd name="connsiteY31" fmla="*/ 358182 h 432737"/>
                  <a:gd name="connsiteX32" fmla="*/ 7541 w 406557"/>
                  <a:gd name="connsiteY32" fmla="*/ 174369 h 432737"/>
                  <a:gd name="connsiteX33" fmla="*/ 580 w 406557"/>
                  <a:gd name="connsiteY33" fmla="*/ 126354 h 432737"/>
                  <a:gd name="connsiteX34" fmla="*/ 0 w 406557"/>
                  <a:gd name="connsiteY34" fmla="*/ 122938 h 432737"/>
                  <a:gd name="connsiteX35" fmla="*/ 0 w 406557"/>
                  <a:gd name="connsiteY35" fmla="*/ 102894 h 432737"/>
                  <a:gd name="connsiteX36" fmla="*/ 2062 w 406557"/>
                  <a:gd name="connsiteY36" fmla="*/ 85041 h 432737"/>
                  <a:gd name="connsiteX37" fmla="*/ 7090 w 406557"/>
                  <a:gd name="connsiteY37" fmla="*/ 66157 h 432737"/>
                  <a:gd name="connsiteX38" fmla="*/ 16604 w 406557"/>
                  <a:gd name="connsiteY38" fmla="*/ 55370 h 4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6557" h="432737">
                    <a:moveTo>
                      <a:pt x="66033" y="17920"/>
                    </a:moveTo>
                    <a:cubicBezTo>
                      <a:pt x="75250" y="10895"/>
                      <a:pt x="86078" y="7285"/>
                      <a:pt x="97099" y="4385"/>
                    </a:cubicBezTo>
                    <a:cubicBezTo>
                      <a:pt x="108635" y="1227"/>
                      <a:pt x="120365" y="-62"/>
                      <a:pt x="132224" y="2"/>
                    </a:cubicBezTo>
                    <a:cubicBezTo>
                      <a:pt x="161033" y="67"/>
                      <a:pt x="188103" y="7479"/>
                      <a:pt x="213818" y="19789"/>
                    </a:cubicBezTo>
                    <a:cubicBezTo>
                      <a:pt x="262543" y="42991"/>
                      <a:pt x="303211" y="76183"/>
                      <a:pt x="334727" y="120074"/>
                    </a:cubicBezTo>
                    <a:cubicBezTo>
                      <a:pt x="352064" y="144178"/>
                      <a:pt x="364954" y="170989"/>
                      <a:pt x="376749" y="198188"/>
                    </a:cubicBezTo>
                    <a:cubicBezTo>
                      <a:pt x="388414" y="225128"/>
                      <a:pt x="397760" y="252842"/>
                      <a:pt x="402851" y="281844"/>
                    </a:cubicBezTo>
                    <a:cubicBezTo>
                      <a:pt x="407363" y="307366"/>
                      <a:pt x="408587" y="332889"/>
                      <a:pt x="401756" y="358153"/>
                    </a:cubicBezTo>
                    <a:cubicBezTo>
                      <a:pt x="399758" y="365694"/>
                      <a:pt x="396342" y="372784"/>
                      <a:pt x="393571" y="380131"/>
                    </a:cubicBezTo>
                    <a:cubicBezTo>
                      <a:pt x="392861" y="382065"/>
                      <a:pt x="391702" y="382580"/>
                      <a:pt x="389639" y="382129"/>
                    </a:cubicBezTo>
                    <a:cubicBezTo>
                      <a:pt x="378231" y="379616"/>
                      <a:pt x="368628" y="373557"/>
                      <a:pt x="359734" y="366403"/>
                    </a:cubicBezTo>
                    <a:cubicBezTo>
                      <a:pt x="344975" y="354544"/>
                      <a:pt x="332536" y="340430"/>
                      <a:pt x="321128" y="325477"/>
                    </a:cubicBezTo>
                    <a:cubicBezTo>
                      <a:pt x="301857" y="300084"/>
                      <a:pt x="283167" y="274239"/>
                      <a:pt x="264154" y="248652"/>
                    </a:cubicBezTo>
                    <a:cubicBezTo>
                      <a:pt x="250942" y="230864"/>
                      <a:pt x="237278" y="213527"/>
                      <a:pt x="221874" y="197543"/>
                    </a:cubicBezTo>
                    <a:cubicBezTo>
                      <a:pt x="209371" y="184653"/>
                      <a:pt x="194741" y="174470"/>
                      <a:pt x="180304" y="164093"/>
                    </a:cubicBezTo>
                    <a:cubicBezTo>
                      <a:pt x="154008" y="145081"/>
                      <a:pt x="127390" y="126583"/>
                      <a:pt x="102706" y="105508"/>
                    </a:cubicBezTo>
                    <a:cubicBezTo>
                      <a:pt x="89300" y="94036"/>
                      <a:pt x="76216" y="82177"/>
                      <a:pt x="66098" y="67611"/>
                    </a:cubicBezTo>
                    <a:cubicBezTo>
                      <a:pt x="62166" y="61939"/>
                      <a:pt x="58751" y="55687"/>
                      <a:pt x="56366" y="49243"/>
                    </a:cubicBezTo>
                    <a:cubicBezTo>
                      <a:pt x="51790" y="36739"/>
                      <a:pt x="55463" y="25976"/>
                      <a:pt x="66033" y="17920"/>
                    </a:cubicBezTo>
                    <a:close/>
                    <a:moveTo>
                      <a:pt x="16604" y="55370"/>
                    </a:moveTo>
                    <a:cubicBezTo>
                      <a:pt x="20624" y="53766"/>
                      <a:pt x="25426" y="54202"/>
                      <a:pt x="30808" y="56812"/>
                    </a:cubicBezTo>
                    <a:cubicBezTo>
                      <a:pt x="37768" y="60163"/>
                      <a:pt x="44342" y="64739"/>
                      <a:pt x="50207" y="69831"/>
                    </a:cubicBezTo>
                    <a:cubicBezTo>
                      <a:pt x="66964" y="84267"/>
                      <a:pt x="80885" y="101411"/>
                      <a:pt x="94098" y="119006"/>
                    </a:cubicBezTo>
                    <a:cubicBezTo>
                      <a:pt x="113497" y="144722"/>
                      <a:pt x="132704" y="170567"/>
                      <a:pt x="151330" y="196862"/>
                    </a:cubicBezTo>
                    <a:cubicBezTo>
                      <a:pt x="168603" y="221225"/>
                      <a:pt x="189421" y="241849"/>
                      <a:pt x="213332" y="259573"/>
                    </a:cubicBezTo>
                    <a:cubicBezTo>
                      <a:pt x="240272" y="279488"/>
                      <a:pt x="267148" y="299467"/>
                      <a:pt x="293831" y="319705"/>
                    </a:cubicBezTo>
                    <a:cubicBezTo>
                      <a:pt x="309492" y="331628"/>
                      <a:pt x="324445" y="344389"/>
                      <a:pt x="337141" y="359535"/>
                    </a:cubicBezTo>
                    <a:cubicBezTo>
                      <a:pt x="343651" y="367334"/>
                      <a:pt x="349451" y="375584"/>
                      <a:pt x="351901" y="385638"/>
                    </a:cubicBezTo>
                    <a:cubicBezTo>
                      <a:pt x="354221" y="395241"/>
                      <a:pt x="351965" y="403748"/>
                      <a:pt x="345262" y="410967"/>
                    </a:cubicBezTo>
                    <a:cubicBezTo>
                      <a:pt x="335853" y="421150"/>
                      <a:pt x="323736" y="426435"/>
                      <a:pt x="310523" y="429464"/>
                    </a:cubicBezTo>
                    <a:cubicBezTo>
                      <a:pt x="289770" y="434233"/>
                      <a:pt x="268953" y="433266"/>
                      <a:pt x="248135" y="429915"/>
                    </a:cubicBezTo>
                    <a:cubicBezTo>
                      <a:pt x="194834" y="421214"/>
                      <a:pt x="150363" y="395434"/>
                      <a:pt x="112208" y="358182"/>
                    </a:cubicBezTo>
                    <a:cubicBezTo>
                      <a:pt x="59810" y="307073"/>
                      <a:pt x="24878" y="245651"/>
                      <a:pt x="7541" y="174369"/>
                    </a:cubicBezTo>
                    <a:cubicBezTo>
                      <a:pt x="3738" y="158579"/>
                      <a:pt x="1354" y="142595"/>
                      <a:pt x="580" y="126354"/>
                    </a:cubicBezTo>
                    <a:cubicBezTo>
                      <a:pt x="516" y="125194"/>
                      <a:pt x="193" y="124033"/>
                      <a:pt x="0" y="122938"/>
                    </a:cubicBezTo>
                    <a:cubicBezTo>
                      <a:pt x="0" y="116235"/>
                      <a:pt x="0" y="109597"/>
                      <a:pt x="0" y="102894"/>
                    </a:cubicBezTo>
                    <a:cubicBezTo>
                      <a:pt x="645" y="96964"/>
                      <a:pt x="967" y="90906"/>
                      <a:pt x="2062" y="85041"/>
                    </a:cubicBezTo>
                    <a:cubicBezTo>
                      <a:pt x="3287" y="78661"/>
                      <a:pt x="4640" y="72151"/>
                      <a:pt x="7090" y="66157"/>
                    </a:cubicBezTo>
                    <a:cubicBezTo>
                      <a:pt x="9345" y="60614"/>
                      <a:pt x="12584" y="56973"/>
                      <a:pt x="16604" y="55370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26F8D8-F06F-4DB2-9658-284A88B41C34}"/>
                  </a:ext>
                </a:extLst>
              </p:cNvPr>
              <p:cNvSpPr txBox="1"/>
              <p:nvPr/>
            </p:nvSpPr>
            <p:spPr>
              <a:xfrm>
                <a:off x="9332144" y="4390379"/>
                <a:ext cx="21989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19893" h="327273">
                    <a:moveTo>
                      <a:pt x="0" y="0"/>
                    </a:moveTo>
                    <a:lnTo>
                      <a:pt x="219893" y="0"/>
                    </a:lnTo>
                    <a:lnTo>
                      <a:pt x="219893" y="55364"/>
                    </a:lnTo>
                    <a:lnTo>
                      <a:pt x="65633" y="55364"/>
                    </a:lnTo>
                    <a:lnTo>
                      <a:pt x="65633" y="136401"/>
                    </a:lnTo>
                    <a:lnTo>
                      <a:pt x="202927" y="136401"/>
                    </a:lnTo>
                    <a:lnTo>
                      <a:pt x="202927" y="191541"/>
                    </a:lnTo>
                    <a:lnTo>
                      <a:pt x="65633" y="191541"/>
                    </a:lnTo>
                    <a:lnTo>
                      <a:pt x="6563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3079B3-9DB8-4D49-8D4B-2CA6B07CFEB7}"/>
                  </a:ext>
                </a:extLst>
              </p:cNvPr>
              <p:cNvSpPr txBox="1"/>
              <p:nvPr/>
            </p:nvSpPr>
            <p:spPr>
              <a:xfrm>
                <a:off x="9801962" y="4390379"/>
                <a:ext cx="20970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09703" h="327273">
                    <a:moveTo>
                      <a:pt x="0" y="0"/>
                    </a:moveTo>
                    <a:lnTo>
                      <a:pt x="209703" y="0"/>
                    </a:lnTo>
                    <a:lnTo>
                      <a:pt x="209703" y="55364"/>
                    </a:lnTo>
                    <a:lnTo>
                      <a:pt x="65857" y="55364"/>
                    </a:lnTo>
                    <a:lnTo>
                      <a:pt x="65857" y="130150"/>
                    </a:lnTo>
                    <a:lnTo>
                      <a:pt x="203374" y="130150"/>
                    </a:lnTo>
                    <a:lnTo>
                      <a:pt x="203374" y="185514"/>
                    </a:lnTo>
                    <a:lnTo>
                      <a:pt x="65857" y="185514"/>
                    </a:lnTo>
                    <a:lnTo>
                      <a:pt x="65857" y="271909"/>
                    </a:lnTo>
                    <a:lnTo>
                      <a:pt x="209703" y="271909"/>
                    </a:lnTo>
                    <a:lnTo>
                      <a:pt x="20970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9A3FC5B-AAD3-4118-AADF-2537D0B1CC83}"/>
              </a:ext>
            </a:extLst>
          </p:cNvPr>
          <p:cNvSpPr txBox="1"/>
          <p:nvPr/>
        </p:nvSpPr>
        <p:spPr>
          <a:xfrm>
            <a:off x="782798" y="1028372"/>
            <a:ext cx="482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3200" b="1" dirty="0">
                <a:solidFill>
                  <a:schemeClr val="accent2"/>
                </a:solidFill>
                <a:cs typeface="Arial" pitchFamily="34" charset="0"/>
              </a:rPr>
              <a:t>☕ </a:t>
            </a:r>
            <a:r>
              <a:rPr lang="en-US" altLang="ko-KR" sz="3200" b="1" dirty="0" smtClean="0">
                <a:solidFill>
                  <a:schemeClr val="accent2"/>
                </a:solidFill>
                <a:cs typeface="Arial" pitchFamily="34" charset="0"/>
              </a:rPr>
              <a:t>COFFEE-MACHINE </a:t>
            </a:r>
            <a:r>
              <a:rPr lang="en-IN" altLang="ko-KR" sz="3200" b="1" dirty="0" smtClean="0">
                <a:solidFill>
                  <a:schemeClr val="accent2"/>
                </a:solidFill>
                <a:cs typeface="Arial" pitchFamily="34" charset="0"/>
              </a:rPr>
              <a:t>☕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19374-176B-4887-9DAA-E66F7BFF2192}"/>
              </a:ext>
            </a:extLst>
          </p:cNvPr>
          <p:cNvSpPr txBox="1"/>
          <p:nvPr/>
        </p:nvSpPr>
        <p:spPr>
          <a:xfrm>
            <a:off x="782798" y="689689"/>
            <a:ext cx="398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A Presentation on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직사각형 5">
            <a:extLst>
              <a:ext uri="{FF2B5EF4-FFF2-40B4-BE49-F238E27FC236}">
                <a16:creationId xmlns:a16="http://schemas.microsoft.com/office/drawing/2014/main" id="{2DDE3344-63B6-4292-A4B5-83E1F46EDA48}"/>
              </a:ext>
            </a:extLst>
          </p:cNvPr>
          <p:cNvSpPr/>
          <p:nvPr/>
        </p:nvSpPr>
        <p:spPr>
          <a:xfrm>
            <a:off x="8795628" y="3741873"/>
            <a:ext cx="33963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BA6030"/>
                </a:solidFill>
                <a:latin typeface="Berlin Sans FB" panose="020E0602020502020306" pitchFamily="34" charset="0"/>
              </a:rPr>
              <a:t>Gaikwad N. Jeet</a:t>
            </a:r>
          </a:p>
          <a:p>
            <a:r>
              <a:rPr lang="en-US" sz="2400" dirty="0">
                <a:solidFill>
                  <a:srgbClr val="BA6030"/>
                </a:solidFill>
                <a:latin typeface="Berlin Sans FB" panose="020E0602020502020306" pitchFamily="34" charset="0"/>
              </a:rPr>
              <a:t>B-tech sem-3 (CE)</a:t>
            </a:r>
          </a:p>
          <a:p>
            <a:r>
              <a:rPr lang="en-US" sz="2400" dirty="0">
                <a:solidFill>
                  <a:srgbClr val="BA6030"/>
                </a:solidFill>
                <a:latin typeface="Berlin Sans FB" panose="020E0602020502020306" pitchFamily="34" charset="0"/>
              </a:rPr>
              <a:t>Roll no: 01</a:t>
            </a:r>
          </a:p>
          <a:p>
            <a:r>
              <a:rPr lang="en-US" sz="2400" dirty="0">
                <a:solidFill>
                  <a:srgbClr val="BA6030"/>
                </a:solidFill>
                <a:latin typeface="Berlin Sans FB" panose="020E0602020502020306" pitchFamily="34" charset="0"/>
              </a:rPr>
              <a:t>Enrollment No: 22002170120010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340" y="136155"/>
            <a:ext cx="2846949" cy="7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cxnSp>
        <p:nvCxnSpPr>
          <p:cNvPr id="3" name="Elbow Connector 31">
            <a:extLst>
              <a:ext uri="{FF2B5EF4-FFF2-40B4-BE49-F238E27FC236}">
                <a16:creationId xmlns:a16="http://schemas.microsoft.com/office/drawing/2014/main" id="{DC9F4A99-25F6-4D68-92F9-A1B41CAD7661}"/>
              </a:ext>
            </a:extLst>
          </p:cNvPr>
          <p:cNvCxnSpPr>
            <a:cxnSpLocks/>
          </p:cNvCxnSpPr>
          <p:nvPr/>
        </p:nvCxnSpPr>
        <p:spPr>
          <a:xfrm flipV="1">
            <a:off x="2364694" y="2367935"/>
            <a:ext cx="1145710" cy="1125480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95900CF-CE4D-447A-B1CE-3C31C39A92EA}"/>
              </a:ext>
            </a:extLst>
          </p:cNvPr>
          <p:cNvGrpSpPr/>
          <p:nvPr/>
        </p:nvGrpSpPr>
        <p:grpSpPr>
          <a:xfrm>
            <a:off x="3510404" y="1741596"/>
            <a:ext cx="1277005" cy="1277005"/>
            <a:chOff x="899591" y="1902000"/>
            <a:chExt cx="1250671" cy="1250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856291-8CE3-4C39-BB63-F2552947DD71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B85510-989C-4521-A95B-AE06886FC70E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F125B-C747-41FE-BFFE-E30C86E832C0}"/>
              </a:ext>
            </a:extLst>
          </p:cNvPr>
          <p:cNvGrpSpPr/>
          <p:nvPr/>
        </p:nvGrpSpPr>
        <p:grpSpPr>
          <a:xfrm>
            <a:off x="3510403" y="3185337"/>
            <a:ext cx="1277005" cy="1277005"/>
            <a:chOff x="899591" y="1902000"/>
            <a:chExt cx="1250671" cy="12506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61F877-349A-44DB-9AC9-950EFE6E821D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2DDE49-24C0-41A5-BE74-5779C60EDCA3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B100F2-36C7-401E-B300-349FDF0AD718}"/>
              </a:ext>
            </a:extLst>
          </p:cNvPr>
          <p:cNvGrpSpPr/>
          <p:nvPr/>
        </p:nvGrpSpPr>
        <p:grpSpPr>
          <a:xfrm>
            <a:off x="3527052" y="4649006"/>
            <a:ext cx="1277005" cy="1277005"/>
            <a:chOff x="899591" y="1902000"/>
            <a:chExt cx="1250671" cy="12506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9C88F2-8B73-44CF-9CB0-91EBF8B04B18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EE168-A042-411F-8290-4EA3CC915C35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" name="Elbow Connector 51">
            <a:extLst>
              <a:ext uri="{FF2B5EF4-FFF2-40B4-BE49-F238E27FC236}">
                <a16:creationId xmlns:a16="http://schemas.microsoft.com/office/drawing/2014/main" id="{BD26E0A0-76C3-4686-9E2C-0D60086DFED2}"/>
              </a:ext>
            </a:extLst>
          </p:cNvPr>
          <p:cNvCxnSpPr>
            <a:cxnSpLocks/>
          </p:cNvCxnSpPr>
          <p:nvPr/>
        </p:nvCxnSpPr>
        <p:spPr>
          <a:xfrm>
            <a:off x="2364694" y="4084868"/>
            <a:ext cx="1173555" cy="1158169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DBC3D-80E0-4F77-9C99-209232AE4DE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375472" y="3804728"/>
            <a:ext cx="1134931" cy="19112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1D7EF-E2FD-4E87-9AF7-1795BA65FE5D}"/>
              </a:ext>
            </a:extLst>
          </p:cNvPr>
          <p:cNvSpPr txBox="1"/>
          <p:nvPr/>
        </p:nvSpPr>
        <p:spPr>
          <a:xfrm>
            <a:off x="3643255" y="2114751"/>
            <a:ext cx="10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idea for the project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47CAE-99AB-4DDB-BD4E-6BB003B019DB}"/>
              </a:ext>
            </a:extLst>
          </p:cNvPr>
          <p:cNvSpPr txBox="1"/>
          <p:nvPr/>
        </p:nvSpPr>
        <p:spPr>
          <a:xfrm>
            <a:off x="3643255" y="3679002"/>
            <a:ext cx="10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Functionality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18C13-9E01-4E9C-85F1-6ABA991E16C8}"/>
              </a:ext>
            </a:extLst>
          </p:cNvPr>
          <p:cNvSpPr txBox="1"/>
          <p:nvPr/>
        </p:nvSpPr>
        <p:spPr>
          <a:xfrm>
            <a:off x="3663512" y="5055732"/>
            <a:ext cx="10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BFF43-B88B-4FA0-9C34-9374D5E36D99}"/>
              </a:ext>
            </a:extLst>
          </p:cNvPr>
          <p:cNvSpPr txBox="1"/>
          <p:nvPr/>
        </p:nvSpPr>
        <p:spPr>
          <a:xfrm>
            <a:off x="5740057" y="1872266"/>
            <a:ext cx="508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This </a:t>
            </a:r>
            <a:r>
              <a:rPr lang="en-US" sz="1500" dirty="0"/>
              <a:t>project </a:t>
            </a:r>
            <a:r>
              <a:rPr lang="en-US" sz="1500" dirty="0" smtClean="0"/>
              <a:t>is designed </a:t>
            </a:r>
            <a:r>
              <a:rPr lang="en-US" sz="1500" dirty="0"/>
              <a:t>to simulate the functions of a real coffee machine, where the user can select their desired coffee type and the machine will grind, brew, and dispense the coffee accordingly.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227DA-5CF9-44BC-92C0-03397F187135}"/>
              </a:ext>
            </a:extLst>
          </p:cNvPr>
          <p:cNvSpPr txBox="1"/>
          <p:nvPr/>
        </p:nvSpPr>
        <p:spPr>
          <a:xfrm>
            <a:off x="5740057" y="3419152"/>
            <a:ext cx="50849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contains functionality like starting and stopping the machine, different types of coffee, managing inventory and payment processing.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DFBFF-5B97-4B7E-A382-1904739BA7CF}"/>
              </a:ext>
            </a:extLst>
          </p:cNvPr>
          <p:cNvSpPr txBox="1"/>
          <p:nvPr/>
        </p:nvSpPr>
        <p:spPr>
          <a:xfrm>
            <a:off x="5740057" y="4966036"/>
            <a:ext cx="5084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used in- built modules, libraries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also the class module created.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887BB4BB-2121-4D11-ADD5-23F032CFA708}"/>
              </a:ext>
            </a:extLst>
          </p:cNvPr>
          <p:cNvCxnSpPr>
            <a:cxnSpLocks/>
          </p:cNvCxnSpPr>
          <p:nvPr/>
        </p:nvCxnSpPr>
        <p:spPr>
          <a:xfrm flipH="1" flipV="1">
            <a:off x="4804057" y="5243035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D002024F-2ADF-4D6B-B85C-ED40487D1D98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4787407" y="3823839"/>
            <a:ext cx="936000" cy="944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23A86FD2-BFFE-43A1-9CFC-BEF2E60422D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787408" y="2380098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aphic 91">
            <a:extLst>
              <a:ext uri="{FF2B5EF4-FFF2-40B4-BE49-F238E27FC236}">
                <a16:creationId xmlns:a16="http://schemas.microsoft.com/office/drawing/2014/main" id="{86409C5B-46D0-41D7-8ABB-E154BEED992A}"/>
              </a:ext>
            </a:extLst>
          </p:cNvPr>
          <p:cNvGrpSpPr/>
          <p:nvPr/>
        </p:nvGrpSpPr>
        <p:grpSpPr>
          <a:xfrm>
            <a:off x="922964" y="2043409"/>
            <a:ext cx="1806798" cy="2649142"/>
            <a:chOff x="3754787" y="-1068"/>
            <a:chExt cx="4675653" cy="6855489"/>
          </a:xfrm>
          <a:solidFill>
            <a:schemeClr val="accent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18BCB75-7A36-4E7D-A197-1D021B9C3DE0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780002-8122-4AE8-B855-8EA0D8BAF959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E1F526-F904-4D72-8FE9-F5E963F7FB74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67AA34-FA59-4E40-B88E-84F9EB4520F3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2F5094-4510-4667-96B1-22CA0F3E0EFD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4236" y="440130"/>
            <a:ext cx="3731376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rgbClr val="BA6030"/>
                </a:solidFill>
              </a:rPr>
              <a:t>Flowchart</a:t>
            </a:r>
            <a:endParaRPr lang="en-US" dirty="0">
              <a:solidFill>
                <a:srgbClr val="BA603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92" y="440130"/>
            <a:ext cx="5743884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87547DD-9F96-4BA9-A8EC-F939D4878D86}"/>
              </a:ext>
            </a:extLst>
          </p:cNvPr>
          <p:cNvSpPr/>
          <p:nvPr/>
        </p:nvSpPr>
        <p:spPr>
          <a:xfrm>
            <a:off x="1055709" y="654687"/>
            <a:ext cx="4386451" cy="560688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29D2BC-BEFD-474D-80E3-FA5EB3AAC71A}"/>
              </a:ext>
            </a:extLst>
          </p:cNvPr>
          <p:cNvSpPr/>
          <p:nvPr/>
        </p:nvSpPr>
        <p:spPr>
          <a:xfrm>
            <a:off x="5807480" y="654687"/>
            <a:ext cx="4386451" cy="56068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800CC6E-2388-474E-8E8A-E1B8083244C0}"/>
              </a:ext>
            </a:extLst>
          </p:cNvPr>
          <p:cNvSpPr/>
          <p:nvPr/>
        </p:nvSpPr>
        <p:spPr>
          <a:xfrm rot="18846045">
            <a:off x="845545" y="-7341"/>
            <a:ext cx="2278639" cy="1964343"/>
          </a:xfrm>
          <a:prstGeom prst="triangl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2DAC346-F511-481A-AC21-76ED8CE3D0EE}"/>
              </a:ext>
            </a:extLst>
          </p:cNvPr>
          <p:cNvSpPr/>
          <p:nvPr/>
        </p:nvSpPr>
        <p:spPr>
          <a:xfrm rot="2753955" flipH="1">
            <a:off x="6364566" y="-56700"/>
            <a:ext cx="2278639" cy="1964343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532C92-A61C-4217-9C1A-F52EEE06CD3C}"/>
              </a:ext>
            </a:extLst>
          </p:cNvPr>
          <p:cNvGrpSpPr/>
          <p:nvPr/>
        </p:nvGrpSpPr>
        <p:grpSpPr>
          <a:xfrm>
            <a:off x="1245388" y="1998711"/>
            <a:ext cx="3701081" cy="2451229"/>
            <a:chOff x="2227884" y="1330362"/>
            <a:chExt cx="4640195" cy="18611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A577F7-F57B-4CD4-9247-38C339BA1D69}"/>
                </a:ext>
              </a:extLst>
            </p:cNvPr>
            <p:cNvSpPr txBox="1"/>
            <p:nvPr/>
          </p:nvSpPr>
          <p:spPr>
            <a:xfrm>
              <a:off x="2227884" y="1649178"/>
              <a:ext cx="4640195" cy="154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SzPct val="120000"/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accent3"/>
                  </a:solidFill>
                  <a:cs typeface="Arial" pitchFamily="34" charset="0"/>
                </a:rPr>
                <a:t>Automation of coffee-making process makes it more efficient and convenient for user.</a:t>
              </a:r>
            </a:p>
            <a:p>
              <a:pPr marL="171450" indent="-171450">
                <a:buSzPct val="120000"/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accent3"/>
                  </a:solidFill>
                  <a:cs typeface="Arial" pitchFamily="34" charset="0"/>
                </a:rPr>
                <a:t>Very convenient way of making a coffee.</a:t>
              </a:r>
            </a:p>
            <a:p>
              <a:pPr marL="171450" indent="-171450">
                <a:buSzPct val="120000"/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accent3"/>
                  </a:solidFill>
                  <a:cs typeface="Arial" pitchFamily="34" charset="0"/>
                </a:rPr>
                <a:t>It creates opportunities for learners and programmers.</a:t>
              </a:r>
              <a:endParaRPr lang="en-US" altLang="ko-KR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8D65FD-D0EA-469F-A5E7-68A419AF907C}"/>
                </a:ext>
              </a:extLst>
            </p:cNvPr>
            <p:cNvSpPr txBox="1"/>
            <p:nvPr/>
          </p:nvSpPr>
          <p:spPr>
            <a:xfrm>
              <a:off x="2227884" y="1330362"/>
              <a:ext cx="2835932" cy="32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3"/>
                  </a:solidFill>
                  <a:cs typeface="Arial" pitchFamily="34" charset="0"/>
                </a:rPr>
                <a:t>Merits</a:t>
              </a:r>
              <a:endParaRPr lang="ko-KR" altLang="en-US" sz="2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EDD238-3DB5-40F0-8483-ECF543C64471}"/>
              </a:ext>
            </a:extLst>
          </p:cNvPr>
          <p:cNvGrpSpPr/>
          <p:nvPr/>
        </p:nvGrpSpPr>
        <p:grpSpPr>
          <a:xfrm>
            <a:off x="6003951" y="1964988"/>
            <a:ext cx="3758358" cy="1620232"/>
            <a:chOff x="2227884" y="1330362"/>
            <a:chExt cx="4712005" cy="123017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2768B3-9773-494D-AAEB-65C7CEFDB289}"/>
                </a:ext>
              </a:extLst>
            </p:cNvPr>
            <p:cNvSpPr txBox="1"/>
            <p:nvPr/>
          </p:nvSpPr>
          <p:spPr>
            <a:xfrm>
              <a:off x="2227884" y="1649178"/>
              <a:ext cx="4712005" cy="91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SzPct val="120000"/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accent4"/>
                  </a:solidFill>
                  <a:cs typeface="Arial" pitchFamily="34" charset="0"/>
                </a:rPr>
                <a:t>Complexity of code</a:t>
              </a:r>
            </a:p>
            <a:p>
              <a:pPr marL="171450" indent="-171450">
                <a:buSzPct val="120000"/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accent4"/>
                  </a:solidFill>
                  <a:cs typeface="Arial" pitchFamily="34" charset="0"/>
                </a:rPr>
                <a:t>Maintenance and safety of machine is crucial</a:t>
              </a:r>
            </a:p>
            <a:p>
              <a:pPr marL="171450" indent="-171450">
                <a:buSzPct val="120000"/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accent4"/>
                  </a:solidFill>
                  <a:cs typeface="Arial" pitchFamily="34" charset="0"/>
                </a:rPr>
                <a:t>Very Expensive </a:t>
              </a:r>
              <a:endParaRPr lang="en-US" altLang="ko-KR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5C05CC-A8B4-4939-ABCD-4EF51A7C1DBC}"/>
                </a:ext>
              </a:extLst>
            </p:cNvPr>
            <p:cNvSpPr txBox="1"/>
            <p:nvPr/>
          </p:nvSpPr>
          <p:spPr>
            <a:xfrm>
              <a:off x="2227884" y="1330362"/>
              <a:ext cx="2835932" cy="32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4"/>
                  </a:solidFill>
                  <a:cs typeface="Arial" pitchFamily="34" charset="0"/>
                </a:rPr>
                <a:t>Demerits</a:t>
              </a:r>
              <a:endParaRPr lang="ko-KR" altLang="en-US" sz="2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4CE8DA-30CD-4F77-A077-C375E4A1D586}"/>
              </a:ext>
            </a:extLst>
          </p:cNvPr>
          <p:cNvGrpSpPr/>
          <p:nvPr/>
        </p:nvGrpSpPr>
        <p:grpSpPr>
          <a:xfrm>
            <a:off x="6765994" y="814741"/>
            <a:ext cx="737890" cy="884956"/>
            <a:chOff x="6761163" y="2984500"/>
            <a:chExt cx="915988" cy="1098550"/>
          </a:xfrm>
          <a:solidFill>
            <a:schemeClr val="accent4"/>
          </a:solidFill>
        </p:grpSpPr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83BB4362-2BDA-448A-8BBB-CC196F2D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29078AA-AF0E-48E9-AC68-EBF145F5F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" name="Graphic 18">
            <a:extLst>
              <a:ext uri="{FF2B5EF4-FFF2-40B4-BE49-F238E27FC236}">
                <a16:creationId xmlns:a16="http://schemas.microsoft.com/office/drawing/2014/main" id="{115F7EC4-CB82-4D3A-9A93-2BD2F9424F8A}"/>
              </a:ext>
            </a:extLst>
          </p:cNvPr>
          <p:cNvGrpSpPr/>
          <p:nvPr/>
        </p:nvGrpSpPr>
        <p:grpSpPr>
          <a:xfrm>
            <a:off x="1775268" y="353141"/>
            <a:ext cx="1216093" cy="1208543"/>
            <a:chOff x="733697" y="2750274"/>
            <a:chExt cx="4308285" cy="3686701"/>
          </a:xfrm>
          <a:solidFill>
            <a:schemeClr val="accent1"/>
          </a:solidFill>
        </p:grpSpPr>
        <p:sp>
          <p:nvSpPr>
            <p:cNvPr id="28" name="Freeform: Shape 29">
              <a:extLst>
                <a:ext uri="{FF2B5EF4-FFF2-40B4-BE49-F238E27FC236}">
                  <a16:creationId xmlns:a16="http://schemas.microsoft.com/office/drawing/2014/main" id="{5800DE1C-23BD-454D-9C3B-5CDE31832B70}"/>
                </a:ext>
              </a:extLst>
            </p:cNvPr>
            <p:cNvSpPr/>
            <p:nvPr/>
          </p:nvSpPr>
          <p:spPr>
            <a:xfrm>
              <a:off x="3863029" y="3060295"/>
              <a:ext cx="1178953" cy="951895"/>
            </a:xfrm>
            <a:custGeom>
              <a:avLst/>
              <a:gdLst>
                <a:gd name="connsiteX0" fmla="*/ 1168036 w 1178952"/>
                <a:gd name="connsiteY0" fmla="*/ 389928 h 951895"/>
                <a:gd name="connsiteX1" fmla="*/ 1054508 w 1178952"/>
                <a:gd name="connsiteY1" fmla="*/ 596463 h 951895"/>
                <a:gd name="connsiteX2" fmla="*/ 807364 w 1178952"/>
                <a:gd name="connsiteY2" fmla="*/ 785968 h 951895"/>
                <a:gd name="connsiteX3" fmla="*/ 389054 w 1178952"/>
                <a:gd name="connsiteY3" fmla="*/ 906920 h 951895"/>
                <a:gd name="connsiteX4" fmla="*/ 129685 w 1178952"/>
                <a:gd name="connsiteY4" fmla="*/ 943162 h 951895"/>
                <a:gd name="connsiteX5" fmla="*/ 0 w 1178952"/>
                <a:gd name="connsiteY5" fmla="*/ 951895 h 951895"/>
                <a:gd name="connsiteX6" fmla="*/ 92133 w 1178952"/>
                <a:gd name="connsiteY6" fmla="*/ 918273 h 951895"/>
                <a:gd name="connsiteX7" fmla="*/ 489920 w 1178952"/>
                <a:gd name="connsiteY7" fmla="*/ 746233 h 951895"/>
                <a:gd name="connsiteX8" fmla="*/ 806054 w 1178952"/>
                <a:gd name="connsiteY8" fmla="*/ 468961 h 951895"/>
                <a:gd name="connsiteX9" fmla="*/ 880721 w 1178952"/>
                <a:gd name="connsiteY9" fmla="*/ 269413 h 951895"/>
                <a:gd name="connsiteX10" fmla="*/ 826140 w 1178952"/>
                <a:gd name="connsiteY10" fmla="*/ 97373 h 951895"/>
                <a:gd name="connsiteX11" fmla="*/ 748416 w 1178952"/>
                <a:gd name="connsiteY11" fmla="*/ 0 h 951895"/>
                <a:gd name="connsiteX12" fmla="*/ 867622 w 1178952"/>
                <a:gd name="connsiteY12" fmla="*/ 11353 h 951895"/>
                <a:gd name="connsiteX13" fmla="*/ 1074157 w 1178952"/>
                <a:gd name="connsiteY13" fmla="*/ 86893 h 951895"/>
                <a:gd name="connsiteX14" fmla="*/ 1181136 w 1178952"/>
                <a:gd name="connsiteY14" fmla="*/ 260680 h 951895"/>
                <a:gd name="connsiteX15" fmla="*/ 1168036 w 1178952"/>
                <a:gd name="connsiteY15" fmla="*/ 389928 h 9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8952" h="951895">
                  <a:moveTo>
                    <a:pt x="1168036" y="389928"/>
                  </a:moveTo>
                  <a:cubicBezTo>
                    <a:pt x="1146640" y="467651"/>
                    <a:pt x="1103849" y="533585"/>
                    <a:pt x="1054508" y="596463"/>
                  </a:cubicBezTo>
                  <a:cubicBezTo>
                    <a:pt x="988573" y="681173"/>
                    <a:pt x="904300" y="741867"/>
                    <a:pt x="807364" y="785968"/>
                  </a:cubicBezTo>
                  <a:cubicBezTo>
                    <a:pt x="673750" y="846663"/>
                    <a:pt x="533148" y="883341"/>
                    <a:pt x="389054" y="906920"/>
                  </a:cubicBezTo>
                  <a:cubicBezTo>
                    <a:pt x="303034" y="921330"/>
                    <a:pt x="216141" y="932246"/>
                    <a:pt x="129685" y="943162"/>
                  </a:cubicBezTo>
                  <a:cubicBezTo>
                    <a:pt x="86893" y="948402"/>
                    <a:pt x="43665" y="950585"/>
                    <a:pt x="0" y="951895"/>
                  </a:cubicBezTo>
                  <a:cubicBezTo>
                    <a:pt x="30565" y="940542"/>
                    <a:pt x="61131" y="929626"/>
                    <a:pt x="92133" y="918273"/>
                  </a:cubicBezTo>
                  <a:cubicBezTo>
                    <a:pt x="228367" y="869368"/>
                    <a:pt x="362855" y="816534"/>
                    <a:pt x="489920" y="746233"/>
                  </a:cubicBezTo>
                  <a:cubicBezTo>
                    <a:pt x="615238" y="676806"/>
                    <a:pt x="724401" y="588166"/>
                    <a:pt x="806054" y="468961"/>
                  </a:cubicBezTo>
                  <a:cubicBezTo>
                    <a:pt x="847099" y="408704"/>
                    <a:pt x="874171" y="342770"/>
                    <a:pt x="880721" y="269413"/>
                  </a:cubicBezTo>
                  <a:cubicBezTo>
                    <a:pt x="886398" y="204352"/>
                    <a:pt x="865875" y="148024"/>
                    <a:pt x="826140" y="97373"/>
                  </a:cubicBezTo>
                  <a:cubicBezTo>
                    <a:pt x="805618" y="71610"/>
                    <a:pt x="755403" y="9606"/>
                    <a:pt x="748416" y="0"/>
                  </a:cubicBezTo>
                  <a:cubicBezTo>
                    <a:pt x="791208" y="3930"/>
                    <a:pt x="830070" y="5676"/>
                    <a:pt x="867622" y="11353"/>
                  </a:cubicBezTo>
                  <a:cubicBezTo>
                    <a:pt x="941415" y="22269"/>
                    <a:pt x="1011716" y="44538"/>
                    <a:pt x="1074157" y="86893"/>
                  </a:cubicBezTo>
                  <a:cubicBezTo>
                    <a:pt x="1136161" y="128375"/>
                    <a:pt x="1176333" y="183829"/>
                    <a:pt x="1181136" y="260680"/>
                  </a:cubicBezTo>
                  <a:cubicBezTo>
                    <a:pt x="1184629" y="317007"/>
                    <a:pt x="1175459" y="362855"/>
                    <a:pt x="1168036" y="38992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1DD25344-25CF-405D-AAC4-89ABB9B6D094}"/>
                </a:ext>
              </a:extLst>
            </p:cNvPr>
            <p:cNvSpPr/>
            <p:nvPr/>
          </p:nvSpPr>
          <p:spPr>
            <a:xfrm>
              <a:off x="2733565" y="3644095"/>
              <a:ext cx="1371078" cy="799068"/>
            </a:xfrm>
            <a:custGeom>
              <a:avLst/>
              <a:gdLst>
                <a:gd name="connsiteX0" fmla="*/ 58364 w 1371078"/>
                <a:gd name="connsiteY0" fmla="*/ 801688 h 799067"/>
                <a:gd name="connsiteX1" fmla="*/ 38278 w 1371078"/>
                <a:gd name="connsiteY1" fmla="*/ 790335 h 799067"/>
                <a:gd name="connsiteX2" fmla="*/ 9459 w 1371078"/>
                <a:gd name="connsiteY2" fmla="*/ 753656 h 799067"/>
                <a:gd name="connsiteX3" fmla="*/ 289 w 1371078"/>
                <a:gd name="connsiteY3" fmla="*/ 694272 h 799067"/>
                <a:gd name="connsiteX4" fmla="*/ 160103 w 1371078"/>
                <a:gd name="connsiteY4" fmla="*/ 455862 h 799067"/>
                <a:gd name="connsiteX5" fmla="*/ 416853 w 1371078"/>
                <a:gd name="connsiteY5" fmla="*/ 314824 h 799067"/>
                <a:gd name="connsiteX6" fmla="*/ 807217 w 1371078"/>
                <a:gd name="connsiteY6" fmla="*/ 196929 h 799067"/>
                <a:gd name="connsiteX7" fmla="*/ 1183608 w 1371078"/>
                <a:gd name="connsiteY7" fmla="*/ 84710 h 799067"/>
                <a:gd name="connsiteX8" fmla="*/ 1353028 w 1371078"/>
                <a:gd name="connsiteY8" fmla="*/ 7423 h 799067"/>
                <a:gd name="connsiteX9" fmla="*/ 1371804 w 1371078"/>
                <a:gd name="connsiteY9" fmla="*/ 0 h 799067"/>
                <a:gd name="connsiteX10" fmla="*/ 1374861 w 1371078"/>
                <a:gd name="connsiteY10" fmla="*/ 4803 h 799067"/>
                <a:gd name="connsiteX11" fmla="*/ 1360888 w 1371078"/>
                <a:gd name="connsiteY11" fmla="*/ 17029 h 799067"/>
                <a:gd name="connsiteX12" fmla="*/ 1071826 w 1371078"/>
                <a:gd name="connsiteY12" fmla="*/ 167237 h 799067"/>
                <a:gd name="connsiteX13" fmla="*/ 701985 w 1371078"/>
                <a:gd name="connsiteY13" fmla="*/ 309584 h 799067"/>
                <a:gd name="connsiteX14" fmla="*/ 250053 w 1371078"/>
                <a:gd name="connsiteY14" fmla="*/ 511316 h 799067"/>
                <a:gd name="connsiteX15" fmla="*/ 53561 w 1371078"/>
                <a:gd name="connsiteY15" fmla="*/ 694709 h 799067"/>
                <a:gd name="connsiteX16" fmla="*/ 58364 w 1371078"/>
                <a:gd name="connsiteY16" fmla="*/ 801688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1078" h="799067">
                  <a:moveTo>
                    <a:pt x="58364" y="801688"/>
                  </a:moveTo>
                  <a:cubicBezTo>
                    <a:pt x="51377" y="798195"/>
                    <a:pt x="43081" y="795575"/>
                    <a:pt x="38278" y="790335"/>
                  </a:cubicBezTo>
                  <a:cubicBezTo>
                    <a:pt x="27362" y="778982"/>
                    <a:pt x="15136" y="767629"/>
                    <a:pt x="9459" y="753656"/>
                  </a:cubicBezTo>
                  <a:cubicBezTo>
                    <a:pt x="5093" y="743177"/>
                    <a:pt x="-1457" y="706935"/>
                    <a:pt x="289" y="694272"/>
                  </a:cubicBezTo>
                  <a:cubicBezTo>
                    <a:pt x="15572" y="587730"/>
                    <a:pt x="77576" y="523979"/>
                    <a:pt x="160103" y="455862"/>
                  </a:cubicBezTo>
                  <a:cubicBezTo>
                    <a:pt x="236517" y="392548"/>
                    <a:pt x="324720" y="350193"/>
                    <a:pt x="416853" y="314824"/>
                  </a:cubicBezTo>
                  <a:cubicBezTo>
                    <a:pt x="543918" y="265919"/>
                    <a:pt x="676222" y="233607"/>
                    <a:pt x="807217" y="196929"/>
                  </a:cubicBezTo>
                  <a:cubicBezTo>
                    <a:pt x="933409" y="161560"/>
                    <a:pt x="1059164" y="125755"/>
                    <a:pt x="1183608" y="84710"/>
                  </a:cubicBezTo>
                  <a:cubicBezTo>
                    <a:pt x="1242120" y="65497"/>
                    <a:pt x="1296701" y="33622"/>
                    <a:pt x="1353028" y="7423"/>
                  </a:cubicBezTo>
                  <a:cubicBezTo>
                    <a:pt x="1359141" y="4803"/>
                    <a:pt x="1365691" y="2620"/>
                    <a:pt x="1371804" y="0"/>
                  </a:cubicBezTo>
                  <a:cubicBezTo>
                    <a:pt x="1372678" y="1747"/>
                    <a:pt x="1373988" y="3493"/>
                    <a:pt x="1374861" y="4803"/>
                  </a:cubicBezTo>
                  <a:cubicBezTo>
                    <a:pt x="1370494" y="8733"/>
                    <a:pt x="1366128" y="13536"/>
                    <a:pt x="1360888" y="17029"/>
                  </a:cubicBezTo>
                  <a:cubicBezTo>
                    <a:pt x="1271375" y="79907"/>
                    <a:pt x="1173129" y="127065"/>
                    <a:pt x="1071826" y="167237"/>
                  </a:cubicBezTo>
                  <a:cubicBezTo>
                    <a:pt x="949128" y="216141"/>
                    <a:pt x="825120" y="261990"/>
                    <a:pt x="701985" y="309584"/>
                  </a:cubicBezTo>
                  <a:cubicBezTo>
                    <a:pt x="548284" y="369405"/>
                    <a:pt x="390654" y="424423"/>
                    <a:pt x="250053" y="511316"/>
                  </a:cubicBezTo>
                  <a:cubicBezTo>
                    <a:pt x="107268" y="608689"/>
                    <a:pt x="68843" y="647987"/>
                    <a:pt x="53561" y="694709"/>
                  </a:cubicBezTo>
                  <a:cubicBezTo>
                    <a:pt x="42644" y="730077"/>
                    <a:pt x="45701" y="767629"/>
                    <a:pt x="58364" y="80168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1">
              <a:extLst>
                <a:ext uri="{FF2B5EF4-FFF2-40B4-BE49-F238E27FC236}">
                  <a16:creationId xmlns:a16="http://schemas.microsoft.com/office/drawing/2014/main" id="{28EE8340-9C36-4F05-9F18-8F4B294AE67A}"/>
                </a:ext>
              </a:extLst>
            </p:cNvPr>
            <p:cNvSpPr/>
            <p:nvPr/>
          </p:nvSpPr>
          <p:spPr>
            <a:xfrm>
              <a:off x="3487074" y="4961435"/>
              <a:ext cx="375518" cy="366785"/>
            </a:xfrm>
            <a:custGeom>
              <a:avLst/>
              <a:gdLst>
                <a:gd name="connsiteX0" fmla="*/ 0 w 375518"/>
                <a:gd name="connsiteY0" fmla="*/ 368562 h 366785"/>
                <a:gd name="connsiteX1" fmla="*/ 135798 w 375518"/>
                <a:gd name="connsiteY1" fmla="*/ 128842 h 366785"/>
                <a:gd name="connsiteX2" fmla="*/ 308711 w 375518"/>
                <a:gd name="connsiteY2" fmla="*/ 7453 h 366785"/>
                <a:gd name="connsiteX3" fmla="*/ 347136 w 375518"/>
                <a:gd name="connsiteY3" fmla="*/ 30 h 366785"/>
                <a:gd name="connsiteX4" fmla="*/ 379011 w 375518"/>
                <a:gd name="connsiteY4" fmla="*/ 41949 h 366785"/>
                <a:gd name="connsiteX5" fmla="*/ 362856 w 375518"/>
                <a:gd name="connsiteY5" fmla="*/ 102643 h 366785"/>
                <a:gd name="connsiteX6" fmla="*/ 321810 w 375518"/>
                <a:gd name="connsiteY6" fmla="*/ 170324 h 366785"/>
                <a:gd name="connsiteX7" fmla="*/ 234481 w 375518"/>
                <a:gd name="connsiteY7" fmla="*/ 251104 h 366785"/>
                <a:gd name="connsiteX8" fmla="*/ 8733 w 375518"/>
                <a:gd name="connsiteY8" fmla="*/ 368126 h 366785"/>
                <a:gd name="connsiteX9" fmla="*/ 0 w 375518"/>
                <a:gd name="connsiteY9" fmla="*/ 368562 h 36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5518" h="366785">
                  <a:moveTo>
                    <a:pt x="0" y="368562"/>
                  </a:moveTo>
                  <a:cubicBezTo>
                    <a:pt x="16593" y="270753"/>
                    <a:pt x="64624" y="193029"/>
                    <a:pt x="135798" y="128842"/>
                  </a:cubicBezTo>
                  <a:cubicBezTo>
                    <a:pt x="189506" y="80374"/>
                    <a:pt x="244960" y="40202"/>
                    <a:pt x="308711" y="7453"/>
                  </a:cubicBezTo>
                  <a:cubicBezTo>
                    <a:pt x="315261" y="3960"/>
                    <a:pt x="338840" y="-406"/>
                    <a:pt x="347136" y="30"/>
                  </a:cubicBezTo>
                  <a:cubicBezTo>
                    <a:pt x="352376" y="467"/>
                    <a:pt x="381631" y="18806"/>
                    <a:pt x="379011" y="41949"/>
                  </a:cubicBezTo>
                  <a:cubicBezTo>
                    <a:pt x="376828" y="62471"/>
                    <a:pt x="371589" y="83867"/>
                    <a:pt x="362856" y="102643"/>
                  </a:cubicBezTo>
                  <a:cubicBezTo>
                    <a:pt x="351939" y="126222"/>
                    <a:pt x="336657" y="148054"/>
                    <a:pt x="321810" y="170324"/>
                  </a:cubicBezTo>
                  <a:cubicBezTo>
                    <a:pt x="299541" y="198706"/>
                    <a:pt x="257186" y="232328"/>
                    <a:pt x="234481" y="251104"/>
                  </a:cubicBezTo>
                  <a:cubicBezTo>
                    <a:pt x="164617" y="300445"/>
                    <a:pt x="91260" y="343673"/>
                    <a:pt x="8733" y="368126"/>
                  </a:cubicBezTo>
                  <a:cubicBezTo>
                    <a:pt x="6550" y="368126"/>
                    <a:pt x="4366" y="368126"/>
                    <a:pt x="0" y="36856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286FAD24-2C6A-495A-8A07-3263AB7CBE80}"/>
                </a:ext>
              </a:extLst>
            </p:cNvPr>
            <p:cNvSpPr/>
            <p:nvPr/>
          </p:nvSpPr>
          <p:spPr>
            <a:xfrm>
              <a:off x="2363293" y="2750274"/>
              <a:ext cx="2205078" cy="1759696"/>
            </a:xfrm>
            <a:custGeom>
              <a:avLst/>
              <a:gdLst>
                <a:gd name="connsiteX0" fmla="*/ 1415463 w 2205077"/>
                <a:gd name="connsiteY0" fmla="*/ 947529 h 1759695"/>
                <a:gd name="connsiteX1" fmla="*/ 1830716 w 2205077"/>
                <a:gd name="connsiteY1" fmla="*/ 776799 h 1759695"/>
                <a:gd name="connsiteX2" fmla="*/ 2128511 w 2205077"/>
                <a:gd name="connsiteY2" fmla="*/ 519612 h 1759695"/>
                <a:gd name="connsiteX3" fmla="*/ 2195755 w 2205077"/>
                <a:gd name="connsiteY3" fmla="*/ 351066 h 1759695"/>
                <a:gd name="connsiteX4" fmla="*/ 2164316 w 2205077"/>
                <a:gd name="connsiteY4" fmla="*/ 141911 h 1759695"/>
                <a:gd name="connsiteX5" fmla="*/ 2056464 w 2205077"/>
                <a:gd name="connsiteY5" fmla="*/ 51961 h 1759695"/>
                <a:gd name="connsiteX6" fmla="*/ 1948611 w 2205077"/>
                <a:gd name="connsiteY6" fmla="*/ 0 h 1759695"/>
                <a:gd name="connsiteX7" fmla="*/ 1945555 w 2205077"/>
                <a:gd name="connsiteY7" fmla="*/ 5240 h 1759695"/>
                <a:gd name="connsiteX8" fmla="*/ 1975684 w 2205077"/>
                <a:gd name="connsiteY8" fmla="*/ 41045 h 1759695"/>
                <a:gd name="connsiteX9" fmla="*/ 2040744 w 2205077"/>
                <a:gd name="connsiteY9" fmla="*/ 181646 h 1759695"/>
                <a:gd name="connsiteX10" fmla="*/ 2020658 w 2205077"/>
                <a:gd name="connsiteY10" fmla="*/ 344080 h 1759695"/>
                <a:gd name="connsiteX11" fmla="*/ 1925469 w 2205077"/>
                <a:gd name="connsiteY11" fmla="*/ 502146 h 1759695"/>
                <a:gd name="connsiteX12" fmla="*/ 1741203 w 2205077"/>
                <a:gd name="connsiteY12" fmla="*/ 628338 h 1759695"/>
                <a:gd name="connsiteX13" fmla="*/ 1356952 w 2205077"/>
                <a:gd name="connsiteY13" fmla="*/ 773742 h 1759695"/>
                <a:gd name="connsiteX14" fmla="*/ 893667 w 2205077"/>
                <a:gd name="connsiteY14" fmla="*/ 870678 h 1759695"/>
                <a:gd name="connsiteX15" fmla="*/ 351349 w 2205077"/>
                <a:gd name="connsiteY15" fmla="*/ 1027872 h 1759695"/>
                <a:gd name="connsiteX16" fmla="*/ 160533 w 2205077"/>
                <a:gd name="connsiteY16" fmla="*/ 1165853 h 1759695"/>
                <a:gd name="connsiteX17" fmla="*/ 720 w 2205077"/>
                <a:gd name="connsiteY17" fmla="*/ 1582416 h 1759695"/>
                <a:gd name="connsiteX18" fmla="*/ 171449 w 2205077"/>
                <a:gd name="connsiteY18" fmla="*/ 1762316 h 1759695"/>
                <a:gd name="connsiteX19" fmla="*/ 143940 w 2205077"/>
                <a:gd name="connsiteY19" fmla="*/ 1709918 h 1759695"/>
                <a:gd name="connsiteX20" fmla="*/ 133024 w 2205077"/>
                <a:gd name="connsiteY20" fmla="*/ 1504256 h 1759695"/>
                <a:gd name="connsiteX21" fmla="*/ 246990 w 2205077"/>
                <a:gd name="connsiteY21" fmla="*/ 1282875 h 1759695"/>
                <a:gd name="connsiteX22" fmla="*/ 343489 w 2205077"/>
                <a:gd name="connsiteY22" fmla="*/ 1197729 h 1759695"/>
                <a:gd name="connsiteX23" fmla="*/ 574913 w 2205077"/>
                <a:gd name="connsiteY23" fmla="*/ 1109089 h 1759695"/>
                <a:gd name="connsiteX24" fmla="*/ 944755 w 2205077"/>
                <a:gd name="connsiteY24" fmla="*/ 1042281 h 1759695"/>
                <a:gd name="connsiteX25" fmla="*/ 1415463 w 2205077"/>
                <a:gd name="connsiteY25" fmla="*/ 947529 h 175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05077" h="1759695">
                  <a:moveTo>
                    <a:pt x="1415463" y="947529"/>
                  </a:moveTo>
                  <a:cubicBezTo>
                    <a:pt x="1560867" y="908230"/>
                    <a:pt x="1699721" y="853649"/>
                    <a:pt x="1830716" y="776799"/>
                  </a:cubicBezTo>
                  <a:cubicBezTo>
                    <a:pt x="1975247" y="692089"/>
                    <a:pt x="2042927" y="648424"/>
                    <a:pt x="2128511" y="519612"/>
                  </a:cubicBezTo>
                  <a:cubicBezTo>
                    <a:pt x="2162133" y="469398"/>
                    <a:pt x="2177415" y="408704"/>
                    <a:pt x="2195755" y="351066"/>
                  </a:cubicBezTo>
                  <a:cubicBezTo>
                    <a:pt x="2219770" y="277709"/>
                    <a:pt x="2213657" y="205662"/>
                    <a:pt x="2164316" y="141911"/>
                  </a:cubicBezTo>
                  <a:cubicBezTo>
                    <a:pt x="2135061" y="103922"/>
                    <a:pt x="2098382" y="74230"/>
                    <a:pt x="2056464" y="51961"/>
                  </a:cubicBezTo>
                  <a:cubicBezTo>
                    <a:pt x="2021532" y="33185"/>
                    <a:pt x="1984853" y="17029"/>
                    <a:pt x="1948611" y="0"/>
                  </a:cubicBezTo>
                  <a:cubicBezTo>
                    <a:pt x="1947738" y="1747"/>
                    <a:pt x="1946428" y="3493"/>
                    <a:pt x="1945555" y="5240"/>
                  </a:cubicBezTo>
                  <a:cubicBezTo>
                    <a:pt x="1955598" y="17466"/>
                    <a:pt x="1964767" y="30129"/>
                    <a:pt x="1975684" y="41045"/>
                  </a:cubicBezTo>
                  <a:cubicBezTo>
                    <a:pt x="2014982" y="79907"/>
                    <a:pt x="2035068" y="127502"/>
                    <a:pt x="2040744" y="181646"/>
                  </a:cubicBezTo>
                  <a:cubicBezTo>
                    <a:pt x="2046857" y="237100"/>
                    <a:pt x="2038561" y="291245"/>
                    <a:pt x="2020658" y="344080"/>
                  </a:cubicBezTo>
                  <a:cubicBezTo>
                    <a:pt x="2000136" y="403464"/>
                    <a:pt x="1973064" y="459355"/>
                    <a:pt x="1925469" y="502146"/>
                  </a:cubicBezTo>
                  <a:cubicBezTo>
                    <a:pt x="1869578" y="552361"/>
                    <a:pt x="1807137" y="593406"/>
                    <a:pt x="1741203" y="628338"/>
                  </a:cubicBezTo>
                  <a:cubicBezTo>
                    <a:pt x="1619378" y="693399"/>
                    <a:pt x="1489693" y="737064"/>
                    <a:pt x="1356952" y="773742"/>
                  </a:cubicBezTo>
                  <a:cubicBezTo>
                    <a:pt x="1204561" y="815661"/>
                    <a:pt x="1048677" y="841423"/>
                    <a:pt x="893667" y="870678"/>
                  </a:cubicBezTo>
                  <a:cubicBezTo>
                    <a:pt x="708964" y="905610"/>
                    <a:pt x="522079" y="949712"/>
                    <a:pt x="351349" y="1027872"/>
                  </a:cubicBezTo>
                  <a:cubicBezTo>
                    <a:pt x="279302" y="1061057"/>
                    <a:pt x="217734" y="1110399"/>
                    <a:pt x="160533" y="1165853"/>
                  </a:cubicBezTo>
                  <a:cubicBezTo>
                    <a:pt x="43075" y="1279382"/>
                    <a:pt x="-6703" y="1421293"/>
                    <a:pt x="720" y="1582416"/>
                  </a:cubicBezTo>
                  <a:cubicBezTo>
                    <a:pt x="5086" y="1682409"/>
                    <a:pt x="69273" y="1748343"/>
                    <a:pt x="171449" y="1762316"/>
                  </a:cubicBezTo>
                  <a:cubicBezTo>
                    <a:pt x="164900" y="1742230"/>
                    <a:pt x="152237" y="1725201"/>
                    <a:pt x="143940" y="1709918"/>
                  </a:cubicBezTo>
                  <a:cubicBezTo>
                    <a:pt x="108572" y="1644421"/>
                    <a:pt x="120361" y="1574120"/>
                    <a:pt x="133024" y="1504256"/>
                  </a:cubicBezTo>
                  <a:cubicBezTo>
                    <a:pt x="148307" y="1419110"/>
                    <a:pt x="188915" y="1345753"/>
                    <a:pt x="246990" y="1282875"/>
                  </a:cubicBezTo>
                  <a:cubicBezTo>
                    <a:pt x="275809" y="1251436"/>
                    <a:pt x="307684" y="1219998"/>
                    <a:pt x="343489" y="1197729"/>
                  </a:cubicBezTo>
                  <a:cubicBezTo>
                    <a:pt x="414226" y="1153627"/>
                    <a:pt x="494133" y="1130048"/>
                    <a:pt x="574913" y="1109089"/>
                  </a:cubicBezTo>
                  <a:cubicBezTo>
                    <a:pt x="696738" y="1077650"/>
                    <a:pt x="821183" y="1061057"/>
                    <a:pt x="944755" y="1042281"/>
                  </a:cubicBezTo>
                  <a:cubicBezTo>
                    <a:pt x="1103695" y="1018702"/>
                    <a:pt x="1260889" y="989447"/>
                    <a:pt x="1415463" y="947529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3">
              <a:extLst>
                <a:ext uri="{FF2B5EF4-FFF2-40B4-BE49-F238E27FC236}">
                  <a16:creationId xmlns:a16="http://schemas.microsoft.com/office/drawing/2014/main" id="{AE6F1146-4738-48ED-8928-F17CF4835C66}"/>
                </a:ext>
              </a:extLst>
            </p:cNvPr>
            <p:cNvSpPr/>
            <p:nvPr/>
          </p:nvSpPr>
          <p:spPr>
            <a:xfrm>
              <a:off x="3198886" y="3155048"/>
              <a:ext cx="1432209" cy="956262"/>
            </a:xfrm>
            <a:custGeom>
              <a:avLst/>
              <a:gdLst>
                <a:gd name="connsiteX0" fmla="*/ 1429589 w 1432209"/>
                <a:gd name="connsiteY0" fmla="*/ 86020 h 956261"/>
                <a:gd name="connsiteX1" fmla="*/ 1378938 w 1432209"/>
                <a:gd name="connsiteY1" fmla="*/ 0 h 956261"/>
                <a:gd name="connsiteX2" fmla="*/ 1323484 w 1432209"/>
                <a:gd name="connsiteY2" fmla="*/ 164180 h 956261"/>
                <a:gd name="connsiteX3" fmla="*/ 992503 w 1432209"/>
                <a:gd name="connsiteY3" fmla="*/ 500400 h 956261"/>
                <a:gd name="connsiteX4" fmla="*/ 731824 w 1432209"/>
                <a:gd name="connsiteY4" fmla="*/ 636634 h 956261"/>
                <a:gd name="connsiteX5" fmla="*/ 395167 w 1432209"/>
                <a:gd name="connsiteY5" fmla="*/ 785532 h 956261"/>
                <a:gd name="connsiteX6" fmla="*/ 150207 w 1432209"/>
                <a:gd name="connsiteY6" fmla="*/ 868495 h 956261"/>
                <a:gd name="connsiteX7" fmla="*/ 19213 w 1432209"/>
                <a:gd name="connsiteY7" fmla="*/ 935739 h 956261"/>
                <a:gd name="connsiteX8" fmla="*/ 0 w 1432209"/>
                <a:gd name="connsiteY8" fmla="*/ 956698 h 956261"/>
                <a:gd name="connsiteX9" fmla="*/ 407830 w 1432209"/>
                <a:gd name="connsiteY9" fmla="*/ 876355 h 956261"/>
                <a:gd name="connsiteX10" fmla="*/ 882905 w 1432209"/>
                <a:gd name="connsiteY10" fmla="*/ 737937 h 956261"/>
                <a:gd name="connsiteX11" fmla="*/ 1207772 w 1432209"/>
                <a:gd name="connsiteY11" fmla="*/ 563277 h 956261"/>
                <a:gd name="connsiteX12" fmla="*/ 1402080 w 1432209"/>
                <a:gd name="connsiteY12" fmla="*/ 316134 h 956261"/>
                <a:gd name="connsiteX13" fmla="*/ 1429589 w 1432209"/>
                <a:gd name="connsiteY13" fmla="*/ 86020 h 9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2209" h="956261">
                  <a:moveTo>
                    <a:pt x="1429589" y="86020"/>
                  </a:moveTo>
                  <a:cubicBezTo>
                    <a:pt x="1423040" y="52398"/>
                    <a:pt x="1407757" y="23142"/>
                    <a:pt x="1378938" y="0"/>
                  </a:cubicBezTo>
                  <a:cubicBezTo>
                    <a:pt x="1374571" y="15719"/>
                    <a:pt x="1362782" y="98683"/>
                    <a:pt x="1323484" y="164180"/>
                  </a:cubicBezTo>
                  <a:cubicBezTo>
                    <a:pt x="1220434" y="335783"/>
                    <a:pt x="1066734" y="452369"/>
                    <a:pt x="992503" y="500400"/>
                  </a:cubicBezTo>
                  <a:cubicBezTo>
                    <a:pt x="909977" y="553671"/>
                    <a:pt x="820900" y="596026"/>
                    <a:pt x="731824" y="636634"/>
                  </a:cubicBezTo>
                  <a:cubicBezTo>
                    <a:pt x="620042" y="687286"/>
                    <a:pt x="508696" y="739247"/>
                    <a:pt x="395167" y="785532"/>
                  </a:cubicBezTo>
                  <a:cubicBezTo>
                    <a:pt x="315261" y="817844"/>
                    <a:pt x="231861" y="840113"/>
                    <a:pt x="150207" y="868495"/>
                  </a:cubicBezTo>
                  <a:cubicBezTo>
                    <a:pt x="103486" y="884651"/>
                    <a:pt x="58511" y="905174"/>
                    <a:pt x="19213" y="935739"/>
                  </a:cubicBezTo>
                  <a:cubicBezTo>
                    <a:pt x="11790" y="941415"/>
                    <a:pt x="6113" y="949712"/>
                    <a:pt x="0" y="956698"/>
                  </a:cubicBezTo>
                  <a:cubicBezTo>
                    <a:pt x="51961" y="949275"/>
                    <a:pt x="276399" y="905610"/>
                    <a:pt x="407830" y="876355"/>
                  </a:cubicBezTo>
                  <a:cubicBezTo>
                    <a:pt x="568954" y="840550"/>
                    <a:pt x="728767" y="797758"/>
                    <a:pt x="882905" y="737937"/>
                  </a:cubicBezTo>
                  <a:cubicBezTo>
                    <a:pt x="998180" y="693399"/>
                    <a:pt x="1109089" y="639691"/>
                    <a:pt x="1207772" y="563277"/>
                  </a:cubicBezTo>
                  <a:cubicBezTo>
                    <a:pt x="1293355" y="497343"/>
                    <a:pt x="1363219" y="418310"/>
                    <a:pt x="1402080" y="316134"/>
                  </a:cubicBezTo>
                  <a:cubicBezTo>
                    <a:pt x="1430026" y="242340"/>
                    <a:pt x="1445309" y="165927"/>
                    <a:pt x="1429589" y="86020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4">
              <a:extLst>
                <a:ext uri="{FF2B5EF4-FFF2-40B4-BE49-F238E27FC236}">
                  <a16:creationId xmlns:a16="http://schemas.microsoft.com/office/drawing/2014/main" id="{9D626F3E-FA26-4E05-91A7-EA525C3EA1DA}"/>
                </a:ext>
              </a:extLst>
            </p:cNvPr>
            <p:cNvSpPr/>
            <p:nvPr/>
          </p:nvSpPr>
          <p:spPr>
            <a:xfrm>
              <a:off x="1747028" y="5096826"/>
              <a:ext cx="441016" cy="52398"/>
            </a:xfrm>
            <a:custGeom>
              <a:avLst/>
              <a:gdLst>
                <a:gd name="connsiteX0" fmla="*/ 343206 w 441015"/>
                <a:gd name="connsiteY0" fmla="*/ 54581 h 52397"/>
                <a:gd name="connsiteX1" fmla="*/ 444072 w 441015"/>
                <a:gd name="connsiteY1" fmla="*/ 49778 h 52397"/>
                <a:gd name="connsiteX2" fmla="*/ 374645 w 441015"/>
                <a:gd name="connsiteY2" fmla="*/ 24889 h 52397"/>
                <a:gd name="connsiteX3" fmla="*/ 226184 w 441015"/>
                <a:gd name="connsiteY3" fmla="*/ 9606 h 52397"/>
                <a:gd name="connsiteX4" fmla="*/ 0 w 441015"/>
                <a:gd name="connsiteY4" fmla="*/ 0 h 52397"/>
                <a:gd name="connsiteX5" fmla="*/ 24016 w 441015"/>
                <a:gd name="connsiteY5" fmla="*/ 54581 h 52397"/>
                <a:gd name="connsiteX6" fmla="*/ 343206 w 441015"/>
                <a:gd name="connsiteY6" fmla="*/ 54581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015" h="52397">
                  <a:moveTo>
                    <a:pt x="343206" y="54581"/>
                  </a:moveTo>
                  <a:cubicBezTo>
                    <a:pt x="376828" y="55018"/>
                    <a:pt x="410450" y="51525"/>
                    <a:pt x="444072" y="49778"/>
                  </a:cubicBezTo>
                  <a:cubicBezTo>
                    <a:pt x="444509" y="47595"/>
                    <a:pt x="398661" y="27945"/>
                    <a:pt x="374645" y="24889"/>
                  </a:cubicBezTo>
                  <a:cubicBezTo>
                    <a:pt x="325304" y="17903"/>
                    <a:pt x="275526" y="12663"/>
                    <a:pt x="226184" y="9606"/>
                  </a:cubicBezTo>
                  <a:cubicBezTo>
                    <a:pt x="151081" y="5240"/>
                    <a:pt x="75977" y="3056"/>
                    <a:pt x="0" y="0"/>
                  </a:cubicBezTo>
                  <a:cubicBezTo>
                    <a:pt x="6550" y="27509"/>
                    <a:pt x="15283" y="41045"/>
                    <a:pt x="24016" y="54581"/>
                  </a:cubicBezTo>
                  <a:cubicBezTo>
                    <a:pt x="127065" y="56764"/>
                    <a:pt x="239720" y="53271"/>
                    <a:pt x="343206" y="5458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5">
              <a:extLst>
                <a:ext uri="{FF2B5EF4-FFF2-40B4-BE49-F238E27FC236}">
                  <a16:creationId xmlns:a16="http://schemas.microsoft.com/office/drawing/2014/main" id="{DDCB0714-9D7F-4F0F-A281-B7BFC939D494}"/>
                </a:ext>
              </a:extLst>
            </p:cNvPr>
            <p:cNvSpPr/>
            <p:nvPr/>
          </p:nvSpPr>
          <p:spPr>
            <a:xfrm>
              <a:off x="1945267" y="5496797"/>
              <a:ext cx="410450" cy="61131"/>
            </a:xfrm>
            <a:custGeom>
              <a:avLst/>
              <a:gdLst>
                <a:gd name="connsiteX0" fmla="*/ 395604 w 410450"/>
                <a:gd name="connsiteY0" fmla="*/ 26635 h 61130"/>
                <a:gd name="connsiteX1" fmla="*/ 412633 w 410450"/>
                <a:gd name="connsiteY1" fmla="*/ 16593 h 61130"/>
                <a:gd name="connsiteX2" fmla="*/ 0 w 410450"/>
                <a:gd name="connsiteY2" fmla="*/ 0 h 61130"/>
                <a:gd name="connsiteX3" fmla="*/ 29692 w 410450"/>
                <a:gd name="connsiteY3" fmla="*/ 63314 h 61130"/>
                <a:gd name="connsiteX4" fmla="*/ 279455 w 410450"/>
                <a:gd name="connsiteY4" fmla="*/ 49778 h 61130"/>
                <a:gd name="connsiteX5" fmla="*/ 395604 w 410450"/>
                <a:gd name="connsiteY5" fmla="*/ 26635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450" h="61130">
                  <a:moveTo>
                    <a:pt x="395604" y="26635"/>
                  </a:moveTo>
                  <a:cubicBezTo>
                    <a:pt x="401717" y="24016"/>
                    <a:pt x="406957" y="20086"/>
                    <a:pt x="412633" y="16593"/>
                  </a:cubicBezTo>
                  <a:cubicBezTo>
                    <a:pt x="412197" y="15283"/>
                    <a:pt x="131431" y="4366"/>
                    <a:pt x="0" y="0"/>
                  </a:cubicBezTo>
                  <a:cubicBezTo>
                    <a:pt x="9606" y="28382"/>
                    <a:pt x="17029" y="48468"/>
                    <a:pt x="29692" y="63314"/>
                  </a:cubicBezTo>
                  <a:cubicBezTo>
                    <a:pt x="100866" y="61131"/>
                    <a:pt x="208282" y="53708"/>
                    <a:pt x="279455" y="49778"/>
                  </a:cubicBezTo>
                  <a:cubicBezTo>
                    <a:pt x="318754" y="47595"/>
                    <a:pt x="358489" y="43228"/>
                    <a:pt x="395604" y="26635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6">
              <a:extLst>
                <a:ext uri="{FF2B5EF4-FFF2-40B4-BE49-F238E27FC236}">
                  <a16:creationId xmlns:a16="http://schemas.microsoft.com/office/drawing/2014/main" id="{A0219584-72AB-4EA6-9495-22ABDB1D4AA4}"/>
                </a:ext>
              </a:extLst>
            </p:cNvPr>
            <p:cNvSpPr/>
            <p:nvPr/>
          </p:nvSpPr>
          <p:spPr>
            <a:xfrm>
              <a:off x="1789383" y="5192452"/>
              <a:ext cx="379885" cy="52398"/>
            </a:xfrm>
            <a:custGeom>
              <a:avLst/>
              <a:gdLst>
                <a:gd name="connsiteX0" fmla="*/ 351066 w 379884"/>
                <a:gd name="connsiteY0" fmla="*/ 44538 h 52397"/>
                <a:gd name="connsiteX1" fmla="*/ 380321 w 379884"/>
                <a:gd name="connsiteY1" fmla="*/ 31875 h 52397"/>
                <a:gd name="connsiteX2" fmla="*/ 379011 w 379884"/>
                <a:gd name="connsiteY2" fmla="*/ 25326 h 52397"/>
                <a:gd name="connsiteX3" fmla="*/ 873 w 379884"/>
                <a:gd name="connsiteY3" fmla="*/ 0 h 52397"/>
                <a:gd name="connsiteX4" fmla="*/ 0 w 379884"/>
                <a:gd name="connsiteY4" fmla="*/ 5676 h 52397"/>
                <a:gd name="connsiteX5" fmla="*/ 24016 w 379884"/>
                <a:gd name="connsiteY5" fmla="*/ 41045 h 52397"/>
                <a:gd name="connsiteX6" fmla="*/ 37988 w 379884"/>
                <a:gd name="connsiteY6" fmla="*/ 47595 h 52397"/>
                <a:gd name="connsiteX7" fmla="*/ 219634 w 379884"/>
                <a:gd name="connsiteY7" fmla="*/ 55018 h 52397"/>
                <a:gd name="connsiteX8" fmla="*/ 351066 w 379884"/>
                <a:gd name="connsiteY8" fmla="*/ 44538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884" h="52397">
                  <a:moveTo>
                    <a:pt x="351066" y="44538"/>
                  </a:moveTo>
                  <a:cubicBezTo>
                    <a:pt x="361109" y="41045"/>
                    <a:pt x="370278" y="36242"/>
                    <a:pt x="380321" y="31875"/>
                  </a:cubicBezTo>
                  <a:cubicBezTo>
                    <a:pt x="379885" y="29692"/>
                    <a:pt x="379448" y="27509"/>
                    <a:pt x="379011" y="25326"/>
                  </a:cubicBezTo>
                  <a:cubicBezTo>
                    <a:pt x="252820" y="17029"/>
                    <a:pt x="127065" y="8296"/>
                    <a:pt x="873" y="0"/>
                  </a:cubicBezTo>
                  <a:cubicBezTo>
                    <a:pt x="437" y="1747"/>
                    <a:pt x="437" y="3930"/>
                    <a:pt x="0" y="5676"/>
                  </a:cubicBezTo>
                  <a:cubicBezTo>
                    <a:pt x="7860" y="17466"/>
                    <a:pt x="15283" y="29692"/>
                    <a:pt x="24016" y="41045"/>
                  </a:cubicBezTo>
                  <a:cubicBezTo>
                    <a:pt x="26636" y="44538"/>
                    <a:pt x="33185" y="47595"/>
                    <a:pt x="37988" y="47595"/>
                  </a:cubicBezTo>
                  <a:cubicBezTo>
                    <a:pt x="98683" y="50651"/>
                    <a:pt x="158940" y="53708"/>
                    <a:pt x="219634" y="55018"/>
                  </a:cubicBezTo>
                  <a:cubicBezTo>
                    <a:pt x="263299" y="56328"/>
                    <a:pt x="308274" y="58511"/>
                    <a:pt x="351066" y="4453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7">
              <a:extLst>
                <a:ext uri="{FF2B5EF4-FFF2-40B4-BE49-F238E27FC236}">
                  <a16:creationId xmlns:a16="http://schemas.microsoft.com/office/drawing/2014/main" id="{3D75F638-5502-4F5C-A969-6A6D2833BC81}"/>
                </a:ext>
              </a:extLst>
            </p:cNvPr>
            <p:cNvSpPr/>
            <p:nvPr/>
          </p:nvSpPr>
          <p:spPr>
            <a:xfrm>
              <a:off x="1843527" y="5285022"/>
              <a:ext cx="349319" cy="56764"/>
            </a:xfrm>
            <a:custGeom>
              <a:avLst/>
              <a:gdLst>
                <a:gd name="connsiteX0" fmla="*/ 192562 w 349319"/>
                <a:gd name="connsiteY0" fmla="*/ 57201 h 56764"/>
                <a:gd name="connsiteX1" fmla="*/ 307838 w 349319"/>
                <a:gd name="connsiteY1" fmla="*/ 51961 h 56764"/>
                <a:gd name="connsiteX2" fmla="*/ 351939 w 349319"/>
                <a:gd name="connsiteY2" fmla="*/ 28819 h 56764"/>
                <a:gd name="connsiteX3" fmla="*/ 0 w 349319"/>
                <a:gd name="connsiteY3" fmla="*/ 0 h 56764"/>
                <a:gd name="connsiteX4" fmla="*/ 27072 w 349319"/>
                <a:gd name="connsiteY4" fmla="*/ 56764 h 56764"/>
                <a:gd name="connsiteX5" fmla="*/ 192562 w 349319"/>
                <a:gd name="connsiteY5" fmla="*/ 57201 h 5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319" h="56764">
                  <a:moveTo>
                    <a:pt x="192562" y="57201"/>
                  </a:moveTo>
                  <a:cubicBezTo>
                    <a:pt x="230987" y="56764"/>
                    <a:pt x="269849" y="55454"/>
                    <a:pt x="307838" y="51961"/>
                  </a:cubicBezTo>
                  <a:cubicBezTo>
                    <a:pt x="323120" y="50651"/>
                    <a:pt x="339713" y="44975"/>
                    <a:pt x="351939" y="28819"/>
                  </a:cubicBezTo>
                  <a:cubicBezTo>
                    <a:pt x="233607" y="6986"/>
                    <a:pt x="117022" y="3057"/>
                    <a:pt x="0" y="0"/>
                  </a:cubicBezTo>
                  <a:cubicBezTo>
                    <a:pt x="6550" y="17029"/>
                    <a:pt x="22269" y="56764"/>
                    <a:pt x="27072" y="56764"/>
                  </a:cubicBezTo>
                  <a:cubicBezTo>
                    <a:pt x="81217" y="58511"/>
                    <a:pt x="138854" y="57638"/>
                    <a:pt x="192562" y="5720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8">
              <a:extLst>
                <a:ext uri="{FF2B5EF4-FFF2-40B4-BE49-F238E27FC236}">
                  <a16:creationId xmlns:a16="http://schemas.microsoft.com/office/drawing/2014/main" id="{EDD91246-047E-4D57-B272-2E3D50F7EF21}"/>
                </a:ext>
              </a:extLst>
            </p:cNvPr>
            <p:cNvSpPr/>
            <p:nvPr/>
          </p:nvSpPr>
          <p:spPr>
            <a:xfrm>
              <a:off x="1892869" y="5381521"/>
              <a:ext cx="362419" cy="61131"/>
            </a:xfrm>
            <a:custGeom>
              <a:avLst/>
              <a:gdLst>
                <a:gd name="connsiteX0" fmla="*/ 362419 w 362418"/>
                <a:gd name="connsiteY0" fmla="*/ 45412 h 61130"/>
                <a:gd name="connsiteX1" fmla="*/ 321810 w 362418"/>
                <a:gd name="connsiteY1" fmla="*/ 26636 h 61130"/>
                <a:gd name="connsiteX2" fmla="*/ 210028 w 362418"/>
                <a:gd name="connsiteY2" fmla="*/ 16593 h 61130"/>
                <a:gd name="connsiteX3" fmla="*/ 0 w 362418"/>
                <a:gd name="connsiteY3" fmla="*/ 0 h 61130"/>
                <a:gd name="connsiteX4" fmla="*/ 23142 w 362418"/>
                <a:gd name="connsiteY4" fmla="*/ 54581 h 61130"/>
                <a:gd name="connsiteX5" fmla="*/ 362419 w 362418"/>
                <a:gd name="connsiteY5" fmla="*/ 45412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418" h="61130">
                  <a:moveTo>
                    <a:pt x="362419" y="45412"/>
                  </a:moveTo>
                  <a:cubicBezTo>
                    <a:pt x="349319" y="37115"/>
                    <a:pt x="335783" y="28382"/>
                    <a:pt x="321810" y="26636"/>
                  </a:cubicBezTo>
                  <a:cubicBezTo>
                    <a:pt x="284695" y="21832"/>
                    <a:pt x="247580" y="18339"/>
                    <a:pt x="210028" y="16593"/>
                  </a:cubicBezTo>
                  <a:cubicBezTo>
                    <a:pt x="160687" y="13973"/>
                    <a:pt x="23142" y="4803"/>
                    <a:pt x="0" y="0"/>
                  </a:cubicBezTo>
                  <a:cubicBezTo>
                    <a:pt x="7860" y="18776"/>
                    <a:pt x="14846" y="35369"/>
                    <a:pt x="23142" y="54581"/>
                  </a:cubicBezTo>
                  <a:cubicBezTo>
                    <a:pt x="134488" y="67244"/>
                    <a:pt x="248017" y="60694"/>
                    <a:pt x="362419" y="4541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9">
              <a:extLst>
                <a:ext uri="{FF2B5EF4-FFF2-40B4-BE49-F238E27FC236}">
                  <a16:creationId xmlns:a16="http://schemas.microsoft.com/office/drawing/2014/main" id="{C6A819C2-D635-468A-9AA3-ADEADAD88017}"/>
                </a:ext>
              </a:extLst>
            </p:cNvPr>
            <p:cNvSpPr/>
            <p:nvPr/>
          </p:nvSpPr>
          <p:spPr>
            <a:xfrm>
              <a:off x="1701616" y="4988101"/>
              <a:ext cx="480314" cy="65497"/>
            </a:xfrm>
            <a:custGeom>
              <a:avLst/>
              <a:gdLst>
                <a:gd name="connsiteX0" fmla="*/ 181646 w 480313"/>
                <a:gd name="connsiteY0" fmla="*/ 61567 h 65497"/>
                <a:gd name="connsiteX1" fmla="*/ 369842 w 480313"/>
                <a:gd name="connsiteY1" fmla="*/ 65497 h 65497"/>
                <a:gd name="connsiteX2" fmla="*/ 480751 w 480313"/>
                <a:gd name="connsiteY2" fmla="*/ 55018 h 65497"/>
                <a:gd name="connsiteX3" fmla="*/ 480314 w 480313"/>
                <a:gd name="connsiteY3" fmla="*/ 47158 h 65497"/>
                <a:gd name="connsiteX4" fmla="*/ 0 w 480313"/>
                <a:gd name="connsiteY4" fmla="*/ 0 h 65497"/>
                <a:gd name="connsiteX5" fmla="*/ 12226 w 480313"/>
                <a:gd name="connsiteY5" fmla="*/ 41045 h 65497"/>
                <a:gd name="connsiteX6" fmla="*/ 44975 w 480313"/>
                <a:gd name="connsiteY6" fmla="*/ 61567 h 65497"/>
                <a:gd name="connsiteX7" fmla="*/ 181646 w 480313"/>
                <a:gd name="connsiteY7" fmla="*/ 61567 h 6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313" h="65497">
                  <a:moveTo>
                    <a:pt x="181646" y="61567"/>
                  </a:moveTo>
                  <a:cubicBezTo>
                    <a:pt x="244523" y="62441"/>
                    <a:pt x="307401" y="65934"/>
                    <a:pt x="369842" y="65497"/>
                  </a:cubicBezTo>
                  <a:cubicBezTo>
                    <a:pt x="406957" y="65061"/>
                    <a:pt x="444072" y="58948"/>
                    <a:pt x="480751" y="55018"/>
                  </a:cubicBezTo>
                  <a:cubicBezTo>
                    <a:pt x="480751" y="52398"/>
                    <a:pt x="480314" y="49778"/>
                    <a:pt x="480314" y="47158"/>
                  </a:cubicBezTo>
                  <a:cubicBezTo>
                    <a:pt x="323557" y="18776"/>
                    <a:pt x="162434" y="32749"/>
                    <a:pt x="0" y="0"/>
                  </a:cubicBezTo>
                  <a:cubicBezTo>
                    <a:pt x="5240" y="16593"/>
                    <a:pt x="9170" y="28819"/>
                    <a:pt x="12226" y="41045"/>
                  </a:cubicBezTo>
                  <a:cubicBezTo>
                    <a:pt x="16593" y="58511"/>
                    <a:pt x="26199" y="62441"/>
                    <a:pt x="44975" y="61567"/>
                  </a:cubicBezTo>
                  <a:cubicBezTo>
                    <a:pt x="90823" y="59384"/>
                    <a:pt x="136235" y="60694"/>
                    <a:pt x="181646" y="6156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0">
              <a:extLst>
                <a:ext uri="{FF2B5EF4-FFF2-40B4-BE49-F238E27FC236}">
                  <a16:creationId xmlns:a16="http://schemas.microsoft.com/office/drawing/2014/main" id="{ADB9319A-8B45-4372-9E07-52AC8F2E5110}"/>
                </a:ext>
              </a:extLst>
            </p:cNvPr>
            <p:cNvSpPr/>
            <p:nvPr/>
          </p:nvSpPr>
          <p:spPr>
            <a:xfrm>
              <a:off x="1651402" y="4797722"/>
              <a:ext cx="449749" cy="74230"/>
            </a:xfrm>
            <a:custGeom>
              <a:avLst/>
              <a:gdLst>
                <a:gd name="connsiteX0" fmla="*/ 429226 w 449748"/>
                <a:gd name="connsiteY0" fmla="*/ 75104 h 74230"/>
                <a:gd name="connsiteX1" fmla="*/ 449749 w 449748"/>
                <a:gd name="connsiteY1" fmla="*/ 75104 h 74230"/>
                <a:gd name="connsiteX2" fmla="*/ 279455 w 449748"/>
                <a:gd name="connsiteY2" fmla="*/ 41918 h 74230"/>
                <a:gd name="connsiteX3" fmla="*/ 92133 w 449748"/>
                <a:gd name="connsiteY3" fmla="*/ 13973 h 74230"/>
                <a:gd name="connsiteX4" fmla="*/ 0 w 449748"/>
                <a:gd name="connsiteY4" fmla="*/ 0 h 74230"/>
                <a:gd name="connsiteX5" fmla="*/ 10480 w 449748"/>
                <a:gd name="connsiteY5" fmla="*/ 55454 h 74230"/>
                <a:gd name="connsiteX6" fmla="*/ 196929 w 449748"/>
                <a:gd name="connsiteY6" fmla="*/ 74230 h 74230"/>
                <a:gd name="connsiteX7" fmla="*/ 429226 w 449748"/>
                <a:gd name="connsiteY7" fmla="*/ 75104 h 7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748" h="74230">
                  <a:moveTo>
                    <a:pt x="429226" y="75104"/>
                  </a:moveTo>
                  <a:cubicBezTo>
                    <a:pt x="435339" y="75104"/>
                    <a:pt x="441452" y="75104"/>
                    <a:pt x="449749" y="75104"/>
                  </a:cubicBezTo>
                  <a:cubicBezTo>
                    <a:pt x="444072" y="56328"/>
                    <a:pt x="306964" y="45411"/>
                    <a:pt x="279455" y="41918"/>
                  </a:cubicBezTo>
                  <a:cubicBezTo>
                    <a:pt x="216578" y="34932"/>
                    <a:pt x="154574" y="23579"/>
                    <a:pt x="92133" y="13973"/>
                  </a:cubicBezTo>
                  <a:cubicBezTo>
                    <a:pt x="62004" y="9170"/>
                    <a:pt x="31875" y="4803"/>
                    <a:pt x="0" y="0"/>
                  </a:cubicBezTo>
                  <a:cubicBezTo>
                    <a:pt x="0" y="14410"/>
                    <a:pt x="1747" y="51088"/>
                    <a:pt x="10480" y="55454"/>
                  </a:cubicBezTo>
                  <a:cubicBezTo>
                    <a:pt x="39298" y="69427"/>
                    <a:pt x="136671" y="71610"/>
                    <a:pt x="196929" y="74230"/>
                  </a:cubicBezTo>
                  <a:cubicBezTo>
                    <a:pt x="274216" y="77724"/>
                    <a:pt x="351939" y="75104"/>
                    <a:pt x="429226" y="751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41">
              <a:extLst>
                <a:ext uri="{FF2B5EF4-FFF2-40B4-BE49-F238E27FC236}">
                  <a16:creationId xmlns:a16="http://schemas.microsoft.com/office/drawing/2014/main" id="{1E372930-4C2F-4442-9235-305DBA2F1C49}"/>
                </a:ext>
              </a:extLst>
            </p:cNvPr>
            <p:cNvSpPr/>
            <p:nvPr/>
          </p:nvSpPr>
          <p:spPr>
            <a:xfrm>
              <a:off x="1683277" y="4902081"/>
              <a:ext cx="458482" cy="61131"/>
            </a:xfrm>
            <a:custGeom>
              <a:avLst/>
              <a:gdLst>
                <a:gd name="connsiteX0" fmla="*/ 155884 w 458481"/>
                <a:gd name="connsiteY0" fmla="*/ 58074 h 61130"/>
                <a:gd name="connsiteX1" fmla="*/ 455425 w 458481"/>
                <a:gd name="connsiteY1" fmla="*/ 53271 h 61130"/>
                <a:gd name="connsiteX2" fmla="*/ 462411 w 458481"/>
                <a:gd name="connsiteY2" fmla="*/ 48905 h 61130"/>
                <a:gd name="connsiteX3" fmla="*/ 414380 w 458481"/>
                <a:gd name="connsiteY3" fmla="*/ 33622 h 61130"/>
                <a:gd name="connsiteX4" fmla="*/ 205662 w 458481"/>
                <a:gd name="connsiteY4" fmla="*/ 13099 h 61130"/>
                <a:gd name="connsiteX5" fmla="*/ 93006 w 458481"/>
                <a:gd name="connsiteY5" fmla="*/ 7423 h 61130"/>
                <a:gd name="connsiteX6" fmla="*/ 0 w 458481"/>
                <a:gd name="connsiteY6" fmla="*/ 0 h 61130"/>
                <a:gd name="connsiteX7" fmla="*/ 10480 w 458481"/>
                <a:gd name="connsiteY7" fmla="*/ 53708 h 61130"/>
                <a:gd name="connsiteX8" fmla="*/ 155884 w 458481"/>
                <a:gd name="connsiteY8" fmla="*/ 58074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81" h="61130">
                  <a:moveTo>
                    <a:pt x="155884" y="58074"/>
                  </a:moveTo>
                  <a:cubicBezTo>
                    <a:pt x="255876" y="57638"/>
                    <a:pt x="355869" y="55018"/>
                    <a:pt x="455425" y="53271"/>
                  </a:cubicBezTo>
                  <a:cubicBezTo>
                    <a:pt x="456735" y="53271"/>
                    <a:pt x="458045" y="51961"/>
                    <a:pt x="462411" y="48905"/>
                  </a:cubicBezTo>
                  <a:cubicBezTo>
                    <a:pt x="444509" y="43228"/>
                    <a:pt x="429663" y="37115"/>
                    <a:pt x="414380" y="33622"/>
                  </a:cubicBezTo>
                  <a:cubicBezTo>
                    <a:pt x="345826" y="17029"/>
                    <a:pt x="275962" y="15283"/>
                    <a:pt x="205662" y="13099"/>
                  </a:cubicBezTo>
                  <a:cubicBezTo>
                    <a:pt x="168110" y="11790"/>
                    <a:pt x="130558" y="9606"/>
                    <a:pt x="93006" y="7423"/>
                  </a:cubicBezTo>
                  <a:cubicBezTo>
                    <a:pt x="62441" y="5677"/>
                    <a:pt x="31875" y="2620"/>
                    <a:pt x="0" y="0"/>
                  </a:cubicBezTo>
                  <a:cubicBezTo>
                    <a:pt x="437" y="31002"/>
                    <a:pt x="3930" y="39298"/>
                    <a:pt x="10480" y="53708"/>
                  </a:cubicBezTo>
                  <a:cubicBezTo>
                    <a:pt x="54581" y="67681"/>
                    <a:pt x="110472" y="58511"/>
                    <a:pt x="155884" y="580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42">
              <a:extLst>
                <a:ext uri="{FF2B5EF4-FFF2-40B4-BE49-F238E27FC236}">
                  <a16:creationId xmlns:a16="http://schemas.microsoft.com/office/drawing/2014/main" id="{CCFF734B-130E-4C52-B6CC-F706FD4E1A3D}"/>
                </a:ext>
              </a:extLst>
            </p:cNvPr>
            <p:cNvSpPr/>
            <p:nvPr/>
          </p:nvSpPr>
          <p:spPr>
            <a:xfrm>
              <a:off x="1626513" y="4712138"/>
              <a:ext cx="541445" cy="69864"/>
            </a:xfrm>
            <a:custGeom>
              <a:avLst/>
              <a:gdLst>
                <a:gd name="connsiteX0" fmla="*/ 336656 w 541444"/>
                <a:gd name="connsiteY0" fmla="*/ 71174 h 69863"/>
                <a:gd name="connsiteX1" fmla="*/ 542755 w 541444"/>
                <a:gd name="connsiteY1" fmla="*/ 71611 h 69863"/>
                <a:gd name="connsiteX2" fmla="*/ 537952 w 541444"/>
                <a:gd name="connsiteY2" fmla="*/ 65934 h 69863"/>
                <a:gd name="connsiteX3" fmla="*/ 507823 w 541444"/>
                <a:gd name="connsiteY3" fmla="*/ 55454 h 69863"/>
                <a:gd name="connsiteX4" fmla="*/ 273342 w 541444"/>
                <a:gd name="connsiteY4" fmla="*/ 24452 h 69863"/>
                <a:gd name="connsiteX5" fmla="*/ 139291 w 541444"/>
                <a:gd name="connsiteY5" fmla="*/ 14846 h 69863"/>
                <a:gd name="connsiteX6" fmla="*/ 0 w 541444"/>
                <a:gd name="connsiteY6" fmla="*/ 0 h 69863"/>
                <a:gd name="connsiteX7" fmla="*/ 8733 w 541444"/>
                <a:gd name="connsiteY7" fmla="*/ 35805 h 69863"/>
                <a:gd name="connsiteX8" fmla="*/ 21396 w 541444"/>
                <a:gd name="connsiteY8" fmla="*/ 49778 h 69863"/>
                <a:gd name="connsiteX9" fmla="*/ 239284 w 541444"/>
                <a:gd name="connsiteY9" fmla="*/ 66807 h 69863"/>
                <a:gd name="connsiteX10" fmla="*/ 336656 w 541444"/>
                <a:gd name="connsiteY10" fmla="*/ 71174 h 6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444" h="69863">
                  <a:moveTo>
                    <a:pt x="336656" y="71174"/>
                  </a:moveTo>
                  <a:cubicBezTo>
                    <a:pt x="404337" y="72047"/>
                    <a:pt x="472454" y="71611"/>
                    <a:pt x="542755" y="71611"/>
                  </a:cubicBezTo>
                  <a:cubicBezTo>
                    <a:pt x="539698" y="68117"/>
                    <a:pt x="539262" y="66371"/>
                    <a:pt x="537952" y="65934"/>
                  </a:cubicBezTo>
                  <a:cubicBezTo>
                    <a:pt x="527909" y="62441"/>
                    <a:pt x="517866" y="58511"/>
                    <a:pt x="507823" y="55454"/>
                  </a:cubicBezTo>
                  <a:cubicBezTo>
                    <a:pt x="431409" y="33185"/>
                    <a:pt x="352376" y="30129"/>
                    <a:pt x="273342" y="24452"/>
                  </a:cubicBezTo>
                  <a:cubicBezTo>
                    <a:pt x="228804" y="21396"/>
                    <a:pt x="183829" y="19213"/>
                    <a:pt x="139291" y="14846"/>
                  </a:cubicBezTo>
                  <a:cubicBezTo>
                    <a:pt x="99119" y="10916"/>
                    <a:pt x="41918" y="5240"/>
                    <a:pt x="0" y="0"/>
                  </a:cubicBezTo>
                  <a:cubicBezTo>
                    <a:pt x="0" y="11353"/>
                    <a:pt x="9170" y="23579"/>
                    <a:pt x="8733" y="35805"/>
                  </a:cubicBezTo>
                  <a:cubicBezTo>
                    <a:pt x="8296" y="44975"/>
                    <a:pt x="12226" y="48905"/>
                    <a:pt x="21396" y="49778"/>
                  </a:cubicBezTo>
                  <a:cubicBezTo>
                    <a:pt x="91260" y="55454"/>
                    <a:pt x="169857" y="61568"/>
                    <a:pt x="239284" y="66807"/>
                  </a:cubicBezTo>
                  <a:cubicBezTo>
                    <a:pt x="271596" y="68991"/>
                    <a:pt x="303908" y="70737"/>
                    <a:pt x="336656" y="711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3">
              <a:extLst>
                <a:ext uri="{FF2B5EF4-FFF2-40B4-BE49-F238E27FC236}">
                  <a16:creationId xmlns:a16="http://schemas.microsoft.com/office/drawing/2014/main" id="{09A5AD23-F365-4163-91DD-2BC8CF0CC74C}"/>
                </a:ext>
              </a:extLst>
            </p:cNvPr>
            <p:cNvSpPr/>
            <p:nvPr/>
          </p:nvSpPr>
          <p:spPr>
            <a:xfrm>
              <a:off x="1998973" y="5601528"/>
              <a:ext cx="392984" cy="43665"/>
            </a:xfrm>
            <a:custGeom>
              <a:avLst/>
              <a:gdLst>
                <a:gd name="connsiteX0" fmla="*/ 308276 w 392984"/>
                <a:gd name="connsiteY0" fmla="*/ 36307 h 43664"/>
                <a:gd name="connsiteX1" fmla="*/ 393422 w 392984"/>
                <a:gd name="connsiteY1" fmla="*/ 4868 h 43664"/>
                <a:gd name="connsiteX2" fmla="*/ 1 w 392984"/>
                <a:gd name="connsiteY2" fmla="*/ 938 h 43664"/>
                <a:gd name="connsiteX3" fmla="*/ 15284 w 392984"/>
                <a:gd name="connsiteY3" fmla="*/ 42420 h 43664"/>
                <a:gd name="connsiteX4" fmla="*/ 29694 w 392984"/>
                <a:gd name="connsiteY4" fmla="*/ 42857 h 43664"/>
                <a:gd name="connsiteX5" fmla="*/ 308276 w 392984"/>
                <a:gd name="connsiteY5" fmla="*/ 36307 h 4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984" h="43664">
                  <a:moveTo>
                    <a:pt x="308276" y="36307"/>
                  </a:moveTo>
                  <a:cubicBezTo>
                    <a:pt x="336658" y="31940"/>
                    <a:pt x="365040" y="24954"/>
                    <a:pt x="393422" y="4868"/>
                  </a:cubicBezTo>
                  <a:cubicBezTo>
                    <a:pt x="385126" y="3122"/>
                    <a:pt x="-872" y="-2118"/>
                    <a:pt x="1" y="938"/>
                  </a:cubicBezTo>
                  <a:cubicBezTo>
                    <a:pt x="4805" y="19714"/>
                    <a:pt x="10044" y="31067"/>
                    <a:pt x="15284" y="42420"/>
                  </a:cubicBezTo>
                  <a:cubicBezTo>
                    <a:pt x="14848" y="42420"/>
                    <a:pt x="27947" y="42857"/>
                    <a:pt x="29694" y="42857"/>
                  </a:cubicBezTo>
                  <a:cubicBezTo>
                    <a:pt x="122700" y="45040"/>
                    <a:pt x="215706" y="50716"/>
                    <a:pt x="308276" y="3630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44">
              <a:extLst>
                <a:ext uri="{FF2B5EF4-FFF2-40B4-BE49-F238E27FC236}">
                  <a16:creationId xmlns:a16="http://schemas.microsoft.com/office/drawing/2014/main" id="{D86A9E15-6E64-4408-8B6C-5E5AE603DB24}"/>
                </a:ext>
              </a:extLst>
            </p:cNvPr>
            <p:cNvSpPr/>
            <p:nvPr/>
          </p:nvSpPr>
          <p:spPr>
            <a:xfrm>
              <a:off x="2038518" y="5860089"/>
              <a:ext cx="720471" cy="100429"/>
            </a:xfrm>
            <a:custGeom>
              <a:avLst/>
              <a:gdLst>
                <a:gd name="connsiteX0" fmla="*/ 25517 w 720470"/>
                <a:gd name="connsiteY0" fmla="*/ 62004 h 100429"/>
                <a:gd name="connsiteX1" fmla="*/ 31630 w 720470"/>
                <a:gd name="connsiteY1" fmla="*/ 64187 h 100429"/>
                <a:gd name="connsiteX2" fmla="*/ 180964 w 720470"/>
                <a:gd name="connsiteY2" fmla="*/ 87766 h 100429"/>
                <a:gd name="connsiteX3" fmla="*/ 360427 w 720470"/>
                <a:gd name="connsiteY3" fmla="*/ 99992 h 100429"/>
                <a:gd name="connsiteX4" fmla="*/ 661278 w 720470"/>
                <a:gd name="connsiteY4" fmla="*/ 87766 h 100429"/>
                <a:gd name="connsiteX5" fmla="*/ 722845 w 720470"/>
                <a:gd name="connsiteY5" fmla="*/ 59821 h 100429"/>
                <a:gd name="connsiteX6" fmla="*/ 191 w 720470"/>
                <a:gd name="connsiteY6" fmla="*/ 0 h 100429"/>
                <a:gd name="connsiteX7" fmla="*/ 25517 w 720470"/>
                <a:gd name="connsiteY7" fmla="*/ 62004 h 10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470" h="100429">
                  <a:moveTo>
                    <a:pt x="25517" y="62004"/>
                  </a:moveTo>
                  <a:cubicBezTo>
                    <a:pt x="26390" y="63314"/>
                    <a:pt x="29447" y="64187"/>
                    <a:pt x="31630" y="64187"/>
                  </a:cubicBezTo>
                  <a:cubicBezTo>
                    <a:pt x="81408" y="72047"/>
                    <a:pt x="130749" y="82527"/>
                    <a:pt x="180964" y="87766"/>
                  </a:cubicBezTo>
                  <a:cubicBezTo>
                    <a:pt x="240785" y="94316"/>
                    <a:pt x="300606" y="97373"/>
                    <a:pt x="360427" y="99992"/>
                  </a:cubicBezTo>
                  <a:cubicBezTo>
                    <a:pt x="460856" y="104359"/>
                    <a:pt x="561285" y="101303"/>
                    <a:pt x="661278" y="87766"/>
                  </a:cubicBezTo>
                  <a:cubicBezTo>
                    <a:pt x="682674" y="84710"/>
                    <a:pt x="704506" y="79907"/>
                    <a:pt x="722845" y="59821"/>
                  </a:cubicBezTo>
                  <a:cubicBezTo>
                    <a:pt x="478322" y="56764"/>
                    <a:pt x="237728" y="50215"/>
                    <a:pt x="191" y="0"/>
                  </a:cubicBezTo>
                  <a:cubicBezTo>
                    <a:pt x="-1992" y="2183"/>
                    <a:pt x="15037" y="43228"/>
                    <a:pt x="25517" y="620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45">
              <a:extLst>
                <a:ext uri="{FF2B5EF4-FFF2-40B4-BE49-F238E27FC236}">
                  <a16:creationId xmlns:a16="http://schemas.microsoft.com/office/drawing/2014/main" id="{148EE160-B247-4F60-85FB-600B5C5FFA03}"/>
                </a:ext>
              </a:extLst>
            </p:cNvPr>
            <p:cNvSpPr/>
            <p:nvPr/>
          </p:nvSpPr>
          <p:spPr>
            <a:xfrm>
              <a:off x="2033033" y="5682809"/>
              <a:ext cx="344953" cy="61131"/>
            </a:xfrm>
            <a:custGeom>
              <a:avLst/>
              <a:gdLst>
                <a:gd name="connsiteX0" fmla="*/ 234044 w 344952"/>
                <a:gd name="connsiteY0" fmla="*/ 58948 h 61130"/>
                <a:gd name="connsiteX1" fmla="*/ 331417 w 344952"/>
                <a:gd name="connsiteY1" fmla="*/ 36679 h 61130"/>
                <a:gd name="connsiteX2" fmla="*/ 348883 w 344952"/>
                <a:gd name="connsiteY2" fmla="*/ 27072 h 61130"/>
                <a:gd name="connsiteX3" fmla="*/ 0 w 344952"/>
                <a:gd name="connsiteY3" fmla="*/ 0 h 61130"/>
                <a:gd name="connsiteX4" fmla="*/ 14410 w 344952"/>
                <a:gd name="connsiteY4" fmla="*/ 52398 h 61130"/>
                <a:gd name="connsiteX5" fmla="*/ 234044 w 344952"/>
                <a:gd name="connsiteY5" fmla="*/ 589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952" h="61130">
                  <a:moveTo>
                    <a:pt x="234044" y="58948"/>
                  </a:moveTo>
                  <a:cubicBezTo>
                    <a:pt x="266793" y="55891"/>
                    <a:pt x="299105" y="44538"/>
                    <a:pt x="331417" y="36679"/>
                  </a:cubicBezTo>
                  <a:cubicBezTo>
                    <a:pt x="337530" y="34932"/>
                    <a:pt x="343206" y="30129"/>
                    <a:pt x="348883" y="27072"/>
                  </a:cubicBezTo>
                  <a:cubicBezTo>
                    <a:pt x="348446" y="25326"/>
                    <a:pt x="113529" y="7423"/>
                    <a:pt x="0" y="0"/>
                  </a:cubicBezTo>
                  <a:cubicBezTo>
                    <a:pt x="0" y="11353"/>
                    <a:pt x="6550" y="43665"/>
                    <a:pt x="14410" y="52398"/>
                  </a:cubicBezTo>
                  <a:cubicBezTo>
                    <a:pt x="82527" y="66808"/>
                    <a:pt x="165053" y="65061"/>
                    <a:pt x="234044" y="589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46">
              <a:extLst>
                <a:ext uri="{FF2B5EF4-FFF2-40B4-BE49-F238E27FC236}">
                  <a16:creationId xmlns:a16="http://schemas.microsoft.com/office/drawing/2014/main" id="{C81571F5-0B7C-4155-AC28-05EF4D67363F}"/>
                </a:ext>
              </a:extLst>
            </p:cNvPr>
            <p:cNvSpPr/>
            <p:nvPr/>
          </p:nvSpPr>
          <p:spPr>
            <a:xfrm>
              <a:off x="2053854" y="5771348"/>
              <a:ext cx="371152" cy="61131"/>
            </a:xfrm>
            <a:custGeom>
              <a:avLst/>
              <a:gdLst>
                <a:gd name="connsiteX0" fmla="*/ 26337 w 371151"/>
                <a:gd name="connsiteY0" fmla="*/ 1848 h 61130"/>
                <a:gd name="connsiteX1" fmla="*/ 1448 w 371151"/>
                <a:gd name="connsiteY1" fmla="*/ 1848 h 61130"/>
                <a:gd name="connsiteX2" fmla="*/ 7124 w 371151"/>
                <a:gd name="connsiteY2" fmla="*/ 37653 h 61130"/>
                <a:gd name="connsiteX3" fmla="*/ 307975 w 371151"/>
                <a:gd name="connsiteY3" fmla="*/ 58175 h 61130"/>
                <a:gd name="connsiteX4" fmla="*/ 373910 w 371151"/>
                <a:gd name="connsiteY4" fmla="*/ 35906 h 61130"/>
                <a:gd name="connsiteX5" fmla="*/ 153402 w 371151"/>
                <a:gd name="connsiteY5" fmla="*/ 10144 h 61130"/>
                <a:gd name="connsiteX6" fmla="*/ 26337 w 371151"/>
                <a:gd name="connsiteY6" fmla="*/ 18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1" h="61130">
                  <a:moveTo>
                    <a:pt x="26337" y="1848"/>
                  </a:moveTo>
                  <a:cubicBezTo>
                    <a:pt x="19787" y="1411"/>
                    <a:pt x="3194" y="-2082"/>
                    <a:pt x="1448" y="1848"/>
                  </a:cubicBezTo>
                  <a:cubicBezTo>
                    <a:pt x="-2482" y="12327"/>
                    <a:pt x="2321" y="24553"/>
                    <a:pt x="7124" y="37653"/>
                  </a:cubicBezTo>
                  <a:cubicBezTo>
                    <a:pt x="10617" y="46386"/>
                    <a:pt x="219336" y="69528"/>
                    <a:pt x="307975" y="58175"/>
                  </a:cubicBezTo>
                  <a:cubicBezTo>
                    <a:pt x="330681" y="55119"/>
                    <a:pt x="374346" y="37653"/>
                    <a:pt x="373910" y="35906"/>
                  </a:cubicBezTo>
                  <a:cubicBezTo>
                    <a:pt x="372163" y="35033"/>
                    <a:pt x="225449" y="14074"/>
                    <a:pt x="153402" y="10144"/>
                  </a:cubicBezTo>
                  <a:cubicBezTo>
                    <a:pt x="111483" y="7961"/>
                    <a:pt x="69128" y="4031"/>
                    <a:pt x="26337" y="18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47">
              <a:extLst>
                <a:ext uri="{FF2B5EF4-FFF2-40B4-BE49-F238E27FC236}">
                  <a16:creationId xmlns:a16="http://schemas.microsoft.com/office/drawing/2014/main" id="{B9D084C4-FEF6-4219-A881-1E43472CC0CA}"/>
                </a:ext>
              </a:extLst>
            </p:cNvPr>
            <p:cNvSpPr/>
            <p:nvPr/>
          </p:nvSpPr>
          <p:spPr>
            <a:xfrm>
              <a:off x="1287358" y="4279961"/>
              <a:ext cx="2768355" cy="1790261"/>
            </a:xfrm>
            <a:custGeom>
              <a:avLst/>
              <a:gdLst>
                <a:gd name="connsiteX0" fmla="*/ 2454283 w 2768355"/>
                <a:gd name="connsiteY0" fmla="*/ 1124266 h 1790261"/>
                <a:gd name="connsiteX1" fmla="*/ 2685271 w 2768355"/>
                <a:gd name="connsiteY1" fmla="*/ 922097 h 1790261"/>
                <a:gd name="connsiteX2" fmla="*/ 2768234 w 2768355"/>
                <a:gd name="connsiteY2" fmla="*/ 670587 h 1790261"/>
                <a:gd name="connsiteX3" fmla="*/ 2666058 w 2768355"/>
                <a:gd name="connsiteY3" fmla="*/ 483265 h 1790261"/>
                <a:gd name="connsiteX4" fmla="*/ 2494892 w 2768355"/>
                <a:gd name="connsiteY4" fmla="*/ 421697 h 1790261"/>
                <a:gd name="connsiteX5" fmla="*/ 2376123 w 2768355"/>
                <a:gd name="connsiteY5" fmla="*/ 485885 h 1790261"/>
                <a:gd name="connsiteX6" fmla="*/ 2337261 w 2768355"/>
                <a:gd name="connsiteY6" fmla="*/ 561425 h 1790261"/>
                <a:gd name="connsiteX7" fmla="*/ 2280497 w 2768355"/>
                <a:gd name="connsiteY7" fmla="*/ 645699 h 1790261"/>
                <a:gd name="connsiteX8" fmla="*/ 2294906 w 2768355"/>
                <a:gd name="connsiteY8" fmla="*/ 594174 h 1790261"/>
                <a:gd name="connsiteX9" fmla="*/ 2335078 w 2768355"/>
                <a:gd name="connsiteY9" fmla="*/ 440037 h 1790261"/>
                <a:gd name="connsiteX10" fmla="*/ 2291850 w 2768355"/>
                <a:gd name="connsiteY10" fmla="*/ 367116 h 1790261"/>
                <a:gd name="connsiteX11" fmla="*/ 2253861 w 2768355"/>
                <a:gd name="connsiteY11" fmla="*/ 348340 h 1790261"/>
                <a:gd name="connsiteX12" fmla="*/ 2315866 w 2768355"/>
                <a:gd name="connsiteY12" fmla="*/ 321705 h 1790261"/>
                <a:gd name="connsiteX13" fmla="*/ 2418041 w 2768355"/>
                <a:gd name="connsiteY13" fmla="*/ 281097 h 1790261"/>
                <a:gd name="connsiteX14" fmla="*/ 2459523 w 2768355"/>
                <a:gd name="connsiteY14" fmla="*/ 241361 h 1790261"/>
                <a:gd name="connsiteX15" fmla="*/ 2428958 w 2768355"/>
                <a:gd name="connsiteY15" fmla="*/ 155778 h 1790261"/>
                <a:gd name="connsiteX16" fmla="*/ 2333332 w 2768355"/>
                <a:gd name="connsiteY16" fmla="*/ 107747 h 1790261"/>
                <a:gd name="connsiteX17" fmla="*/ 1921135 w 2768355"/>
                <a:gd name="connsiteY17" fmla="*/ 23910 h 1790261"/>
                <a:gd name="connsiteX18" fmla="*/ 1668752 w 2768355"/>
                <a:gd name="connsiteY18" fmla="*/ 15614 h 1790261"/>
                <a:gd name="connsiteX19" fmla="*/ 1576182 w 2768355"/>
                <a:gd name="connsiteY19" fmla="*/ 57969 h 1790261"/>
                <a:gd name="connsiteX20" fmla="*/ 1556969 w 2768355"/>
                <a:gd name="connsiteY20" fmla="*/ 91154 h 1790261"/>
                <a:gd name="connsiteX21" fmla="*/ 1566139 w 2768355"/>
                <a:gd name="connsiteY21" fmla="*/ 105564 h 1790261"/>
                <a:gd name="connsiteX22" fmla="*/ 1629453 w 2768355"/>
                <a:gd name="connsiteY22" fmla="*/ 112550 h 1790261"/>
                <a:gd name="connsiteX23" fmla="*/ 1921135 w 2768355"/>
                <a:gd name="connsiteY23" fmla="*/ 135256 h 1790261"/>
                <a:gd name="connsiteX24" fmla="*/ 2163912 w 2768355"/>
                <a:gd name="connsiteY24" fmla="*/ 144425 h 1790261"/>
                <a:gd name="connsiteX25" fmla="*/ 2044270 w 2768355"/>
                <a:gd name="connsiteY25" fmla="*/ 119100 h 1790261"/>
                <a:gd name="connsiteX26" fmla="*/ 1922445 w 2768355"/>
                <a:gd name="connsiteY26" fmla="*/ 104254 h 1790261"/>
                <a:gd name="connsiteX27" fmla="*/ 1800183 w 2768355"/>
                <a:gd name="connsiteY27" fmla="*/ 93337 h 1790261"/>
                <a:gd name="connsiteX28" fmla="*/ 1681414 w 2768355"/>
                <a:gd name="connsiteY28" fmla="*/ 78491 h 1790261"/>
                <a:gd name="connsiteX29" fmla="*/ 1682288 w 2768355"/>
                <a:gd name="connsiteY29" fmla="*/ 73688 h 1790261"/>
                <a:gd name="connsiteX30" fmla="*/ 1710670 w 2768355"/>
                <a:gd name="connsiteY30" fmla="*/ 75435 h 1790261"/>
                <a:gd name="connsiteX31" fmla="*/ 2044706 w 2768355"/>
                <a:gd name="connsiteY31" fmla="*/ 96394 h 1790261"/>
                <a:gd name="connsiteX32" fmla="*/ 2246002 w 2768355"/>
                <a:gd name="connsiteY32" fmla="*/ 152722 h 1790261"/>
                <a:gd name="connsiteX33" fmla="*/ 2277004 w 2768355"/>
                <a:gd name="connsiteY33" fmla="*/ 170624 h 1790261"/>
                <a:gd name="connsiteX34" fmla="*/ 2266524 w 2768355"/>
                <a:gd name="connsiteY34" fmla="*/ 178921 h 1790261"/>
                <a:gd name="connsiteX35" fmla="*/ 2233339 w 2768355"/>
                <a:gd name="connsiteY35" fmla="*/ 199006 h 1790261"/>
                <a:gd name="connsiteX36" fmla="*/ 1956503 w 2768355"/>
                <a:gd name="connsiteY36" fmla="*/ 276293 h 1790261"/>
                <a:gd name="connsiteX37" fmla="*/ 1618973 w 2768355"/>
                <a:gd name="connsiteY37" fmla="*/ 296379 h 1790261"/>
                <a:gd name="connsiteX38" fmla="*/ 1128617 w 2768355"/>
                <a:gd name="connsiteY38" fmla="*/ 287646 h 1790261"/>
                <a:gd name="connsiteX39" fmla="*/ 598088 w 2768355"/>
                <a:gd name="connsiteY39" fmla="*/ 273673 h 1790261"/>
                <a:gd name="connsiteX40" fmla="*/ 347888 w 2768355"/>
                <a:gd name="connsiteY40" fmla="*/ 235248 h 1790261"/>
                <a:gd name="connsiteX41" fmla="*/ 263615 w 2768355"/>
                <a:gd name="connsiteY41" fmla="*/ 202936 h 1790261"/>
                <a:gd name="connsiteX42" fmla="*/ 235669 w 2768355"/>
                <a:gd name="connsiteY42" fmla="*/ 160581 h 1790261"/>
                <a:gd name="connsiteX43" fmla="*/ 246585 w 2768355"/>
                <a:gd name="connsiteY43" fmla="*/ 130016 h 1790261"/>
                <a:gd name="connsiteX44" fmla="*/ 274531 w 2768355"/>
                <a:gd name="connsiteY44" fmla="*/ 144862 h 1790261"/>
                <a:gd name="connsiteX45" fmla="*/ 359241 w 2768355"/>
                <a:gd name="connsiteY45" fmla="*/ 169751 h 1790261"/>
                <a:gd name="connsiteX46" fmla="*/ 613371 w 2768355"/>
                <a:gd name="connsiteY46" fmla="*/ 124339 h 1790261"/>
                <a:gd name="connsiteX47" fmla="*/ 887586 w 2768355"/>
                <a:gd name="connsiteY47" fmla="*/ 113423 h 1790261"/>
                <a:gd name="connsiteX48" fmla="*/ 1023821 w 2768355"/>
                <a:gd name="connsiteY48" fmla="*/ 106000 h 1790261"/>
                <a:gd name="connsiteX49" fmla="*/ 1036484 w 2768355"/>
                <a:gd name="connsiteY49" fmla="*/ 97267 h 1790261"/>
                <a:gd name="connsiteX50" fmla="*/ 1023821 w 2768355"/>
                <a:gd name="connsiteY50" fmla="*/ 23037 h 1790261"/>
                <a:gd name="connsiteX51" fmla="*/ 988889 w 2768355"/>
                <a:gd name="connsiteY51" fmla="*/ 331 h 1790261"/>
                <a:gd name="connsiteX52" fmla="*/ 940421 w 2768355"/>
                <a:gd name="connsiteY52" fmla="*/ 6881 h 1790261"/>
                <a:gd name="connsiteX53" fmla="*/ 694151 w 2768355"/>
                <a:gd name="connsiteY53" fmla="*/ 27840 h 1790261"/>
                <a:gd name="connsiteX54" fmla="*/ 330422 w 2768355"/>
                <a:gd name="connsiteY54" fmla="*/ 57969 h 1790261"/>
                <a:gd name="connsiteX55" fmla="*/ 101618 w 2768355"/>
                <a:gd name="connsiteY55" fmla="*/ 102507 h 1790261"/>
                <a:gd name="connsiteX56" fmla="*/ 18655 w 2768355"/>
                <a:gd name="connsiteY56" fmla="*/ 151412 h 1790261"/>
                <a:gd name="connsiteX57" fmla="*/ 10358 w 2768355"/>
                <a:gd name="connsiteY57" fmla="*/ 223459 h 1790261"/>
                <a:gd name="connsiteX58" fmla="*/ 57516 w 2768355"/>
                <a:gd name="connsiteY58" fmla="*/ 278040 h 1790261"/>
                <a:gd name="connsiteX59" fmla="*/ 135677 w 2768355"/>
                <a:gd name="connsiteY59" fmla="*/ 354454 h 1790261"/>
                <a:gd name="connsiteX60" fmla="*/ 233486 w 2768355"/>
                <a:gd name="connsiteY60" fmla="*/ 528677 h 1790261"/>
                <a:gd name="connsiteX61" fmla="*/ 464473 w 2768355"/>
                <a:gd name="connsiteY61" fmla="*/ 1033443 h 1790261"/>
                <a:gd name="connsiteX62" fmla="*/ 591538 w 2768355"/>
                <a:gd name="connsiteY62" fmla="*/ 1317265 h 1790261"/>
                <a:gd name="connsiteX63" fmla="*/ 655289 w 2768355"/>
                <a:gd name="connsiteY63" fmla="*/ 1584494 h 1790261"/>
                <a:gd name="connsiteX64" fmla="*/ 767944 w 2768355"/>
                <a:gd name="connsiteY64" fmla="*/ 1728152 h 1790261"/>
                <a:gd name="connsiteX65" fmla="*/ 1110714 w 2768355"/>
                <a:gd name="connsiteY65" fmla="*/ 1788846 h 1790261"/>
                <a:gd name="connsiteX66" fmla="*/ 1512431 w 2768355"/>
                <a:gd name="connsiteY66" fmla="*/ 1770070 h 1790261"/>
                <a:gd name="connsiteX67" fmla="*/ 1759575 w 2768355"/>
                <a:gd name="connsiteY67" fmla="*/ 1721602 h 1790261"/>
                <a:gd name="connsiteX68" fmla="*/ 1775731 w 2768355"/>
                <a:gd name="connsiteY68" fmla="*/ 1711559 h 1790261"/>
                <a:gd name="connsiteX69" fmla="*/ 1846031 w 2768355"/>
                <a:gd name="connsiteY69" fmla="*/ 1543449 h 1790261"/>
                <a:gd name="connsiteX70" fmla="*/ 1872667 w 2768355"/>
                <a:gd name="connsiteY70" fmla="*/ 1519870 h 1790261"/>
                <a:gd name="connsiteX71" fmla="*/ 1982266 w 2768355"/>
                <a:gd name="connsiteY71" fmla="*/ 1474459 h 1790261"/>
                <a:gd name="connsiteX72" fmla="*/ 2053439 w 2768355"/>
                <a:gd name="connsiteY72" fmla="*/ 1391495 h 1790261"/>
                <a:gd name="connsiteX73" fmla="*/ 2154742 w 2768355"/>
                <a:gd name="connsiteY73" fmla="*/ 1296742 h 1790261"/>
                <a:gd name="connsiteX74" fmla="*/ 2454283 w 2768355"/>
                <a:gd name="connsiteY74" fmla="*/ 1124266 h 1790261"/>
                <a:gd name="connsiteX75" fmla="*/ 96378 w 2768355"/>
                <a:gd name="connsiteY75" fmla="*/ 180667 h 1790261"/>
                <a:gd name="connsiteX76" fmla="*/ 99435 w 2768355"/>
                <a:gd name="connsiteY76" fmla="*/ 147919 h 1790261"/>
                <a:gd name="connsiteX77" fmla="*/ 128253 w 2768355"/>
                <a:gd name="connsiteY77" fmla="*/ 157088 h 1790261"/>
                <a:gd name="connsiteX78" fmla="*/ 410329 w 2768355"/>
                <a:gd name="connsiteY78" fmla="*/ 284153 h 1790261"/>
                <a:gd name="connsiteX79" fmla="*/ 525168 w 2768355"/>
                <a:gd name="connsiteY79" fmla="*/ 298999 h 1790261"/>
                <a:gd name="connsiteX80" fmla="*/ 470586 w 2768355"/>
                <a:gd name="connsiteY80" fmla="*/ 308605 h 1790261"/>
                <a:gd name="connsiteX81" fmla="*/ 191131 w 2768355"/>
                <a:gd name="connsiteY81" fmla="*/ 278913 h 1790261"/>
                <a:gd name="connsiteX82" fmla="*/ 96378 w 2768355"/>
                <a:gd name="connsiteY82" fmla="*/ 180667 h 1790261"/>
                <a:gd name="connsiteX83" fmla="*/ 347451 w 2768355"/>
                <a:gd name="connsiteY83" fmla="*/ 467546 h 1790261"/>
                <a:gd name="connsiteX84" fmla="*/ 338718 w 2768355"/>
                <a:gd name="connsiteY84" fmla="*/ 431740 h 1790261"/>
                <a:gd name="connsiteX85" fmla="*/ 478009 w 2768355"/>
                <a:gd name="connsiteY85" fmla="*/ 446587 h 1790261"/>
                <a:gd name="connsiteX86" fmla="*/ 612061 w 2768355"/>
                <a:gd name="connsiteY86" fmla="*/ 456193 h 1790261"/>
                <a:gd name="connsiteX87" fmla="*/ 846541 w 2768355"/>
                <a:gd name="connsiteY87" fmla="*/ 487195 h 1790261"/>
                <a:gd name="connsiteX88" fmla="*/ 876670 w 2768355"/>
                <a:gd name="connsiteY88" fmla="*/ 497674 h 1790261"/>
                <a:gd name="connsiteX89" fmla="*/ 881473 w 2768355"/>
                <a:gd name="connsiteY89" fmla="*/ 503351 h 1790261"/>
                <a:gd name="connsiteX90" fmla="*/ 675375 w 2768355"/>
                <a:gd name="connsiteY90" fmla="*/ 502914 h 1790261"/>
                <a:gd name="connsiteX91" fmla="*/ 578002 w 2768355"/>
                <a:gd name="connsiteY91" fmla="*/ 498111 h 1790261"/>
                <a:gd name="connsiteX92" fmla="*/ 360114 w 2768355"/>
                <a:gd name="connsiteY92" fmla="*/ 481082 h 1790261"/>
                <a:gd name="connsiteX93" fmla="*/ 347451 w 2768355"/>
                <a:gd name="connsiteY93" fmla="*/ 467546 h 1790261"/>
                <a:gd name="connsiteX94" fmla="*/ 363607 w 2768355"/>
                <a:gd name="connsiteY94" fmla="*/ 517760 h 1790261"/>
                <a:gd name="connsiteX95" fmla="*/ 455740 w 2768355"/>
                <a:gd name="connsiteY95" fmla="*/ 531733 h 1790261"/>
                <a:gd name="connsiteX96" fmla="*/ 643063 w 2768355"/>
                <a:gd name="connsiteY96" fmla="*/ 559679 h 1790261"/>
                <a:gd name="connsiteX97" fmla="*/ 813356 w 2768355"/>
                <a:gd name="connsiteY97" fmla="*/ 592864 h 1790261"/>
                <a:gd name="connsiteX98" fmla="*/ 792833 w 2768355"/>
                <a:gd name="connsiteY98" fmla="*/ 592864 h 1790261"/>
                <a:gd name="connsiteX99" fmla="*/ 560099 w 2768355"/>
                <a:gd name="connsiteY99" fmla="*/ 591991 h 1790261"/>
                <a:gd name="connsiteX100" fmla="*/ 373650 w 2768355"/>
                <a:gd name="connsiteY100" fmla="*/ 573215 h 1790261"/>
                <a:gd name="connsiteX101" fmla="*/ 363607 w 2768355"/>
                <a:gd name="connsiteY101" fmla="*/ 517760 h 1790261"/>
                <a:gd name="connsiteX102" fmla="*/ 396356 w 2768355"/>
                <a:gd name="connsiteY102" fmla="*/ 621683 h 1790261"/>
                <a:gd name="connsiteX103" fmla="*/ 489362 w 2768355"/>
                <a:gd name="connsiteY103" fmla="*/ 629106 h 1790261"/>
                <a:gd name="connsiteX104" fmla="*/ 602018 w 2768355"/>
                <a:gd name="connsiteY104" fmla="*/ 634782 h 1790261"/>
                <a:gd name="connsiteX105" fmla="*/ 810736 w 2768355"/>
                <a:gd name="connsiteY105" fmla="*/ 655305 h 1790261"/>
                <a:gd name="connsiteX106" fmla="*/ 858767 w 2768355"/>
                <a:gd name="connsiteY106" fmla="*/ 670587 h 1790261"/>
                <a:gd name="connsiteX107" fmla="*/ 851781 w 2768355"/>
                <a:gd name="connsiteY107" fmla="*/ 674954 h 1790261"/>
                <a:gd name="connsiteX108" fmla="*/ 552240 w 2768355"/>
                <a:gd name="connsiteY108" fmla="*/ 679757 h 1790261"/>
                <a:gd name="connsiteX109" fmla="*/ 407272 w 2768355"/>
                <a:gd name="connsiteY109" fmla="*/ 674954 h 1790261"/>
                <a:gd name="connsiteX110" fmla="*/ 396356 w 2768355"/>
                <a:gd name="connsiteY110" fmla="*/ 621683 h 1790261"/>
                <a:gd name="connsiteX111" fmla="*/ 426921 w 2768355"/>
                <a:gd name="connsiteY111" fmla="*/ 749184 h 1790261"/>
                <a:gd name="connsiteX112" fmla="*/ 414695 w 2768355"/>
                <a:gd name="connsiteY112" fmla="*/ 708139 h 1790261"/>
                <a:gd name="connsiteX113" fmla="*/ 895009 w 2768355"/>
                <a:gd name="connsiteY113" fmla="*/ 755297 h 1790261"/>
                <a:gd name="connsiteX114" fmla="*/ 895446 w 2768355"/>
                <a:gd name="connsiteY114" fmla="*/ 763157 h 1790261"/>
                <a:gd name="connsiteX115" fmla="*/ 784537 w 2768355"/>
                <a:gd name="connsiteY115" fmla="*/ 773637 h 1790261"/>
                <a:gd name="connsiteX116" fmla="*/ 596341 w 2768355"/>
                <a:gd name="connsiteY116" fmla="*/ 769707 h 1790261"/>
                <a:gd name="connsiteX117" fmla="*/ 460107 w 2768355"/>
                <a:gd name="connsiteY117" fmla="*/ 769707 h 1790261"/>
                <a:gd name="connsiteX118" fmla="*/ 426921 w 2768355"/>
                <a:gd name="connsiteY118" fmla="*/ 749184 h 1790261"/>
                <a:gd name="connsiteX119" fmla="*/ 459670 w 2768355"/>
                <a:gd name="connsiteY119" fmla="*/ 816865 h 1790261"/>
                <a:gd name="connsiteX120" fmla="*/ 685854 w 2768355"/>
                <a:gd name="connsiteY120" fmla="*/ 826471 h 1790261"/>
                <a:gd name="connsiteX121" fmla="*/ 834315 w 2768355"/>
                <a:gd name="connsiteY121" fmla="*/ 841754 h 1790261"/>
                <a:gd name="connsiteX122" fmla="*/ 903742 w 2768355"/>
                <a:gd name="connsiteY122" fmla="*/ 866643 h 1790261"/>
                <a:gd name="connsiteX123" fmla="*/ 802876 w 2768355"/>
                <a:gd name="connsiteY123" fmla="*/ 871446 h 1790261"/>
                <a:gd name="connsiteX124" fmla="*/ 483249 w 2768355"/>
                <a:gd name="connsiteY124" fmla="*/ 871446 h 1790261"/>
                <a:gd name="connsiteX125" fmla="*/ 459670 w 2768355"/>
                <a:gd name="connsiteY125" fmla="*/ 816865 h 1790261"/>
                <a:gd name="connsiteX126" fmla="*/ 526041 w 2768355"/>
                <a:gd name="connsiteY126" fmla="*/ 953536 h 1790261"/>
                <a:gd name="connsiteX127" fmla="*/ 502025 w 2768355"/>
                <a:gd name="connsiteY127" fmla="*/ 918167 h 1790261"/>
                <a:gd name="connsiteX128" fmla="*/ 502898 w 2768355"/>
                <a:gd name="connsiteY128" fmla="*/ 912491 h 1790261"/>
                <a:gd name="connsiteX129" fmla="*/ 881036 w 2768355"/>
                <a:gd name="connsiteY129" fmla="*/ 937817 h 1790261"/>
                <a:gd name="connsiteX130" fmla="*/ 882346 w 2768355"/>
                <a:gd name="connsiteY130" fmla="*/ 944366 h 1790261"/>
                <a:gd name="connsiteX131" fmla="*/ 853091 w 2768355"/>
                <a:gd name="connsiteY131" fmla="*/ 957029 h 1790261"/>
                <a:gd name="connsiteX132" fmla="*/ 721223 w 2768355"/>
                <a:gd name="connsiteY132" fmla="*/ 967509 h 1790261"/>
                <a:gd name="connsiteX133" fmla="*/ 539577 w 2768355"/>
                <a:gd name="connsiteY133" fmla="*/ 960086 h 1790261"/>
                <a:gd name="connsiteX134" fmla="*/ 526041 w 2768355"/>
                <a:gd name="connsiteY134" fmla="*/ 953536 h 1790261"/>
                <a:gd name="connsiteX135" fmla="*/ 583679 w 2768355"/>
                <a:gd name="connsiteY135" fmla="*/ 1062262 h 1790261"/>
                <a:gd name="connsiteX136" fmla="*/ 556606 w 2768355"/>
                <a:gd name="connsiteY136" fmla="*/ 1005497 h 1790261"/>
                <a:gd name="connsiteX137" fmla="*/ 908545 w 2768355"/>
                <a:gd name="connsiteY137" fmla="*/ 1034316 h 1790261"/>
                <a:gd name="connsiteX138" fmla="*/ 864444 w 2768355"/>
                <a:gd name="connsiteY138" fmla="*/ 1057459 h 1790261"/>
                <a:gd name="connsiteX139" fmla="*/ 749169 w 2768355"/>
                <a:gd name="connsiteY139" fmla="*/ 1062698 h 1790261"/>
                <a:gd name="connsiteX140" fmla="*/ 583679 w 2768355"/>
                <a:gd name="connsiteY140" fmla="*/ 1062262 h 1790261"/>
                <a:gd name="connsiteX141" fmla="*/ 628217 w 2768355"/>
                <a:gd name="connsiteY141" fmla="*/ 1156141 h 1790261"/>
                <a:gd name="connsiteX142" fmla="*/ 605074 w 2768355"/>
                <a:gd name="connsiteY142" fmla="*/ 1101560 h 1790261"/>
                <a:gd name="connsiteX143" fmla="*/ 815103 w 2768355"/>
                <a:gd name="connsiteY143" fmla="*/ 1118153 h 1790261"/>
                <a:gd name="connsiteX144" fmla="*/ 926885 w 2768355"/>
                <a:gd name="connsiteY144" fmla="*/ 1128196 h 1790261"/>
                <a:gd name="connsiteX145" fmla="*/ 967493 w 2768355"/>
                <a:gd name="connsiteY145" fmla="*/ 1146972 h 1790261"/>
                <a:gd name="connsiteX146" fmla="*/ 628217 w 2768355"/>
                <a:gd name="connsiteY146" fmla="*/ 1156141 h 1790261"/>
                <a:gd name="connsiteX147" fmla="*/ 687601 w 2768355"/>
                <a:gd name="connsiteY147" fmla="*/ 1280150 h 1790261"/>
                <a:gd name="connsiteX148" fmla="*/ 657909 w 2768355"/>
                <a:gd name="connsiteY148" fmla="*/ 1216836 h 1790261"/>
                <a:gd name="connsiteX149" fmla="*/ 1070542 w 2768355"/>
                <a:gd name="connsiteY149" fmla="*/ 1233428 h 1790261"/>
                <a:gd name="connsiteX150" fmla="*/ 1053513 w 2768355"/>
                <a:gd name="connsiteY150" fmla="*/ 1243471 h 1790261"/>
                <a:gd name="connsiteX151" fmla="*/ 936928 w 2768355"/>
                <a:gd name="connsiteY151" fmla="*/ 1266614 h 1790261"/>
                <a:gd name="connsiteX152" fmla="*/ 687601 w 2768355"/>
                <a:gd name="connsiteY152" fmla="*/ 1280150 h 1790261"/>
                <a:gd name="connsiteX153" fmla="*/ 726899 w 2768355"/>
                <a:gd name="connsiteY153" fmla="*/ 1363550 h 1790261"/>
                <a:gd name="connsiteX154" fmla="*/ 711617 w 2768355"/>
                <a:gd name="connsiteY154" fmla="*/ 1322068 h 1790261"/>
                <a:gd name="connsiteX155" fmla="*/ 1105038 w 2768355"/>
                <a:gd name="connsiteY155" fmla="*/ 1325998 h 1790261"/>
                <a:gd name="connsiteX156" fmla="*/ 1019891 w 2768355"/>
                <a:gd name="connsiteY156" fmla="*/ 1357437 h 1790261"/>
                <a:gd name="connsiteX157" fmla="*/ 740872 w 2768355"/>
                <a:gd name="connsiteY157" fmla="*/ 1363550 h 1790261"/>
                <a:gd name="connsiteX158" fmla="*/ 726899 w 2768355"/>
                <a:gd name="connsiteY158" fmla="*/ 1363550 h 1790261"/>
                <a:gd name="connsiteX159" fmla="*/ 1094558 w 2768355"/>
                <a:gd name="connsiteY159" fmla="*/ 1429484 h 1790261"/>
                <a:gd name="connsiteX160" fmla="*/ 1077092 w 2768355"/>
                <a:gd name="connsiteY160" fmla="*/ 1439090 h 1790261"/>
                <a:gd name="connsiteX161" fmla="*/ 979719 w 2768355"/>
                <a:gd name="connsiteY161" fmla="*/ 1461359 h 1790261"/>
                <a:gd name="connsiteX162" fmla="*/ 760085 w 2768355"/>
                <a:gd name="connsiteY162" fmla="*/ 1454373 h 1790261"/>
                <a:gd name="connsiteX163" fmla="*/ 745675 w 2768355"/>
                <a:gd name="connsiteY163" fmla="*/ 1401975 h 1790261"/>
                <a:gd name="connsiteX164" fmla="*/ 1094558 w 2768355"/>
                <a:gd name="connsiteY164" fmla="*/ 1429484 h 1790261"/>
                <a:gd name="connsiteX165" fmla="*/ 1140843 w 2768355"/>
                <a:gd name="connsiteY165" fmla="*/ 1527293 h 1790261"/>
                <a:gd name="connsiteX166" fmla="*/ 1074909 w 2768355"/>
                <a:gd name="connsiteY166" fmla="*/ 1549562 h 1790261"/>
                <a:gd name="connsiteX167" fmla="*/ 774057 w 2768355"/>
                <a:gd name="connsiteY167" fmla="*/ 1529040 h 1790261"/>
                <a:gd name="connsiteX168" fmla="*/ 768381 w 2768355"/>
                <a:gd name="connsiteY168" fmla="*/ 1493234 h 1790261"/>
                <a:gd name="connsiteX169" fmla="*/ 793270 w 2768355"/>
                <a:gd name="connsiteY169" fmla="*/ 1493234 h 1790261"/>
                <a:gd name="connsiteX170" fmla="*/ 920772 w 2768355"/>
                <a:gd name="connsiteY170" fmla="*/ 1501531 h 1790261"/>
                <a:gd name="connsiteX171" fmla="*/ 1140843 w 2768355"/>
                <a:gd name="connsiteY171" fmla="*/ 1527293 h 1790261"/>
                <a:gd name="connsiteX172" fmla="*/ 1412438 w 2768355"/>
                <a:gd name="connsiteY172" fmla="*/ 1668331 h 1790261"/>
                <a:gd name="connsiteX173" fmla="*/ 1111587 w 2768355"/>
                <a:gd name="connsiteY173" fmla="*/ 1680557 h 1790261"/>
                <a:gd name="connsiteX174" fmla="*/ 932124 w 2768355"/>
                <a:gd name="connsiteY174" fmla="*/ 1668331 h 1790261"/>
                <a:gd name="connsiteX175" fmla="*/ 782790 w 2768355"/>
                <a:gd name="connsiteY175" fmla="*/ 1644752 h 1790261"/>
                <a:gd name="connsiteX176" fmla="*/ 776677 w 2768355"/>
                <a:gd name="connsiteY176" fmla="*/ 1642568 h 1790261"/>
                <a:gd name="connsiteX177" fmla="*/ 751352 w 2768355"/>
                <a:gd name="connsiteY177" fmla="*/ 1581001 h 1790261"/>
                <a:gd name="connsiteX178" fmla="*/ 1474006 w 2768355"/>
                <a:gd name="connsiteY178" fmla="*/ 1640822 h 1790261"/>
                <a:gd name="connsiteX179" fmla="*/ 1412438 w 2768355"/>
                <a:gd name="connsiteY179" fmla="*/ 1668331 h 1790261"/>
                <a:gd name="connsiteX180" fmla="*/ 1831185 w 2768355"/>
                <a:gd name="connsiteY180" fmla="*/ 400302 h 1790261"/>
                <a:gd name="connsiteX181" fmla="*/ 1575745 w 2768355"/>
                <a:gd name="connsiteY181" fmla="*/ 429557 h 1790261"/>
                <a:gd name="connsiteX182" fmla="*/ 1210270 w 2768355"/>
                <a:gd name="connsiteY182" fmla="*/ 438727 h 1790261"/>
                <a:gd name="connsiteX183" fmla="*/ 1033427 w 2768355"/>
                <a:gd name="connsiteY183" fmla="*/ 434360 h 1790261"/>
                <a:gd name="connsiteX184" fmla="*/ 796327 w 2768355"/>
                <a:gd name="connsiteY184" fmla="*/ 421261 h 1790261"/>
                <a:gd name="connsiteX185" fmla="*/ 571452 w 2768355"/>
                <a:gd name="connsiteY185" fmla="*/ 403795 h 1790261"/>
                <a:gd name="connsiteX186" fmla="*/ 291560 w 2768355"/>
                <a:gd name="connsiteY186" fmla="*/ 369736 h 1790261"/>
                <a:gd name="connsiteX187" fmla="*/ 211217 w 2768355"/>
                <a:gd name="connsiteY187" fmla="*/ 332621 h 1790261"/>
                <a:gd name="connsiteX188" fmla="*/ 176722 w 2768355"/>
                <a:gd name="connsiteY188" fmla="*/ 291576 h 1790261"/>
                <a:gd name="connsiteX189" fmla="*/ 284574 w 2768355"/>
                <a:gd name="connsiteY189" fmla="*/ 319522 h 1790261"/>
                <a:gd name="connsiteX190" fmla="*/ 594158 w 2768355"/>
                <a:gd name="connsiteY190" fmla="*/ 369300 h 1790261"/>
                <a:gd name="connsiteX191" fmla="*/ 1022074 w 2768355"/>
                <a:gd name="connsiteY191" fmla="*/ 396372 h 1790261"/>
                <a:gd name="connsiteX192" fmla="*/ 1463526 w 2768355"/>
                <a:gd name="connsiteY192" fmla="*/ 398555 h 1790261"/>
                <a:gd name="connsiteX193" fmla="*/ 1850834 w 2768355"/>
                <a:gd name="connsiteY193" fmla="*/ 385456 h 1790261"/>
                <a:gd name="connsiteX194" fmla="*/ 1895372 w 2768355"/>
                <a:gd name="connsiteY194" fmla="*/ 381962 h 1790261"/>
                <a:gd name="connsiteX195" fmla="*/ 1896246 w 2768355"/>
                <a:gd name="connsiteY195" fmla="*/ 386766 h 1790261"/>
                <a:gd name="connsiteX196" fmla="*/ 1831185 w 2768355"/>
                <a:gd name="connsiteY196" fmla="*/ 400302 h 1790261"/>
                <a:gd name="connsiteX197" fmla="*/ 1979209 w 2768355"/>
                <a:gd name="connsiteY197" fmla="*/ 1325998 h 1790261"/>
                <a:gd name="connsiteX198" fmla="*/ 1931614 w 2768355"/>
                <a:gd name="connsiteY198" fmla="*/ 1382762 h 1790261"/>
                <a:gd name="connsiteX199" fmla="*/ 1925065 w 2768355"/>
                <a:gd name="connsiteY199" fmla="*/ 1388875 h 1790261"/>
                <a:gd name="connsiteX200" fmla="*/ 1920698 w 2768355"/>
                <a:gd name="connsiteY200" fmla="*/ 1386692 h 1790261"/>
                <a:gd name="connsiteX201" fmla="*/ 1974406 w 2768355"/>
                <a:gd name="connsiteY201" fmla="*/ 1259191 h 1790261"/>
                <a:gd name="connsiteX202" fmla="*/ 2132036 w 2768355"/>
                <a:gd name="connsiteY202" fmla="*/ 965762 h 1790261"/>
                <a:gd name="connsiteX203" fmla="*/ 2230719 w 2768355"/>
                <a:gd name="connsiteY203" fmla="*/ 768834 h 1790261"/>
                <a:gd name="connsiteX204" fmla="*/ 2248185 w 2768355"/>
                <a:gd name="connsiteY204" fmla="*/ 753551 h 1790261"/>
                <a:gd name="connsiteX205" fmla="*/ 2328528 w 2768355"/>
                <a:gd name="connsiteY205" fmla="*/ 706393 h 1790261"/>
                <a:gd name="connsiteX206" fmla="*/ 2416295 w 2768355"/>
                <a:gd name="connsiteY206" fmla="*/ 617753 h 1790261"/>
                <a:gd name="connsiteX207" fmla="*/ 2586588 w 2768355"/>
                <a:gd name="connsiteY207" fmla="*/ 578891 h 1790261"/>
                <a:gd name="connsiteX208" fmla="*/ 2672608 w 2768355"/>
                <a:gd name="connsiteY208" fmla="*/ 688927 h 1790261"/>
                <a:gd name="connsiteX209" fmla="*/ 2604927 w 2768355"/>
                <a:gd name="connsiteY209" fmla="*/ 875813 h 1790261"/>
                <a:gd name="connsiteX210" fmla="*/ 2443367 w 2768355"/>
                <a:gd name="connsiteY210" fmla="*/ 1019907 h 1790261"/>
                <a:gd name="connsiteX211" fmla="*/ 2306696 w 2768355"/>
                <a:gd name="connsiteY211" fmla="*/ 1106363 h 1790261"/>
                <a:gd name="connsiteX212" fmla="*/ 1979209 w 2768355"/>
                <a:gd name="connsiteY212" fmla="*/ 1325998 h 17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2768355" h="1790261">
                  <a:moveTo>
                    <a:pt x="2454283" y="1124266"/>
                  </a:moveTo>
                  <a:cubicBezTo>
                    <a:pt x="2540303" y="1067502"/>
                    <a:pt x="2621083" y="1003751"/>
                    <a:pt x="2685271" y="922097"/>
                  </a:cubicBezTo>
                  <a:cubicBezTo>
                    <a:pt x="2742908" y="848740"/>
                    <a:pt x="2781770" y="767960"/>
                    <a:pt x="2768234" y="670587"/>
                  </a:cubicBezTo>
                  <a:cubicBezTo>
                    <a:pt x="2757754" y="595047"/>
                    <a:pt x="2725006" y="531733"/>
                    <a:pt x="2666058" y="483265"/>
                  </a:cubicBezTo>
                  <a:cubicBezTo>
                    <a:pt x="2616280" y="442657"/>
                    <a:pt x="2557333" y="425191"/>
                    <a:pt x="2494892" y="421697"/>
                  </a:cubicBezTo>
                  <a:cubicBezTo>
                    <a:pt x="2443367" y="418641"/>
                    <a:pt x="2401449" y="439163"/>
                    <a:pt x="2376123" y="485885"/>
                  </a:cubicBezTo>
                  <a:cubicBezTo>
                    <a:pt x="2362587" y="510337"/>
                    <a:pt x="2349487" y="536100"/>
                    <a:pt x="2337261" y="561425"/>
                  </a:cubicBezTo>
                  <a:cubicBezTo>
                    <a:pt x="2319359" y="592864"/>
                    <a:pt x="2281807" y="646572"/>
                    <a:pt x="2280497" y="645699"/>
                  </a:cubicBezTo>
                  <a:cubicBezTo>
                    <a:pt x="2287047" y="622119"/>
                    <a:pt x="2288793" y="618190"/>
                    <a:pt x="2294906" y="594174"/>
                  </a:cubicBezTo>
                  <a:cubicBezTo>
                    <a:pt x="2308443" y="543086"/>
                    <a:pt x="2323288" y="491998"/>
                    <a:pt x="2335078" y="440037"/>
                  </a:cubicBezTo>
                  <a:cubicBezTo>
                    <a:pt x="2346868" y="386766"/>
                    <a:pt x="2330275" y="380652"/>
                    <a:pt x="2291850" y="367116"/>
                  </a:cubicBezTo>
                  <a:cubicBezTo>
                    <a:pt x="2277004" y="361877"/>
                    <a:pt x="2264778" y="355763"/>
                    <a:pt x="2253861" y="348340"/>
                  </a:cubicBezTo>
                  <a:cubicBezTo>
                    <a:pt x="2275257" y="337861"/>
                    <a:pt x="2298836" y="328255"/>
                    <a:pt x="2315866" y="321705"/>
                  </a:cubicBezTo>
                  <a:cubicBezTo>
                    <a:pt x="2352544" y="307295"/>
                    <a:pt x="2381800" y="295943"/>
                    <a:pt x="2418041" y="281097"/>
                  </a:cubicBezTo>
                  <a:cubicBezTo>
                    <a:pt x="2436381" y="273673"/>
                    <a:pt x="2451663" y="261011"/>
                    <a:pt x="2459523" y="241361"/>
                  </a:cubicBezTo>
                  <a:cubicBezTo>
                    <a:pt x="2472622" y="209049"/>
                    <a:pt x="2463890" y="178484"/>
                    <a:pt x="2428958" y="155778"/>
                  </a:cubicBezTo>
                  <a:cubicBezTo>
                    <a:pt x="2398829" y="136566"/>
                    <a:pt x="2366517" y="119973"/>
                    <a:pt x="2333332" y="107747"/>
                  </a:cubicBezTo>
                  <a:cubicBezTo>
                    <a:pt x="2200590" y="58405"/>
                    <a:pt x="2061736" y="34826"/>
                    <a:pt x="1921135" y="23910"/>
                  </a:cubicBezTo>
                  <a:cubicBezTo>
                    <a:pt x="1837298" y="17360"/>
                    <a:pt x="1752588" y="19980"/>
                    <a:pt x="1668752" y="15614"/>
                  </a:cubicBezTo>
                  <a:cubicBezTo>
                    <a:pt x="1629016" y="13431"/>
                    <a:pt x="1601071" y="31770"/>
                    <a:pt x="1576182" y="57969"/>
                  </a:cubicBezTo>
                  <a:cubicBezTo>
                    <a:pt x="1567449" y="67138"/>
                    <a:pt x="1562209" y="79365"/>
                    <a:pt x="1556969" y="91154"/>
                  </a:cubicBezTo>
                  <a:cubicBezTo>
                    <a:pt x="1553040" y="99450"/>
                    <a:pt x="1556096" y="104690"/>
                    <a:pt x="1566139" y="105564"/>
                  </a:cubicBezTo>
                  <a:cubicBezTo>
                    <a:pt x="1587535" y="107310"/>
                    <a:pt x="1608494" y="110803"/>
                    <a:pt x="1629453" y="112550"/>
                  </a:cubicBezTo>
                  <a:cubicBezTo>
                    <a:pt x="1726826" y="120410"/>
                    <a:pt x="1823762" y="129143"/>
                    <a:pt x="1921135" y="135256"/>
                  </a:cubicBezTo>
                  <a:cubicBezTo>
                    <a:pt x="2001915" y="140059"/>
                    <a:pt x="2082695" y="141369"/>
                    <a:pt x="2163912" y="144425"/>
                  </a:cubicBezTo>
                  <a:cubicBezTo>
                    <a:pt x="2124613" y="133509"/>
                    <a:pt x="2084442" y="125213"/>
                    <a:pt x="2044270" y="119100"/>
                  </a:cubicBezTo>
                  <a:cubicBezTo>
                    <a:pt x="2003661" y="112987"/>
                    <a:pt x="1963053" y="108620"/>
                    <a:pt x="1922445" y="104254"/>
                  </a:cubicBezTo>
                  <a:cubicBezTo>
                    <a:pt x="1881836" y="99887"/>
                    <a:pt x="1840791" y="97704"/>
                    <a:pt x="1800183" y="93337"/>
                  </a:cubicBezTo>
                  <a:cubicBezTo>
                    <a:pt x="1760448" y="88971"/>
                    <a:pt x="1721149" y="83294"/>
                    <a:pt x="1681414" y="78491"/>
                  </a:cubicBezTo>
                  <a:cubicBezTo>
                    <a:pt x="1681851" y="76745"/>
                    <a:pt x="1681851" y="74998"/>
                    <a:pt x="1682288" y="73688"/>
                  </a:cubicBezTo>
                  <a:cubicBezTo>
                    <a:pt x="1691894" y="74125"/>
                    <a:pt x="1701063" y="75435"/>
                    <a:pt x="1710670" y="75435"/>
                  </a:cubicBezTo>
                  <a:cubicBezTo>
                    <a:pt x="1822452" y="75871"/>
                    <a:pt x="1933798" y="81111"/>
                    <a:pt x="2044706" y="96394"/>
                  </a:cubicBezTo>
                  <a:cubicBezTo>
                    <a:pt x="2114134" y="106000"/>
                    <a:pt x="2182688" y="120846"/>
                    <a:pt x="2246002" y="152722"/>
                  </a:cubicBezTo>
                  <a:cubicBezTo>
                    <a:pt x="2256045" y="157961"/>
                    <a:pt x="2265651" y="163638"/>
                    <a:pt x="2277004" y="170624"/>
                  </a:cubicBezTo>
                  <a:cubicBezTo>
                    <a:pt x="2271764" y="174991"/>
                    <a:pt x="2269144" y="177174"/>
                    <a:pt x="2266524" y="178921"/>
                  </a:cubicBezTo>
                  <a:cubicBezTo>
                    <a:pt x="2255608" y="185907"/>
                    <a:pt x="2244692" y="192893"/>
                    <a:pt x="2233339" y="199006"/>
                  </a:cubicBezTo>
                  <a:cubicBezTo>
                    <a:pt x="2146446" y="244418"/>
                    <a:pt x="2052129" y="263194"/>
                    <a:pt x="1956503" y="276293"/>
                  </a:cubicBezTo>
                  <a:cubicBezTo>
                    <a:pt x="1844721" y="291576"/>
                    <a:pt x="1731629" y="297252"/>
                    <a:pt x="1618973" y="296379"/>
                  </a:cubicBezTo>
                  <a:cubicBezTo>
                    <a:pt x="1455667" y="295069"/>
                    <a:pt x="1291923" y="289393"/>
                    <a:pt x="1128617" y="287646"/>
                  </a:cubicBezTo>
                  <a:cubicBezTo>
                    <a:pt x="951774" y="285463"/>
                    <a:pt x="774931" y="287646"/>
                    <a:pt x="598088" y="273673"/>
                  </a:cubicBezTo>
                  <a:cubicBezTo>
                    <a:pt x="513378" y="267124"/>
                    <a:pt x="429541" y="256644"/>
                    <a:pt x="347888" y="235248"/>
                  </a:cubicBezTo>
                  <a:cubicBezTo>
                    <a:pt x="319069" y="227825"/>
                    <a:pt x="290687" y="215599"/>
                    <a:pt x="263615" y="202936"/>
                  </a:cubicBezTo>
                  <a:cubicBezTo>
                    <a:pt x="247022" y="195077"/>
                    <a:pt x="233486" y="181104"/>
                    <a:pt x="235669" y="160581"/>
                  </a:cubicBezTo>
                  <a:cubicBezTo>
                    <a:pt x="236542" y="150102"/>
                    <a:pt x="242656" y="140059"/>
                    <a:pt x="246585" y="130016"/>
                  </a:cubicBezTo>
                  <a:cubicBezTo>
                    <a:pt x="250515" y="119536"/>
                    <a:pt x="268418" y="131762"/>
                    <a:pt x="274531" y="144862"/>
                  </a:cubicBezTo>
                  <a:cubicBezTo>
                    <a:pt x="296800" y="176737"/>
                    <a:pt x="325619" y="180231"/>
                    <a:pt x="359241" y="169751"/>
                  </a:cubicBezTo>
                  <a:cubicBezTo>
                    <a:pt x="442204" y="143989"/>
                    <a:pt x="526914" y="128706"/>
                    <a:pt x="613371" y="124339"/>
                  </a:cubicBezTo>
                  <a:cubicBezTo>
                    <a:pt x="704630" y="119536"/>
                    <a:pt x="796327" y="117353"/>
                    <a:pt x="887586" y="113423"/>
                  </a:cubicBezTo>
                  <a:cubicBezTo>
                    <a:pt x="932998" y="111677"/>
                    <a:pt x="978409" y="109057"/>
                    <a:pt x="1023821" y="106000"/>
                  </a:cubicBezTo>
                  <a:cubicBezTo>
                    <a:pt x="1028624" y="105564"/>
                    <a:pt x="1036920" y="99887"/>
                    <a:pt x="1036484" y="97267"/>
                  </a:cubicBezTo>
                  <a:cubicBezTo>
                    <a:pt x="1033427" y="72378"/>
                    <a:pt x="1029934" y="47489"/>
                    <a:pt x="1023821" y="23037"/>
                  </a:cubicBezTo>
                  <a:cubicBezTo>
                    <a:pt x="1019891" y="6881"/>
                    <a:pt x="1006791" y="-1852"/>
                    <a:pt x="988889" y="331"/>
                  </a:cubicBezTo>
                  <a:cubicBezTo>
                    <a:pt x="972733" y="2514"/>
                    <a:pt x="956577" y="5571"/>
                    <a:pt x="940421" y="6881"/>
                  </a:cubicBezTo>
                  <a:cubicBezTo>
                    <a:pt x="858331" y="13867"/>
                    <a:pt x="776241" y="20854"/>
                    <a:pt x="694151" y="27840"/>
                  </a:cubicBezTo>
                  <a:cubicBezTo>
                    <a:pt x="572762" y="37883"/>
                    <a:pt x="451374" y="47053"/>
                    <a:pt x="330422" y="57969"/>
                  </a:cubicBezTo>
                  <a:cubicBezTo>
                    <a:pt x="252698" y="64955"/>
                    <a:pt x="176285" y="79365"/>
                    <a:pt x="101618" y="102507"/>
                  </a:cubicBezTo>
                  <a:cubicBezTo>
                    <a:pt x="70179" y="112113"/>
                    <a:pt x="41360" y="126523"/>
                    <a:pt x="18655" y="151412"/>
                  </a:cubicBezTo>
                  <a:cubicBezTo>
                    <a:pt x="-1868" y="174118"/>
                    <a:pt x="-6671" y="197697"/>
                    <a:pt x="10358" y="223459"/>
                  </a:cubicBezTo>
                  <a:cubicBezTo>
                    <a:pt x="23458" y="243108"/>
                    <a:pt x="40487" y="261011"/>
                    <a:pt x="57516" y="278040"/>
                  </a:cubicBezTo>
                  <a:cubicBezTo>
                    <a:pt x="82842" y="304239"/>
                    <a:pt x="112534" y="326945"/>
                    <a:pt x="135677" y="354454"/>
                  </a:cubicBezTo>
                  <a:cubicBezTo>
                    <a:pt x="178905" y="405978"/>
                    <a:pt x="205540" y="467982"/>
                    <a:pt x="233486" y="528677"/>
                  </a:cubicBezTo>
                  <a:cubicBezTo>
                    <a:pt x="310336" y="696786"/>
                    <a:pt x="387623" y="864896"/>
                    <a:pt x="464473" y="1033443"/>
                  </a:cubicBezTo>
                  <a:cubicBezTo>
                    <a:pt x="507265" y="1127759"/>
                    <a:pt x="550930" y="1221639"/>
                    <a:pt x="591538" y="1317265"/>
                  </a:cubicBezTo>
                  <a:cubicBezTo>
                    <a:pt x="627780" y="1402411"/>
                    <a:pt x="643936" y="1492798"/>
                    <a:pt x="655289" y="1584494"/>
                  </a:cubicBezTo>
                  <a:cubicBezTo>
                    <a:pt x="664022" y="1655231"/>
                    <a:pt x="700700" y="1701953"/>
                    <a:pt x="767944" y="1728152"/>
                  </a:cubicBezTo>
                  <a:cubicBezTo>
                    <a:pt x="878417" y="1770943"/>
                    <a:pt x="993692" y="1784479"/>
                    <a:pt x="1110714" y="1788846"/>
                  </a:cubicBezTo>
                  <a:cubicBezTo>
                    <a:pt x="1244765" y="1793649"/>
                    <a:pt x="1378816" y="1787973"/>
                    <a:pt x="1512431" y="1770070"/>
                  </a:cubicBezTo>
                  <a:cubicBezTo>
                    <a:pt x="1595831" y="1758717"/>
                    <a:pt x="1678358" y="1744308"/>
                    <a:pt x="1759575" y="1721602"/>
                  </a:cubicBezTo>
                  <a:cubicBezTo>
                    <a:pt x="1765688" y="1719855"/>
                    <a:pt x="1772674" y="1716362"/>
                    <a:pt x="1775731" y="1711559"/>
                  </a:cubicBezTo>
                  <a:cubicBezTo>
                    <a:pt x="1807169" y="1658725"/>
                    <a:pt x="1836861" y="1605017"/>
                    <a:pt x="1846031" y="1543449"/>
                  </a:cubicBezTo>
                  <a:cubicBezTo>
                    <a:pt x="1849088" y="1524673"/>
                    <a:pt x="1857384" y="1520743"/>
                    <a:pt x="1872667" y="1519870"/>
                  </a:cubicBezTo>
                  <a:cubicBezTo>
                    <a:pt x="1914585" y="1517687"/>
                    <a:pt x="1952573" y="1503714"/>
                    <a:pt x="1982266" y="1474459"/>
                  </a:cubicBezTo>
                  <a:cubicBezTo>
                    <a:pt x="2008028" y="1449133"/>
                    <a:pt x="2031170" y="1420314"/>
                    <a:pt x="2053439" y="1391495"/>
                  </a:cubicBezTo>
                  <a:cubicBezTo>
                    <a:pt x="2082258" y="1354380"/>
                    <a:pt x="2111514" y="1326871"/>
                    <a:pt x="2154742" y="1296742"/>
                  </a:cubicBezTo>
                  <a:cubicBezTo>
                    <a:pt x="2191857" y="1268360"/>
                    <a:pt x="2395772" y="1162691"/>
                    <a:pt x="2454283" y="1124266"/>
                  </a:cubicBezTo>
                  <a:close/>
                  <a:moveTo>
                    <a:pt x="96378" y="180667"/>
                  </a:moveTo>
                  <a:cubicBezTo>
                    <a:pt x="95941" y="179794"/>
                    <a:pt x="93758" y="152722"/>
                    <a:pt x="99435" y="147919"/>
                  </a:cubicBezTo>
                  <a:cubicBezTo>
                    <a:pt x="109478" y="139186"/>
                    <a:pt x="119520" y="149665"/>
                    <a:pt x="128253" y="157088"/>
                  </a:cubicBezTo>
                  <a:cubicBezTo>
                    <a:pt x="209034" y="228262"/>
                    <a:pt x="303350" y="270617"/>
                    <a:pt x="410329" y="284153"/>
                  </a:cubicBezTo>
                  <a:cubicBezTo>
                    <a:pt x="444824" y="288519"/>
                    <a:pt x="525168" y="297252"/>
                    <a:pt x="525168" y="298999"/>
                  </a:cubicBezTo>
                  <a:cubicBezTo>
                    <a:pt x="506828" y="302492"/>
                    <a:pt x="488926" y="307732"/>
                    <a:pt x="470586" y="308605"/>
                  </a:cubicBezTo>
                  <a:cubicBezTo>
                    <a:pt x="376270" y="312535"/>
                    <a:pt x="282391" y="306422"/>
                    <a:pt x="191131" y="278913"/>
                  </a:cubicBezTo>
                  <a:cubicBezTo>
                    <a:pt x="141790" y="264067"/>
                    <a:pt x="111224" y="229572"/>
                    <a:pt x="96378" y="180667"/>
                  </a:cubicBezTo>
                  <a:close/>
                  <a:moveTo>
                    <a:pt x="347451" y="467546"/>
                  </a:moveTo>
                  <a:cubicBezTo>
                    <a:pt x="347888" y="455320"/>
                    <a:pt x="338718" y="443093"/>
                    <a:pt x="338718" y="431740"/>
                  </a:cubicBezTo>
                  <a:cubicBezTo>
                    <a:pt x="380637" y="436980"/>
                    <a:pt x="437838" y="443093"/>
                    <a:pt x="478009" y="446587"/>
                  </a:cubicBezTo>
                  <a:cubicBezTo>
                    <a:pt x="522548" y="450953"/>
                    <a:pt x="567522" y="453136"/>
                    <a:pt x="612061" y="456193"/>
                  </a:cubicBezTo>
                  <a:cubicBezTo>
                    <a:pt x="690658" y="461869"/>
                    <a:pt x="769691" y="464926"/>
                    <a:pt x="846541" y="487195"/>
                  </a:cubicBezTo>
                  <a:cubicBezTo>
                    <a:pt x="856584" y="490251"/>
                    <a:pt x="866627" y="494181"/>
                    <a:pt x="876670" y="497674"/>
                  </a:cubicBezTo>
                  <a:cubicBezTo>
                    <a:pt x="877980" y="498111"/>
                    <a:pt x="878853" y="499858"/>
                    <a:pt x="881473" y="503351"/>
                  </a:cubicBezTo>
                  <a:cubicBezTo>
                    <a:pt x="811173" y="503351"/>
                    <a:pt x="743492" y="503788"/>
                    <a:pt x="675375" y="502914"/>
                  </a:cubicBezTo>
                  <a:cubicBezTo>
                    <a:pt x="643063" y="502478"/>
                    <a:pt x="610314" y="500294"/>
                    <a:pt x="578002" y="498111"/>
                  </a:cubicBezTo>
                  <a:cubicBezTo>
                    <a:pt x="508138" y="492871"/>
                    <a:pt x="429541" y="486758"/>
                    <a:pt x="360114" y="481082"/>
                  </a:cubicBezTo>
                  <a:cubicBezTo>
                    <a:pt x="350944" y="480645"/>
                    <a:pt x="347015" y="477152"/>
                    <a:pt x="347451" y="467546"/>
                  </a:cubicBezTo>
                  <a:close/>
                  <a:moveTo>
                    <a:pt x="363607" y="517760"/>
                  </a:moveTo>
                  <a:cubicBezTo>
                    <a:pt x="395483" y="522563"/>
                    <a:pt x="425612" y="527367"/>
                    <a:pt x="455740" y="531733"/>
                  </a:cubicBezTo>
                  <a:cubicBezTo>
                    <a:pt x="518181" y="541339"/>
                    <a:pt x="580622" y="552692"/>
                    <a:pt x="643063" y="559679"/>
                  </a:cubicBezTo>
                  <a:cubicBezTo>
                    <a:pt x="670572" y="562735"/>
                    <a:pt x="807679" y="574088"/>
                    <a:pt x="813356" y="592864"/>
                  </a:cubicBezTo>
                  <a:cubicBezTo>
                    <a:pt x="805060" y="592864"/>
                    <a:pt x="798946" y="592864"/>
                    <a:pt x="792833" y="592864"/>
                  </a:cubicBezTo>
                  <a:cubicBezTo>
                    <a:pt x="715110" y="592864"/>
                    <a:pt x="637823" y="595484"/>
                    <a:pt x="560099" y="591991"/>
                  </a:cubicBezTo>
                  <a:cubicBezTo>
                    <a:pt x="499842" y="589371"/>
                    <a:pt x="402469" y="586751"/>
                    <a:pt x="373650" y="573215"/>
                  </a:cubicBezTo>
                  <a:cubicBezTo>
                    <a:pt x="365354" y="568848"/>
                    <a:pt x="363607" y="532170"/>
                    <a:pt x="363607" y="517760"/>
                  </a:cubicBezTo>
                  <a:close/>
                  <a:moveTo>
                    <a:pt x="396356" y="621683"/>
                  </a:moveTo>
                  <a:cubicBezTo>
                    <a:pt x="427795" y="624303"/>
                    <a:pt x="458797" y="627359"/>
                    <a:pt x="489362" y="629106"/>
                  </a:cubicBezTo>
                  <a:cubicBezTo>
                    <a:pt x="526914" y="631289"/>
                    <a:pt x="564466" y="633472"/>
                    <a:pt x="602018" y="634782"/>
                  </a:cubicBezTo>
                  <a:cubicBezTo>
                    <a:pt x="671882" y="636966"/>
                    <a:pt x="742182" y="638712"/>
                    <a:pt x="810736" y="655305"/>
                  </a:cubicBezTo>
                  <a:cubicBezTo>
                    <a:pt x="826019" y="658798"/>
                    <a:pt x="840865" y="664911"/>
                    <a:pt x="858767" y="670587"/>
                  </a:cubicBezTo>
                  <a:cubicBezTo>
                    <a:pt x="853964" y="673644"/>
                    <a:pt x="853091" y="674954"/>
                    <a:pt x="851781" y="674954"/>
                  </a:cubicBezTo>
                  <a:cubicBezTo>
                    <a:pt x="751788" y="676701"/>
                    <a:pt x="651796" y="679320"/>
                    <a:pt x="552240" y="679757"/>
                  </a:cubicBezTo>
                  <a:cubicBezTo>
                    <a:pt x="506828" y="680194"/>
                    <a:pt x="450937" y="689363"/>
                    <a:pt x="407272" y="674954"/>
                  </a:cubicBezTo>
                  <a:cubicBezTo>
                    <a:pt x="400286" y="660981"/>
                    <a:pt x="397229" y="652685"/>
                    <a:pt x="396356" y="621683"/>
                  </a:cubicBezTo>
                  <a:close/>
                  <a:moveTo>
                    <a:pt x="426921" y="749184"/>
                  </a:moveTo>
                  <a:cubicBezTo>
                    <a:pt x="423865" y="736958"/>
                    <a:pt x="419498" y="724732"/>
                    <a:pt x="414695" y="708139"/>
                  </a:cubicBezTo>
                  <a:cubicBezTo>
                    <a:pt x="577129" y="740888"/>
                    <a:pt x="738252" y="726915"/>
                    <a:pt x="895009" y="755297"/>
                  </a:cubicBezTo>
                  <a:cubicBezTo>
                    <a:pt x="895009" y="757917"/>
                    <a:pt x="895446" y="760537"/>
                    <a:pt x="895446" y="763157"/>
                  </a:cubicBezTo>
                  <a:cubicBezTo>
                    <a:pt x="858331" y="766650"/>
                    <a:pt x="821652" y="773200"/>
                    <a:pt x="784537" y="773637"/>
                  </a:cubicBezTo>
                  <a:cubicBezTo>
                    <a:pt x="721660" y="774510"/>
                    <a:pt x="658782" y="771017"/>
                    <a:pt x="596341" y="769707"/>
                  </a:cubicBezTo>
                  <a:cubicBezTo>
                    <a:pt x="550930" y="768834"/>
                    <a:pt x="505518" y="767524"/>
                    <a:pt x="460107" y="769707"/>
                  </a:cubicBezTo>
                  <a:cubicBezTo>
                    <a:pt x="440894" y="770580"/>
                    <a:pt x="431288" y="766650"/>
                    <a:pt x="426921" y="749184"/>
                  </a:cubicBezTo>
                  <a:close/>
                  <a:moveTo>
                    <a:pt x="459670" y="816865"/>
                  </a:moveTo>
                  <a:cubicBezTo>
                    <a:pt x="536084" y="819921"/>
                    <a:pt x="610751" y="821668"/>
                    <a:pt x="685854" y="826471"/>
                  </a:cubicBezTo>
                  <a:cubicBezTo>
                    <a:pt x="735632" y="829528"/>
                    <a:pt x="784974" y="834768"/>
                    <a:pt x="834315" y="841754"/>
                  </a:cubicBezTo>
                  <a:cubicBezTo>
                    <a:pt x="858331" y="844810"/>
                    <a:pt x="904179" y="864460"/>
                    <a:pt x="903742" y="866643"/>
                  </a:cubicBezTo>
                  <a:cubicBezTo>
                    <a:pt x="870120" y="868390"/>
                    <a:pt x="836498" y="871883"/>
                    <a:pt x="802876" y="871446"/>
                  </a:cubicBezTo>
                  <a:cubicBezTo>
                    <a:pt x="699827" y="870573"/>
                    <a:pt x="586735" y="873629"/>
                    <a:pt x="483249" y="871446"/>
                  </a:cubicBezTo>
                  <a:cubicBezTo>
                    <a:pt x="474953" y="857473"/>
                    <a:pt x="466220" y="844374"/>
                    <a:pt x="459670" y="816865"/>
                  </a:cubicBezTo>
                  <a:close/>
                  <a:moveTo>
                    <a:pt x="526041" y="953536"/>
                  </a:moveTo>
                  <a:cubicBezTo>
                    <a:pt x="517308" y="942183"/>
                    <a:pt x="509885" y="929957"/>
                    <a:pt x="502025" y="918167"/>
                  </a:cubicBezTo>
                  <a:cubicBezTo>
                    <a:pt x="502462" y="916421"/>
                    <a:pt x="502462" y="914238"/>
                    <a:pt x="502898" y="912491"/>
                  </a:cubicBezTo>
                  <a:cubicBezTo>
                    <a:pt x="629090" y="920788"/>
                    <a:pt x="754845" y="929520"/>
                    <a:pt x="881036" y="937817"/>
                  </a:cubicBezTo>
                  <a:cubicBezTo>
                    <a:pt x="881473" y="940000"/>
                    <a:pt x="881910" y="942183"/>
                    <a:pt x="882346" y="944366"/>
                  </a:cubicBezTo>
                  <a:cubicBezTo>
                    <a:pt x="872740" y="948733"/>
                    <a:pt x="863134" y="953536"/>
                    <a:pt x="853091" y="957029"/>
                  </a:cubicBezTo>
                  <a:cubicBezTo>
                    <a:pt x="810299" y="971002"/>
                    <a:pt x="765324" y="968819"/>
                    <a:pt x="721223" y="967509"/>
                  </a:cubicBezTo>
                  <a:cubicBezTo>
                    <a:pt x="660529" y="966199"/>
                    <a:pt x="600271" y="963143"/>
                    <a:pt x="539577" y="960086"/>
                  </a:cubicBezTo>
                  <a:cubicBezTo>
                    <a:pt x="535210" y="960086"/>
                    <a:pt x="529097" y="957029"/>
                    <a:pt x="526041" y="953536"/>
                  </a:cubicBezTo>
                  <a:close/>
                  <a:moveTo>
                    <a:pt x="583679" y="1062262"/>
                  </a:moveTo>
                  <a:cubicBezTo>
                    <a:pt x="578875" y="1062262"/>
                    <a:pt x="563156" y="1022527"/>
                    <a:pt x="556606" y="1005497"/>
                  </a:cubicBezTo>
                  <a:cubicBezTo>
                    <a:pt x="673628" y="1008554"/>
                    <a:pt x="789777" y="1012484"/>
                    <a:pt x="908545" y="1034316"/>
                  </a:cubicBezTo>
                  <a:cubicBezTo>
                    <a:pt x="895883" y="1050472"/>
                    <a:pt x="879727" y="1055712"/>
                    <a:pt x="864444" y="1057459"/>
                  </a:cubicBezTo>
                  <a:cubicBezTo>
                    <a:pt x="826019" y="1060952"/>
                    <a:pt x="787594" y="1062262"/>
                    <a:pt x="749169" y="1062698"/>
                  </a:cubicBezTo>
                  <a:cubicBezTo>
                    <a:pt x="695024" y="1062698"/>
                    <a:pt x="637386" y="1063572"/>
                    <a:pt x="583679" y="1062262"/>
                  </a:cubicBezTo>
                  <a:close/>
                  <a:moveTo>
                    <a:pt x="628217" y="1156141"/>
                  </a:moveTo>
                  <a:cubicBezTo>
                    <a:pt x="619920" y="1136929"/>
                    <a:pt x="612934" y="1120336"/>
                    <a:pt x="605074" y="1101560"/>
                  </a:cubicBezTo>
                  <a:cubicBezTo>
                    <a:pt x="628653" y="1106363"/>
                    <a:pt x="766198" y="1115970"/>
                    <a:pt x="815103" y="1118153"/>
                  </a:cubicBezTo>
                  <a:cubicBezTo>
                    <a:pt x="852654" y="1119899"/>
                    <a:pt x="889769" y="1123393"/>
                    <a:pt x="926885" y="1128196"/>
                  </a:cubicBezTo>
                  <a:cubicBezTo>
                    <a:pt x="941294" y="1129942"/>
                    <a:pt x="954394" y="1138675"/>
                    <a:pt x="967493" y="1146972"/>
                  </a:cubicBezTo>
                  <a:cubicBezTo>
                    <a:pt x="853528" y="1162254"/>
                    <a:pt x="739999" y="1168804"/>
                    <a:pt x="628217" y="1156141"/>
                  </a:cubicBezTo>
                  <a:close/>
                  <a:moveTo>
                    <a:pt x="687601" y="1280150"/>
                  </a:moveTo>
                  <a:cubicBezTo>
                    <a:pt x="675375" y="1265304"/>
                    <a:pt x="667515" y="1245654"/>
                    <a:pt x="657909" y="1216836"/>
                  </a:cubicBezTo>
                  <a:cubicBezTo>
                    <a:pt x="789340" y="1221202"/>
                    <a:pt x="1069669" y="1232118"/>
                    <a:pt x="1070542" y="1233428"/>
                  </a:cubicBezTo>
                  <a:cubicBezTo>
                    <a:pt x="1064866" y="1236921"/>
                    <a:pt x="1059626" y="1240851"/>
                    <a:pt x="1053513" y="1243471"/>
                  </a:cubicBezTo>
                  <a:cubicBezTo>
                    <a:pt x="1016398" y="1260064"/>
                    <a:pt x="976663" y="1264430"/>
                    <a:pt x="936928" y="1266614"/>
                  </a:cubicBezTo>
                  <a:cubicBezTo>
                    <a:pt x="865754" y="1270543"/>
                    <a:pt x="758775" y="1277966"/>
                    <a:pt x="687601" y="1280150"/>
                  </a:cubicBezTo>
                  <a:close/>
                  <a:moveTo>
                    <a:pt x="726899" y="1363550"/>
                  </a:moveTo>
                  <a:cubicBezTo>
                    <a:pt x="721660" y="1352197"/>
                    <a:pt x="716420" y="1340844"/>
                    <a:pt x="711617" y="1322068"/>
                  </a:cubicBezTo>
                  <a:cubicBezTo>
                    <a:pt x="710743" y="1319012"/>
                    <a:pt x="1097178" y="1324688"/>
                    <a:pt x="1105038" y="1325998"/>
                  </a:cubicBezTo>
                  <a:cubicBezTo>
                    <a:pt x="1076655" y="1346084"/>
                    <a:pt x="1048273" y="1353070"/>
                    <a:pt x="1019891" y="1357437"/>
                  </a:cubicBezTo>
                  <a:cubicBezTo>
                    <a:pt x="927321" y="1371846"/>
                    <a:pt x="834315" y="1366170"/>
                    <a:pt x="740872" y="1363550"/>
                  </a:cubicBezTo>
                  <a:cubicBezTo>
                    <a:pt x="739562" y="1363986"/>
                    <a:pt x="726026" y="1363550"/>
                    <a:pt x="726899" y="1363550"/>
                  </a:cubicBezTo>
                  <a:close/>
                  <a:moveTo>
                    <a:pt x="1094558" y="1429484"/>
                  </a:moveTo>
                  <a:cubicBezTo>
                    <a:pt x="1088881" y="1432977"/>
                    <a:pt x="1083205" y="1437780"/>
                    <a:pt x="1077092" y="1439090"/>
                  </a:cubicBezTo>
                  <a:cubicBezTo>
                    <a:pt x="1044780" y="1447386"/>
                    <a:pt x="1012468" y="1458739"/>
                    <a:pt x="979719" y="1461359"/>
                  </a:cubicBezTo>
                  <a:cubicBezTo>
                    <a:pt x="911165" y="1467472"/>
                    <a:pt x="828202" y="1469656"/>
                    <a:pt x="760085" y="1454373"/>
                  </a:cubicBezTo>
                  <a:cubicBezTo>
                    <a:pt x="752662" y="1445640"/>
                    <a:pt x="745675" y="1413328"/>
                    <a:pt x="745675" y="1401975"/>
                  </a:cubicBezTo>
                  <a:cubicBezTo>
                    <a:pt x="859204" y="1409835"/>
                    <a:pt x="1094121" y="1427737"/>
                    <a:pt x="1094558" y="1429484"/>
                  </a:cubicBezTo>
                  <a:close/>
                  <a:moveTo>
                    <a:pt x="1140843" y="1527293"/>
                  </a:moveTo>
                  <a:cubicBezTo>
                    <a:pt x="1141279" y="1529040"/>
                    <a:pt x="1097614" y="1546506"/>
                    <a:pt x="1074909" y="1549562"/>
                  </a:cubicBezTo>
                  <a:cubicBezTo>
                    <a:pt x="986269" y="1561352"/>
                    <a:pt x="777551" y="1537773"/>
                    <a:pt x="774057" y="1529040"/>
                  </a:cubicBezTo>
                  <a:cubicBezTo>
                    <a:pt x="768818" y="1515940"/>
                    <a:pt x="764015" y="1503714"/>
                    <a:pt x="768381" y="1493234"/>
                  </a:cubicBezTo>
                  <a:cubicBezTo>
                    <a:pt x="769691" y="1489305"/>
                    <a:pt x="786284" y="1492798"/>
                    <a:pt x="793270" y="1493234"/>
                  </a:cubicBezTo>
                  <a:cubicBezTo>
                    <a:pt x="835625" y="1495418"/>
                    <a:pt x="878417" y="1499348"/>
                    <a:pt x="920772" y="1501531"/>
                  </a:cubicBezTo>
                  <a:cubicBezTo>
                    <a:pt x="992382" y="1505461"/>
                    <a:pt x="1139096" y="1526420"/>
                    <a:pt x="1140843" y="1527293"/>
                  </a:cubicBezTo>
                  <a:close/>
                  <a:moveTo>
                    <a:pt x="1412438" y="1668331"/>
                  </a:moveTo>
                  <a:cubicBezTo>
                    <a:pt x="1312446" y="1681867"/>
                    <a:pt x="1212453" y="1684923"/>
                    <a:pt x="1111587" y="1680557"/>
                  </a:cubicBezTo>
                  <a:cubicBezTo>
                    <a:pt x="1051766" y="1677937"/>
                    <a:pt x="991509" y="1674444"/>
                    <a:pt x="932124" y="1668331"/>
                  </a:cubicBezTo>
                  <a:cubicBezTo>
                    <a:pt x="881910" y="1663091"/>
                    <a:pt x="832569" y="1653048"/>
                    <a:pt x="782790" y="1644752"/>
                  </a:cubicBezTo>
                  <a:cubicBezTo>
                    <a:pt x="780607" y="1644315"/>
                    <a:pt x="777551" y="1643878"/>
                    <a:pt x="776677" y="1642568"/>
                  </a:cubicBezTo>
                  <a:cubicBezTo>
                    <a:pt x="766198" y="1623793"/>
                    <a:pt x="749169" y="1582747"/>
                    <a:pt x="751352" y="1581001"/>
                  </a:cubicBezTo>
                  <a:cubicBezTo>
                    <a:pt x="988452" y="1631216"/>
                    <a:pt x="1229483" y="1637765"/>
                    <a:pt x="1474006" y="1640822"/>
                  </a:cubicBezTo>
                  <a:cubicBezTo>
                    <a:pt x="1455667" y="1660471"/>
                    <a:pt x="1433834" y="1665274"/>
                    <a:pt x="1412438" y="1668331"/>
                  </a:cubicBezTo>
                  <a:close/>
                  <a:moveTo>
                    <a:pt x="1831185" y="400302"/>
                  </a:moveTo>
                  <a:cubicBezTo>
                    <a:pt x="1746038" y="410781"/>
                    <a:pt x="1661328" y="424754"/>
                    <a:pt x="1575745" y="429557"/>
                  </a:cubicBezTo>
                  <a:cubicBezTo>
                    <a:pt x="1454357" y="436544"/>
                    <a:pt x="1332095" y="436980"/>
                    <a:pt x="1210270" y="438727"/>
                  </a:cubicBezTo>
                  <a:cubicBezTo>
                    <a:pt x="1151322" y="439600"/>
                    <a:pt x="1092375" y="436980"/>
                    <a:pt x="1033427" y="434360"/>
                  </a:cubicBezTo>
                  <a:cubicBezTo>
                    <a:pt x="954394" y="430867"/>
                    <a:pt x="875360" y="426501"/>
                    <a:pt x="796327" y="421261"/>
                  </a:cubicBezTo>
                  <a:cubicBezTo>
                    <a:pt x="721223" y="416458"/>
                    <a:pt x="646556" y="410781"/>
                    <a:pt x="571452" y="403795"/>
                  </a:cubicBezTo>
                  <a:cubicBezTo>
                    <a:pt x="478009" y="395062"/>
                    <a:pt x="383257" y="393752"/>
                    <a:pt x="291560" y="369736"/>
                  </a:cubicBezTo>
                  <a:cubicBezTo>
                    <a:pt x="263615" y="362313"/>
                    <a:pt x="236106" y="350524"/>
                    <a:pt x="211217" y="332621"/>
                  </a:cubicBezTo>
                  <a:cubicBezTo>
                    <a:pt x="203357" y="326945"/>
                    <a:pt x="175412" y="293323"/>
                    <a:pt x="176722" y="291576"/>
                  </a:cubicBezTo>
                  <a:cubicBezTo>
                    <a:pt x="209470" y="299872"/>
                    <a:pt x="251825" y="311662"/>
                    <a:pt x="284574" y="319522"/>
                  </a:cubicBezTo>
                  <a:cubicBezTo>
                    <a:pt x="386750" y="342664"/>
                    <a:pt x="490236" y="357947"/>
                    <a:pt x="594158" y="369300"/>
                  </a:cubicBezTo>
                  <a:cubicBezTo>
                    <a:pt x="736506" y="385019"/>
                    <a:pt x="879290" y="394189"/>
                    <a:pt x="1022074" y="396372"/>
                  </a:cubicBezTo>
                  <a:cubicBezTo>
                    <a:pt x="1169225" y="398118"/>
                    <a:pt x="1316376" y="400302"/>
                    <a:pt x="1463526" y="398555"/>
                  </a:cubicBezTo>
                  <a:cubicBezTo>
                    <a:pt x="1592775" y="396809"/>
                    <a:pt x="1721586" y="390259"/>
                    <a:pt x="1850834" y="385456"/>
                  </a:cubicBezTo>
                  <a:cubicBezTo>
                    <a:pt x="1865680" y="385019"/>
                    <a:pt x="1880526" y="383272"/>
                    <a:pt x="1895372" y="381962"/>
                  </a:cubicBezTo>
                  <a:cubicBezTo>
                    <a:pt x="1895809" y="383709"/>
                    <a:pt x="1895809" y="385456"/>
                    <a:pt x="1896246" y="386766"/>
                  </a:cubicBezTo>
                  <a:cubicBezTo>
                    <a:pt x="1875287" y="391569"/>
                    <a:pt x="1853454" y="397245"/>
                    <a:pt x="1831185" y="400302"/>
                  </a:cubicBezTo>
                  <a:close/>
                  <a:moveTo>
                    <a:pt x="1979209" y="1325998"/>
                  </a:moveTo>
                  <a:cubicBezTo>
                    <a:pt x="1963053" y="1344774"/>
                    <a:pt x="1947334" y="1363986"/>
                    <a:pt x="1931614" y="1382762"/>
                  </a:cubicBezTo>
                  <a:cubicBezTo>
                    <a:pt x="1929868" y="1384945"/>
                    <a:pt x="1927248" y="1386692"/>
                    <a:pt x="1925065" y="1388875"/>
                  </a:cubicBezTo>
                  <a:cubicBezTo>
                    <a:pt x="1923754" y="1388002"/>
                    <a:pt x="1922008" y="1387129"/>
                    <a:pt x="1920698" y="1386692"/>
                  </a:cubicBezTo>
                  <a:cubicBezTo>
                    <a:pt x="1938601" y="1343900"/>
                    <a:pt x="1953447" y="1299799"/>
                    <a:pt x="1974406" y="1259191"/>
                  </a:cubicBezTo>
                  <a:cubicBezTo>
                    <a:pt x="2025494" y="1160508"/>
                    <a:pt x="2080512" y="1064008"/>
                    <a:pt x="2132036" y="965762"/>
                  </a:cubicBezTo>
                  <a:cubicBezTo>
                    <a:pt x="2166095" y="900701"/>
                    <a:pt x="2197534" y="834331"/>
                    <a:pt x="2230719" y="768834"/>
                  </a:cubicBezTo>
                  <a:cubicBezTo>
                    <a:pt x="2234212" y="762284"/>
                    <a:pt x="2241198" y="755734"/>
                    <a:pt x="2248185" y="753551"/>
                  </a:cubicBezTo>
                  <a:cubicBezTo>
                    <a:pt x="2279187" y="744381"/>
                    <a:pt x="2305822" y="728662"/>
                    <a:pt x="2328528" y="706393"/>
                  </a:cubicBezTo>
                  <a:cubicBezTo>
                    <a:pt x="2358220" y="677137"/>
                    <a:pt x="2385729" y="645699"/>
                    <a:pt x="2416295" y="617753"/>
                  </a:cubicBezTo>
                  <a:cubicBezTo>
                    <a:pt x="2465199" y="573215"/>
                    <a:pt x="2525457" y="561862"/>
                    <a:pt x="2586588" y="578891"/>
                  </a:cubicBezTo>
                  <a:cubicBezTo>
                    <a:pt x="2634619" y="591991"/>
                    <a:pt x="2670424" y="638275"/>
                    <a:pt x="2672608" y="688927"/>
                  </a:cubicBezTo>
                  <a:cubicBezTo>
                    <a:pt x="2676101" y="764904"/>
                    <a:pt x="2654269" y="822978"/>
                    <a:pt x="2604927" y="875813"/>
                  </a:cubicBezTo>
                  <a:cubicBezTo>
                    <a:pt x="2552529" y="931704"/>
                    <a:pt x="2503188" y="973185"/>
                    <a:pt x="2443367" y="1019907"/>
                  </a:cubicBezTo>
                  <a:cubicBezTo>
                    <a:pt x="2408435" y="1047416"/>
                    <a:pt x="2350361" y="1078855"/>
                    <a:pt x="2306696" y="1106363"/>
                  </a:cubicBezTo>
                  <a:cubicBezTo>
                    <a:pt x="2301019" y="1111166"/>
                    <a:pt x="2065229" y="1226442"/>
                    <a:pt x="1979209" y="132599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48">
              <a:extLst>
                <a:ext uri="{FF2B5EF4-FFF2-40B4-BE49-F238E27FC236}">
                  <a16:creationId xmlns:a16="http://schemas.microsoft.com/office/drawing/2014/main" id="{EFECB4CB-6ED2-4C05-9AF6-340B923111D0}"/>
                </a:ext>
              </a:extLst>
            </p:cNvPr>
            <p:cNvSpPr/>
            <p:nvPr/>
          </p:nvSpPr>
          <p:spPr>
            <a:xfrm>
              <a:off x="733697" y="5502546"/>
              <a:ext cx="3624187" cy="934429"/>
            </a:xfrm>
            <a:custGeom>
              <a:avLst/>
              <a:gdLst>
                <a:gd name="connsiteX0" fmla="*/ 3528866 w 3624187"/>
                <a:gd name="connsiteY0" fmla="*/ 206026 h 934429"/>
                <a:gd name="connsiteX1" fmla="*/ 3376039 w 3624187"/>
                <a:gd name="connsiteY1" fmla="*/ 128739 h 934429"/>
                <a:gd name="connsiteX2" fmla="*/ 3067764 w 3624187"/>
                <a:gd name="connsiteY2" fmla="*/ 42283 h 934429"/>
                <a:gd name="connsiteX3" fmla="*/ 2883498 w 3624187"/>
                <a:gd name="connsiteY3" fmla="*/ 21760 h 934429"/>
                <a:gd name="connsiteX4" fmla="*/ 2744208 w 3624187"/>
                <a:gd name="connsiteY4" fmla="*/ 101230 h 934429"/>
                <a:gd name="connsiteX5" fmla="*/ 2792676 w 3624187"/>
                <a:gd name="connsiteY5" fmla="*/ 177644 h 934429"/>
                <a:gd name="connsiteX6" fmla="*/ 2883062 w 3624187"/>
                <a:gd name="connsiteY6" fmla="*/ 182447 h 934429"/>
                <a:gd name="connsiteX7" fmla="*/ 3107500 w 3624187"/>
                <a:gd name="connsiteY7" fmla="*/ 244451 h 934429"/>
                <a:gd name="connsiteX8" fmla="*/ 3171687 w 3624187"/>
                <a:gd name="connsiteY8" fmla="*/ 275890 h 934429"/>
                <a:gd name="connsiteX9" fmla="*/ 3015803 w 3624187"/>
                <a:gd name="connsiteY9" fmla="*/ 278946 h 934429"/>
                <a:gd name="connsiteX10" fmla="*/ 2800972 w 3624187"/>
                <a:gd name="connsiteY10" fmla="*/ 232661 h 934429"/>
                <a:gd name="connsiteX11" fmla="*/ 2584831 w 3624187"/>
                <a:gd name="connsiteY11" fmla="*/ 269777 h 934429"/>
                <a:gd name="connsiteX12" fmla="*/ 2613649 w 3624187"/>
                <a:gd name="connsiteY12" fmla="*/ 279383 h 934429"/>
                <a:gd name="connsiteX13" fmla="*/ 2851187 w 3624187"/>
                <a:gd name="connsiteY13" fmla="*/ 323048 h 934429"/>
                <a:gd name="connsiteX14" fmla="*/ 3041129 w 3624187"/>
                <a:gd name="connsiteY14" fmla="*/ 385052 h 934429"/>
                <a:gd name="connsiteX15" fmla="*/ 2798352 w 3624187"/>
                <a:gd name="connsiteY15" fmla="*/ 380249 h 934429"/>
                <a:gd name="connsiteX16" fmla="*/ 2649891 w 3624187"/>
                <a:gd name="connsiteY16" fmla="*/ 381996 h 934429"/>
                <a:gd name="connsiteX17" fmla="*/ 2582211 w 3624187"/>
                <a:gd name="connsiteY17" fmla="*/ 424351 h 934429"/>
                <a:gd name="connsiteX18" fmla="*/ 2853806 w 3624187"/>
                <a:gd name="connsiteY18" fmla="*/ 494651 h 934429"/>
                <a:gd name="connsiteX19" fmla="*/ 2710586 w 3624187"/>
                <a:gd name="connsiteY19" fmla="*/ 516483 h 934429"/>
                <a:gd name="connsiteX20" fmla="*/ 2564308 w 3624187"/>
                <a:gd name="connsiteY20" fmla="*/ 520850 h 934429"/>
                <a:gd name="connsiteX21" fmla="*/ 2484401 w 3624187"/>
                <a:gd name="connsiteY21" fmla="*/ 553599 h 934429"/>
                <a:gd name="connsiteX22" fmla="*/ 2660807 w 3624187"/>
                <a:gd name="connsiteY22" fmla="*/ 574558 h 934429"/>
                <a:gd name="connsiteX23" fmla="*/ 2734165 w 3624187"/>
                <a:gd name="connsiteY23" fmla="*/ 571065 h 934429"/>
                <a:gd name="connsiteX24" fmla="*/ 2682640 w 3624187"/>
                <a:gd name="connsiteY24" fmla="*/ 621279 h 934429"/>
                <a:gd name="connsiteX25" fmla="*/ 2589197 w 3624187"/>
                <a:gd name="connsiteY25" fmla="*/ 629576 h 934429"/>
                <a:gd name="connsiteX26" fmla="*/ 2871709 w 3624187"/>
                <a:gd name="connsiteY26" fmla="*/ 612546 h 934429"/>
                <a:gd name="connsiteX27" fmla="*/ 3251594 w 3624187"/>
                <a:gd name="connsiteY27" fmla="*/ 501637 h 934429"/>
                <a:gd name="connsiteX28" fmla="*/ 3434987 w 3624187"/>
                <a:gd name="connsiteY28" fmla="*/ 386362 h 934429"/>
                <a:gd name="connsiteX29" fmla="*/ 3422324 w 3624187"/>
                <a:gd name="connsiteY29" fmla="*/ 238775 h 934429"/>
                <a:gd name="connsiteX30" fmla="*/ 3455946 w 3624187"/>
                <a:gd name="connsiteY30" fmla="*/ 268030 h 934429"/>
                <a:gd name="connsiteX31" fmla="*/ 3495244 w 3624187"/>
                <a:gd name="connsiteY31" fmla="*/ 353177 h 934429"/>
                <a:gd name="connsiteX32" fmla="*/ 3422324 w 3624187"/>
                <a:gd name="connsiteY32" fmla="*/ 488975 h 934429"/>
                <a:gd name="connsiteX33" fmla="*/ 3227141 w 3624187"/>
                <a:gd name="connsiteY33" fmla="*/ 581544 h 934429"/>
                <a:gd name="connsiteX34" fmla="*/ 2097967 w 3624187"/>
                <a:gd name="connsiteY34" fmla="*/ 815588 h 934429"/>
                <a:gd name="connsiteX35" fmla="*/ 1143889 w 3624187"/>
                <a:gd name="connsiteY35" fmla="*/ 774980 h 934429"/>
                <a:gd name="connsiteX36" fmla="*/ 491098 w 3624187"/>
                <a:gd name="connsiteY36" fmla="*/ 635252 h 934429"/>
                <a:gd name="connsiteX37" fmla="*/ 199417 w 3624187"/>
                <a:gd name="connsiteY37" fmla="*/ 492031 h 934429"/>
                <a:gd name="connsiteX38" fmla="*/ 161865 w 3624187"/>
                <a:gd name="connsiteY38" fmla="*/ 288553 h 934429"/>
                <a:gd name="connsiteX39" fmla="*/ 211643 w 3624187"/>
                <a:gd name="connsiteY39" fmla="*/ 247071 h 934429"/>
                <a:gd name="connsiteX40" fmla="*/ 198107 w 3624187"/>
                <a:gd name="connsiteY40" fmla="*/ 373263 h 934429"/>
                <a:gd name="connsiteX41" fmla="*/ 407262 w 3624187"/>
                <a:gd name="connsiteY41" fmla="*/ 512990 h 934429"/>
                <a:gd name="connsiteX42" fmla="*/ 773173 w 3624187"/>
                <a:gd name="connsiteY42" fmla="*/ 621716 h 934429"/>
                <a:gd name="connsiteX43" fmla="*/ 1040839 w 3624187"/>
                <a:gd name="connsiteY43" fmla="*/ 636562 h 934429"/>
                <a:gd name="connsiteX44" fmla="*/ 975342 w 3624187"/>
                <a:gd name="connsiteY44" fmla="*/ 632195 h 934429"/>
                <a:gd name="connsiteX45" fmla="*/ 930804 w 3624187"/>
                <a:gd name="connsiteY45" fmla="*/ 624773 h 934429"/>
                <a:gd name="connsiteX46" fmla="*/ 863560 w 3624187"/>
                <a:gd name="connsiteY46" fmla="*/ 581544 h 934429"/>
                <a:gd name="connsiteX47" fmla="*/ 1153058 w 3624187"/>
                <a:gd name="connsiteY47" fmla="*/ 567571 h 934429"/>
                <a:gd name="connsiteX48" fmla="*/ 1083631 w 3624187"/>
                <a:gd name="connsiteY48" fmla="*/ 531766 h 934429"/>
                <a:gd name="connsiteX49" fmla="*/ 838234 w 3624187"/>
                <a:gd name="connsiteY49" fmla="*/ 520850 h 934429"/>
                <a:gd name="connsiteX50" fmla="*/ 761384 w 3624187"/>
                <a:gd name="connsiteY50" fmla="*/ 494214 h 934429"/>
                <a:gd name="connsiteX51" fmla="*/ 1043459 w 3624187"/>
                <a:gd name="connsiteY51" fmla="*/ 431774 h 934429"/>
                <a:gd name="connsiteX52" fmla="*/ 968792 w 3624187"/>
                <a:gd name="connsiteY52" fmla="*/ 386799 h 934429"/>
                <a:gd name="connsiteX53" fmla="*/ 654842 w 3624187"/>
                <a:gd name="connsiteY53" fmla="*/ 405575 h 934429"/>
                <a:gd name="connsiteX54" fmla="*/ 569695 w 3624187"/>
                <a:gd name="connsiteY54" fmla="*/ 378066 h 934429"/>
                <a:gd name="connsiteX55" fmla="*/ 764877 w 3624187"/>
                <a:gd name="connsiteY55" fmla="*/ 340077 h 934429"/>
                <a:gd name="connsiteX56" fmla="*/ 962679 w 3624187"/>
                <a:gd name="connsiteY56" fmla="*/ 299906 h 934429"/>
                <a:gd name="connsiteX57" fmla="*/ 1042149 w 3624187"/>
                <a:gd name="connsiteY57" fmla="*/ 278510 h 934429"/>
                <a:gd name="connsiteX58" fmla="*/ 891069 w 3624187"/>
                <a:gd name="connsiteY58" fmla="*/ 233098 h 934429"/>
                <a:gd name="connsiteX59" fmla="*/ 512057 w 3624187"/>
                <a:gd name="connsiteY59" fmla="*/ 294229 h 934429"/>
                <a:gd name="connsiteX60" fmla="*/ 421234 w 3624187"/>
                <a:gd name="connsiteY60" fmla="*/ 269340 h 934429"/>
                <a:gd name="connsiteX61" fmla="*/ 823388 w 3624187"/>
                <a:gd name="connsiteY61" fmla="*/ 178954 h 934429"/>
                <a:gd name="connsiteX62" fmla="*/ 1039529 w 3624187"/>
                <a:gd name="connsiteY62" fmla="*/ 161488 h 934429"/>
                <a:gd name="connsiteX63" fmla="*/ 1103717 w 3624187"/>
                <a:gd name="connsiteY63" fmla="*/ 156685 h 934429"/>
                <a:gd name="connsiteX64" fmla="*/ 1078391 w 3624187"/>
                <a:gd name="connsiteY64" fmla="*/ 61495 h 934429"/>
                <a:gd name="connsiteX65" fmla="*/ 1028177 w 3624187"/>
                <a:gd name="connsiteY65" fmla="*/ 5604 h 934429"/>
                <a:gd name="connsiteX66" fmla="*/ 791076 w 3624187"/>
                <a:gd name="connsiteY66" fmla="*/ 13027 h 934429"/>
                <a:gd name="connsiteX67" fmla="*/ 545679 w 3624187"/>
                <a:gd name="connsiteY67" fmla="*/ 52762 h 934429"/>
                <a:gd name="connsiteX68" fmla="*/ 185444 w 3624187"/>
                <a:gd name="connsiteY68" fmla="*/ 163671 h 934429"/>
                <a:gd name="connsiteX69" fmla="*/ 57506 w 3624187"/>
                <a:gd name="connsiteY69" fmla="*/ 251438 h 934429"/>
                <a:gd name="connsiteX70" fmla="*/ 64492 w 3624187"/>
                <a:gd name="connsiteY70" fmla="*/ 544866 h 934429"/>
                <a:gd name="connsiteX71" fmla="*/ 198107 w 3624187"/>
                <a:gd name="connsiteY71" fmla="*/ 637435 h 934429"/>
                <a:gd name="connsiteX72" fmla="*/ 426474 w 3624187"/>
                <a:gd name="connsiteY72" fmla="*/ 731315 h 934429"/>
                <a:gd name="connsiteX73" fmla="*/ 1987058 w 3624187"/>
                <a:gd name="connsiteY73" fmla="*/ 938723 h 934429"/>
                <a:gd name="connsiteX74" fmla="*/ 2912754 w 3624187"/>
                <a:gd name="connsiteY74" fmla="*/ 802052 h 934429"/>
                <a:gd name="connsiteX75" fmla="*/ 3378222 w 3624187"/>
                <a:gd name="connsiteY75" fmla="*/ 655775 h 934429"/>
                <a:gd name="connsiteX76" fmla="*/ 3555065 w 3624187"/>
                <a:gd name="connsiteY76" fmla="*/ 547486 h 934429"/>
                <a:gd name="connsiteX77" fmla="*/ 3625802 w 3624187"/>
                <a:gd name="connsiteY77" fmla="*/ 409941 h 934429"/>
                <a:gd name="connsiteX78" fmla="*/ 3528866 w 3624187"/>
                <a:gd name="connsiteY78" fmla="*/ 206026 h 93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624187" h="934429">
                  <a:moveTo>
                    <a:pt x="3528866" y="206026"/>
                  </a:moveTo>
                  <a:cubicBezTo>
                    <a:pt x="3483454" y="170221"/>
                    <a:pt x="3429747" y="149262"/>
                    <a:pt x="3376039" y="128739"/>
                  </a:cubicBezTo>
                  <a:cubicBezTo>
                    <a:pt x="3276046" y="90314"/>
                    <a:pt x="3172560" y="62805"/>
                    <a:pt x="3067764" y="42283"/>
                  </a:cubicBezTo>
                  <a:cubicBezTo>
                    <a:pt x="3007943" y="30493"/>
                    <a:pt x="2943756" y="13464"/>
                    <a:pt x="2883498" y="21760"/>
                  </a:cubicBezTo>
                  <a:cubicBezTo>
                    <a:pt x="2838524" y="27873"/>
                    <a:pt x="2766477" y="61495"/>
                    <a:pt x="2744208" y="101230"/>
                  </a:cubicBezTo>
                  <a:cubicBezTo>
                    <a:pt x="2721938" y="140529"/>
                    <a:pt x="2747701" y="172404"/>
                    <a:pt x="2792676" y="177644"/>
                  </a:cubicBezTo>
                  <a:cubicBezTo>
                    <a:pt x="2822804" y="181137"/>
                    <a:pt x="2853370" y="178080"/>
                    <a:pt x="2883062" y="182447"/>
                  </a:cubicBezTo>
                  <a:cubicBezTo>
                    <a:pt x="2959912" y="194673"/>
                    <a:pt x="3035889" y="212576"/>
                    <a:pt x="3107500" y="244451"/>
                  </a:cubicBezTo>
                  <a:cubicBezTo>
                    <a:pt x="3129332" y="254057"/>
                    <a:pt x="3150291" y="265410"/>
                    <a:pt x="3171687" y="275890"/>
                  </a:cubicBezTo>
                  <a:cubicBezTo>
                    <a:pt x="3165137" y="281130"/>
                    <a:pt x="3061652" y="288116"/>
                    <a:pt x="3015803" y="278946"/>
                  </a:cubicBezTo>
                  <a:cubicBezTo>
                    <a:pt x="2944193" y="264100"/>
                    <a:pt x="2873019" y="245761"/>
                    <a:pt x="2800972" y="232661"/>
                  </a:cubicBezTo>
                  <a:cubicBezTo>
                    <a:pt x="2726305" y="219125"/>
                    <a:pt x="2651638" y="216069"/>
                    <a:pt x="2584831" y="269777"/>
                  </a:cubicBezTo>
                  <a:cubicBezTo>
                    <a:pt x="2595747" y="273707"/>
                    <a:pt x="2604480" y="277637"/>
                    <a:pt x="2613649" y="279383"/>
                  </a:cubicBezTo>
                  <a:cubicBezTo>
                    <a:pt x="2692683" y="294229"/>
                    <a:pt x="2771716" y="309075"/>
                    <a:pt x="2851187" y="323048"/>
                  </a:cubicBezTo>
                  <a:cubicBezTo>
                    <a:pt x="2907514" y="332654"/>
                    <a:pt x="3032396" y="379812"/>
                    <a:pt x="3041129" y="385052"/>
                  </a:cubicBezTo>
                  <a:cubicBezTo>
                    <a:pt x="3040692" y="386799"/>
                    <a:pt x="2855990" y="386799"/>
                    <a:pt x="2798352" y="380249"/>
                  </a:cubicBezTo>
                  <a:cubicBezTo>
                    <a:pt x="2748574" y="374572"/>
                    <a:pt x="2699233" y="367586"/>
                    <a:pt x="2649891" y="381996"/>
                  </a:cubicBezTo>
                  <a:cubicBezTo>
                    <a:pt x="2624129" y="389419"/>
                    <a:pt x="2601860" y="402518"/>
                    <a:pt x="2582211" y="424351"/>
                  </a:cubicBezTo>
                  <a:cubicBezTo>
                    <a:pt x="2673034" y="452296"/>
                    <a:pt x="2768223" y="454916"/>
                    <a:pt x="2853806" y="494651"/>
                  </a:cubicBezTo>
                  <a:cubicBezTo>
                    <a:pt x="2844637" y="499891"/>
                    <a:pt x="2749011" y="514737"/>
                    <a:pt x="2710586" y="516483"/>
                  </a:cubicBezTo>
                  <a:cubicBezTo>
                    <a:pt x="2661681" y="518667"/>
                    <a:pt x="2612776" y="517794"/>
                    <a:pt x="2564308" y="520850"/>
                  </a:cubicBezTo>
                  <a:cubicBezTo>
                    <a:pt x="2535053" y="522597"/>
                    <a:pt x="2507544" y="532203"/>
                    <a:pt x="2484401" y="553599"/>
                  </a:cubicBezTo>
                  <a:cubicBezTo>
                    <a:pt x="2500557" y="568881"/>
                    <a:pt x="2620636" y="576304"/>
                    <a:pt x="2660807" y="574558"/>
                  </a:cubicBezTo>
                  <a:cubicBezTo>
                    <a:pt x="2685260" y="573685"/>
                    <a:pt x="2709276" y="572375"/>
                    <a:pt x="2734165" y="571065"/>
                  </a:cubicBezTo>
                  <a:cubicBezTo>
                    <a:pt x="2731108" y="599884"/>
                    <a:pt x="2713642" y="617349"/>
                    <a:pt x="2682640" y="621279"/>
                  </a:cubicBezTo>
                  <a:cubicBezTo>
                    <a:pt x="2651638" y="625209"/>
                    <a:pt x="2620199" y="626956"/>
                    <a:pt x="2589197" y="629576"/>
                  </a:cubicBezTo>
                  <a:cubicBezTo>
                    <a:pt x="2684387" y="636562"/>
                    <a:pt x="2778266" y="628266"/>
                    <a:pt x="2871709" y="612546"/>
                  </a:cubicBezTo>
                  <a:cubicBezTo>
                    <a:pt x="2992661" y="592024"/>
                    <a:pt x="3138938" y="546612"/>
                    <a:pt x="3251594" y="501637"/>
                  </a:cubicBezTo>
                  <a:cubicBezTo>
                    <a:pt x="3332811" y="469325"/>
                    <a:pt x="3375602" y="461029"/>
                    <a:pt x="3434987" y="386362"/>
                  </a:cubicBezTo>
                  <a:cubicBezTo>
                    <a:pt x="3469482" y="343134"/>
                    <a:pt x="3420140" y="240085"/>
                    <a:pt x="3422324" y="238775"/>
                  </a:cubicBezTo>
                  <a:cubicBezTo>
                    <a:pt x="3433676" y="248381"/>
                    <a:pt x="3445903" y="257114"/>
                    <a:pt x="3455946" y="268030"/>
                  </a:cubicBezTo>
                  <a:cubicBezTo>
                    <a:pt x="3477341" y="292046"/>
                    <a:pt x="3492624" y="322175"/>
                    <a:pt x="3495244" y="353177"/>
                  </a:cubicBezTo>
                  <a:cubicBezTo>
                    <a:pt x="3498737" y="396405"/>
                    <a:pt x="3464242" y="464085"/>
                    <a:pt x="3422324" y="488975"/>
                  </a:cubicBezTo>
                  <a:cubicBezTo>
                    <a:pt x="3360319" y="526090"/>
                    <a:pt x="3293076" y="552725"/>
                    <a:pt x="3227141" y="581544"/>
                  </a:cubicBezTo>
                  <a:cubicBezTo>
                    <a:pt x="2944193" y="704679"/>
                    <a:pt x="2422397" y="792009"/>
                    <a:pt x="2097967" y="815588"/>
                  </a:cubicBezTo>
                  <a:cubicBezTo>
                    <a:pt x="1810215" y="836111"/>
                    <a:pt x="1469629" y="823448"/>
                    <a:pt x="1143889" y="774980"/>
                  </a:cubicBezTo>
                  <a:cubicBezTo>
                    <a:pt x="1078828" y="765373"/>
                    <a:pt x="665758" y="691143"/>
                    <a:pt x="491098" y="635252"/>
                  </a:cubicBezTo>
                  <a:cubicBezTo>
                    <a:pt x="412938" y="610363"/>
                    <a:pt x="266224" y="540499"/>
                    <a:pt x="199417" y="492031"/>
                  </a:cubicBezTo>
                  <a:cubicBezTo>
                    <a:pt x="134792" y="445310"/>
                    <a:pt x="118636" y="355797"/>
                    <a:pt x="161865" y="288553"/>
                  </a:cubicBezTo>
                  <a:cubicBezTo>
                    <a:pt x="173654" y="270213"/>
                    <a:pt x="187627" y="254057"/>
                    <a:pt x="211643" y="247071"/>
                  </a:cubicBezTo>
                  <a:cubicBezTo>
                    <a:pt x="210769" y="253184"/>
                    <a:pt x="151822" y="330908"/>
                    <a:pt x="198107" y="373263"/>
                  </a:cubicBezTo>
                  <a:cubicBezTo>
                    <a:pt x="260984" y="431337"/>
                    <a:pt x="330411" y="477185"/>
                    <a:pt x="407262" y="512990"/>
                  </a:cubicBezTo>
                  <a:cubicBezTo>
                    <a:pt x="523847" y="567571"/>
                    <a:pt x="646109" y="601630"/>
                    <a:pt x="773173" y="621716"/>
                  </a:cubicBezTo>
                  <a:cubicBezTo>
                    <a:pt x="862250" y="635689"/>
                    <a:pt x="951326" y="641365"/>
                    <a:pt x="1040839" y="636562"/>
                  </a:cubicBezTo>
                  <a:cubicBezTo>
                    <a:pt x="1019007" y="634815"/>
                    <a:pt x="997174" y="633942"/>
                    <a:pt x="975342" y="632195"/>
                  </a:cubicBezTo>
                  <a:cubicBezTo>
                    <a:pt x="960496" y="630886"/>
                    <a:pt x="945213" y="629139"/>
                    <a:pt x="930804" y="624773"/>
                  </a:cubicBezTo>
                  <a:cubicBezTo>
                    <a:pt x="909408" y="618659"/>
                    <a:pt x="866180" y="607307"/>
                    <a:pt x="863560" y="581544"/>
                  </a:cubicBezTo>
                  <a:cubicBezTo>
                    <a:pt x="870983" y="581108"/>
                    <a:pt x="1081448" y="583291"/>
                    <a:pt x="1153058" y="567571"/>
                  </a:cubicBezTo>
                  <a:cubicBezTo>
                    <a:pt x="1136902" y="549669"/>
                    <a:pt x="1105027" y="533949"/>
                    <a:pt x="1083631" y="531766"/>
                  </a:cubicBezTo>
                  <a:cubicBezTo>
                    <a:pt x="1042586" y="527400"/>
                    <a:pt x="878843" y="523033"/>
                    <a:pt x="838234" y="520850"/>
                  </a:cubicBezTo>
                  <a:cubicBezTo>
                    <a:pt x="815965" y="519540"/>
                    <a:pt x="783216" y="508624"/>
                    <a:pt x="761384" y="494214"/>
                  </a:cubicBezTo>
                  <a:cubicBezTo>
                    <a:pt x="875786" y="462776"/>
                    <a:pt x="953073" y="459282"/>
                    <a:pt x="1043459" y="431774"/>
                  </a:cubicBezTo>
                  <a:cubicBezTo>
                    <a:pt x="1022500" y="406448"/>
                    <a:pt x="997174" y="393349"/>
                    <a:pt x="968792" y="386799"/>
                  </a:cubicBezTo>
                  <a:cubicBezTo>
                    <a:pt x="913338" y="373263"/>
                    <a:pt x="704620" y="402955"/>
                    <a:pt x="654842" y="405575"/>
                  </a:cubicBezTo>
                  <a:cubicBezTo>
                    <a:pt x="632572" y="406885"/>
                    <a:pt x="569695" y="379812"/>
                    <a:pt x="569695" y="378066"/>
                  </a:cubicBezTo>
                  <a:cubicBezTo>
                    <a:pt x="578428" y="373263"/>
                    <a:pt x="715972" y="348373"/>
                    <a:pt x="764877" y="340077"/>
                  </a:cubicBezTo>
                  <a:cubicBezTo>
                    <a:pt x="834304" y="328288"/>
                    <a:pt x="893252" y="312568"/>
                    <a:pt x="962679" y="299906"/>
                  </a:cubicBezTo>
                  <a:cubicBezTo>
                    <a:pt x="989751" y="295102"/>
                    <a:pt x="1015514" y="285933"/>
                    <a:pt x="1042149" y="278510"/>
                  </a:cubicBezTo>
                  <a:cubicBezTo>
                    <a:pt x="996301" y="240958"/>
                    <a:pt x="945213" y="226985"/>
                    <a:pt x="891069" y="233098"/>
                  </a:cubicBezTo>
                  <a:cubicBezTo>
                    <a:pt x="832994" y="239648"/>
                    <a:pt x="582358" y="296412"/>
                    <a:pt x="512057" y="294229"/>
                  </a:cubicBezTo>
                  <a:cubicBezTo>
                    <a:pt x="493718" y="293792"/>
                    <a:pt x="421671" y="271087"/>
                    <a:pt x="421234" y="269340"/>
                  </a:cubicBezTo>
                  <a:cubicBezTo>
                    <a:pt x="426037" y="266720"/>
                    <a:pt x="700690" y="192490"/>
                    <a:pt x="823388" y="178954"/>
                  </a:cubicBezTo>
                  <a:cubicBezTo>
                    <a:pt x="895435" y="171094"/>
                    <a:pt x="967482" y="167164"/>
                    <a:pt x="1039529" y="161488"/>
                  </a:cubicBezTo>
                  <a:cubicBezTo>
                    <a:pt x="1060489" y="159741"/>
                    <a:pt x="1081884" y="158431"/>
                    <a:pt x="1103717" y="156685"/>
                  </a:cubicBezTo>
                  <a:cubicBezTo>
                    <a:pt x="1103280" y="122189"/>
                    <a:pt x="1096730" y="99483"/>
                    <a:pt x="1078391" y="61495"/>
                  </a:cubicBezTo>
                  <a:cubicBezTo>
                    <a:pt x="1056122" y="15210"/>
                    <a:pt x="1056995" y="13027"/>
                    <a:pt x="1028177" y="5604"/>
                  </a:cubicBezTo>
                  <a:cubicBezTo>
                    <a:pt x="974905" y="-7932"/>
                    <a:pt x="845657" y="6477"/>
                    <a:pt x="791076" y="13027"/>
                  </a:cubicBezTo>
                  <a:cubicBezTo>
                    <a:pt x="708986" y="23070"/>
                    <a:pt x="626896" y="36606"/>
                    <a:pt x="545679" y="52762"/>
                  </a:cubicBezTo>
                  <a:cubicBezTo>
                    <a:pt x="421671" y="77214"/>
                    <a:pt x="300719" y="110836"/>
                    <a:pt x="185444" y="163671"/>
                  </a:cubicBezTo>
                  <a:cubicBezTo>
                    <a:pt x="137849" y="185503"/>
                    <a:pt x="91128" y="208646"/>
                    <a:pt x="57506" y="251438"/>
                  </a:cubicBezTo>
                  <a:cubicBezTo>
                    <a:pt x="-22838" y="354487"/>
                    <a:pt x="-17598" y="456663"/>
                    <a:pt x="64492" y="544866"/>
                  </a:cubicBezTo>
                  <a:cubicBezTo>
                    <a:pt x="102044" y="585037"/>
                    <a:pt x="147892" y="615603"/>
                    <a:pt x="198107" y="637435"/>
                  </a:cubicBezTo>
                  <a:cubicBezTo>
                    <a:pt x="273647" y="670621"/>
                    <a:pt x="348751" y="704243"/>
                    <a:pt x="426474" y="731315"/>
                  </a:cubicBezTo>
                  <a:cubicBezTo>
                    <a:pt x="697633" y="825194"/>
                    <a:pt x="1221175" y="938723"/>
                    <a:pt x="1987058" y="938723"/>
                  </a:cubicBezTo>
                  <a:cubicBezTo>
                    <a:pt x="2327644" y="938723"/>
                    <a:pt x="2829354" y="823448"/>
                    <a:pt x="2912754" y="802052"/>
                  </a:cubicBezTo>
                  <a:cubicBezTo>
                    <a:pt x="3057722" y="764500"/>
                    <a:pt x="3239368" y="711666"/>
                    <a:pt x="3378222" y="655775"/>
                  </a:cubicBezTo>
                  <a:cubicBezTo>
                    <a:pt x="3442846" y="629576"/>
                    <a:pt x="3503977" y="596390"/>
                    <a:pt x="3555065" y="547486"/>
                  </a:cubicBezTo>
                  <a:cubicBezTo>
                    <a:pt x="3594363" y="509497"/>
                    <a:pt x="3621435" y="464959"/>
                    <a:pt x="3625802" y="409941"/>
                  </a:cubicBezTo>
                  <a:cubicBezTo>
                    <a:pt x="3631479" y="323485"/>
                    <a:pt x="3593490" y="257114"/>
                    <a:pt x="3528866" y="206026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1D2DC18-6240-4045-BA22-B8427F1C8D4E}"/>
              </a:ext>
            </a:extLst>
          </p:cNvPr>
          <p:cNvGrpSpPr/>
          <p:nvPr/>
        </p:nvGrpSpPr>
        <p:grpSpPr>
          <a:xfrm>
            <a:off x="273078" y="729342"/>
            <a:ext cx="3394537" cy="5447060"/>
            <a:chOff x="3855504" y="427890"/>
            <a:chExt cx="2069825" cy="3321354"/>
          </a:xfrm>
          <a:solidFill>
            <a:schemeClr val="accent1">
              <a:alpha val="4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23A5F17-EE65-413F-8364-8B167D3C57FB}"/>
                </a:ext>
              </a:extLst>
            </p:cNvPr>
            <p:cNvSpPr/>
            <p:nvPr/>
          </p:nvSpPr>
          <p:spPr>
            <a:xfrm>
              <a:off x="4225032" y="42789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1B0863-8194-46AF-A95D-7CD342780807}"/>
                </a:ext>
              </a:extLst>
            </p:cNvPr>
            <p:cNvSpPr/>
            <p:nvPr/>
          </p:nvSpPr>
          <p:spPr>
            <a:xfrm>
              <a:off x="4092587" y="2349864"/>
              <a:ext cx="954720" cy="901922"/>
            </a:xfrm>
            <a:custGeom>
              <a:avLst/>
              <a:gdLst>
                <a:gd name="connsiteX0" fmla="*/ 355732 w 954720"/>
                <a:gd name="connsiteY0" fmla="*/ 349767 h 901922"/>
                <a:gd name="connsiteX1" fmla="*/ 216268 w 954720"/>
                <a:gd name="connsiteY1" fmla="*/ 419499 h 901922"/>
                <a:gd name="connsiteX2" fmla="*/ 479700 w 954720"/>
                <a:gd name="connsiteY2" fmla="*/ 557304 h 901922"/>
                <a:gd name="connsiteX3" fmla="*/ 355732 w 954720"/>
                <a:gd name="connsiteY3" fmla="*/ 349767 h 901922"/>
                <a:gd name="connsiteX4" fmla="*/ 231210 w 954720"/>
                <a:gd name="connsiteY4" fmla="*/ 204769 h 901922"/>
                <a:gd name="connsiteX5" fmla="*/ 155944 w 954720"/>
                <a:gd name="connsiteY5" fmla="*/ 283356 h 901922"/>
                <a:gd name="connsiteX6" fmla="*/ 194684 w 954720"/>
                <a:gd name="connsiteY6" fmla="*/ 400129 h 901922"/>
                <a:gd name="connsiteX7" fmla="*/ 221249 w 954720"/>
                <a:gd name="connsiteY7" fmla="*/ 405664 h 901922"/>
                <a:gd name="connsiteX8" fmla="*/ 339682 w 954720"/>
                <a:gd name="connsiteY8" fmla="*/ 344233 h 901922"/>
                <a:gd name="connsiteX9" fmla="*/ 346323 w 954720"/>
                <a:gd name="connsiteY9" fmla="*/ 326523 h 901922"/>
                <a:gd name="connsiteX10" fmla="*/ 314778 w 954720"/>
                <a:gd name="connsiteY10" fmla="*/ 225799 h 901922"/>
                <a:gd name="connsiteX11" fmla="*/ 296515 w 954720"/>
                <a:gd name="connsiteY11" fmla="*/ 209196 h 901922"/>
                <a:gd name="connsiteX12" fmla="*/ 231210 w 954720"/>
                <a:gd name="connsiteY12" fmla="*/ 204769 h 901922"/>
                <a:gd name="connsiteX13" fmla="*/ 293748 w 954720"/>
                <a:gd name="connsiteY13" fmla="*/ 0 h 901922"/>
                <a:gd name="connsiteX14" fmla="*/ 327507 w 954720"/>
                <a:gd name="connsiteY14" fmla="*/ 121754 h 901922"/>
                <a:gd name="connsiteX15" fmla="*/ 399453 w 954720"/>
                <a:gd name="connsiteY15" fmla="*/ 322649 h 901922"/>
                <a:gd name="connsiteX16" fmla="*/ 519547 w 954720"/>
                <a:gd name="connsiteY16" fmla="*/ 539594 h 901922"/>
                <a:gd name="connsiteX17" fmla="*/ 797368 w 954720"/>
                <a:gd name="connsiteY17" fmla="*/ 791958 h 901922"/>
                <a:gd name="connsiteX18" fmla="*/ 936832 w 954720"/>
                <a:gd name="connsiteY18" fmla="*/ 873865 h 901922"/>
                <a:gd name="connsiteX19" fmla="*/ 948454 w 954720"/>
                <a:gd name="connsiteY19" fmla="*/ 881060 h 901922"/>
                <a:gd name="connsiteX20" fmla="*/ 954720 w 954720"/>
                <a:gd name="connsiteY20" fmla="*/ 865532 h 901922"/>
                <a:gd name="connsiteX21" fmla="*/ 952820 w 954720"/>
                <a:gd name="connsiteY21" fmla="*/ 901922 h 901922"/>
                <a:gd name="connsiteX22" fmla="*/ 940706 w 954720"/>
                <a:gd name="connsiteY22" fmla="*/ 887701 h 901922"/>
                <a:gd name="connsiteX23" fmla="*/ 804563 w 954720"/>
                <a:gd name="connsiteY23" fmla="*/ 821843 h 901922"/>
                <a:gd name="connsiteX24" fmla="*/ 625805 w 954720"/>
                <a:gd name="connsiteY24" fmla="*/ 712264 h 901922"/>
                <a:gd name="connsiteX25" fmla="*/ 439300 w 954720"/>
                <a:gd name="connsiteY25" fmla="*/ 602132 h 901922"/>
                <a:gd name="connsiteX26" fmla="*/ 272164 w 954720"/>
                <a:gd name="connsiteY26" fmla="*/ 543468 h 901922"/>
                <a:gd name="connsiteX27" fmla="*/ 118311 w 954720"/>
                <a:gd name="connsiteY27" fmla="*/ 475396 h 901922"/>
                <a:gd name="connsiteX28" fmla="*/ 4304 w 954720"/>
                <a:gd name="connsiteY28" fmla="*/ 330951 h 901922"/>
                <a:gd name="connsiteX29" fmla="*/ 132146 w 954720"/>
                <a:gd name="connsiteY29" fmla="*/ 142785 h 901922"/>
                <a:gd name="connsiteX30" fmla="*/ 288767 w 954720"/>
                <a:gd name="connsiteY30" fmla="*/ 178758 h 901922"/>
                <a:gd name="connsiteX31" fmla="*/ 309797 w 954720"/>
                <a:gd name="connsiteY31" fmla="*/ 192593 h 901922"/>
                <a:gd name="connsiteX32" fmla="*/ 295408 w 954720"/>
                <a:gd name="connsiteY32" fmla="*/ 95190 h 901922"/>
                <a:gd name="connsiteX33" fmla="*/ 289874 w 954720"/>
                <a:gd name="connsiteY33" fmla="*/ 553 h 901922"/>
                <a:gd name="connsiteX34" fmla="*/ 293748 w 954720"/>
                <a:gd name="connsiteY34" fmla="*/ 0 h 90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54720" h="901922">
                  <a:moveTo>
                    <a:pt x="355732" y="349767"/>
                  </a:moveTo>
                  <a:cubicBezTo>
                    <a:pt x="305370" y="366924"/>
                    <a:pt x="258328" y="387400"/>
                    <a:pt x="216268" y="419499"/>
                  </a:cubicBezTo>
                  <a:cubicBezTo>
                    <a:pt x="252794" y="459346"/>
                    <a:pt x="432658" y="552877"/>
                    <a:pt x="479700" y="557304"/>
                  </a:cubicBezTo>
                  <a:cubicBezTo>
                    <a:pt x="431552" y="492552"/>
                    <a:pt x="384510" y="427801"/>
                    <a:pt x="355732" y="349767"/>
                  </a:cubicBezTo>
                  <a:close/>
                  <a:moveTo>
                    <a:pt x="231210" y="204769"/>
                  </a:moveTo>
                  <a:cubicBezTo>
                    <a:pt x="185276" y="206982"/>
                    <a:pt x="155390" y="241849"/>
                    <a:pt x="155944" y="283356"/>
                  </a:cubicBez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lose/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4"/>
                  </a:cubicBezTo>
                  <a:cubicBezTo>
                    <a:pt x="591493" y="644192"/>
                    <a:pt x="681148" y="732741"/>
                    <a:pt x="797368" y="791958"/>
                  </a:cubicBezTo>
                  <a:cubicBezTo>
                    <a:pt x="845517" y="816309"/>
                    <a:pt x="890344" y="846194"/>
                    <a:pt x="936832" y="873865"/>
                  </a:cubicBezTo>
                  <a:cubicBezTo>
                    <a:pt x="941813" y="876633"/>
                    <a:pt x="946241" y="879953"/>
                    <a:pt x="948454" y="881060"/>
                  </a:cubicBezTo>
                  <a:lnTo>
                    <a:pt x="954720" y="865532"/>
                  </a:lnTo>
                  <a:lnTo>
                    <a:pt x="952820" y="901922"/>
                  </a:lnTo>
                  <a:lnTo>
                    <a:pt x="940706" y="887701"/>
                  </a:lnTo>
                  <a:cubicBezTo>
                    <a:pt x="895325" y="865564"/>
                    <a:pt x="848284" y="846194"/>
                    <a:pt x="804563" y="821843"/>
                  </a:cubicBezTo>
                  <a:cubicBezTo>
                    <a:pt x="743686" y="787531"/>
                    <a:pt x="683915" y="751004"/>
                    <a:pt x="625805" y="712264"/>
                  </a:cubicBezTo>
                  <a:cubicBezTo>
                    <a:pt x="565481" y="671864"/>
                    <a:pt x="507925" y="627589"/>
                    <a:pt x="439300" y="602132"/>
                  </a:cubicBezTo>
                  <a:cubicBezTo>
                    <a:pt x="383957" y="581655"/>
                    <a:pt x="326953" y="565052"/>
                    <a:pt x="272164" y="543468"/>
                  </a:cubicBezTo>
                  <a:cubicBezTo>
                    <a:pt x="220142" y="522991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D2592C-0E67-464B-88AD-5C7361F649C7}"/>
                </a:ext>
              </a:extLst>
            </p:cNvPr>
            <p:cNvSpPr/>
            <p:nvPr/>
          </p:nvSpPr>
          <p:spPr>
            <a:xfrm>
              <a:off x="3855504" y="145290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032C8C-F938-4F03-87E7-5A37BD9DBD78}"/>
                </a:ext>
              </a:extLst>
            </p:cNvPr>
            <p:cNvSpPr/>
            <p:nvPr/>
          </p:nvSpPr>
          <p:spPr>
            <a:xfrm>
              <a:off x="3881304" y="243208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206089-9A98-492A-B412-3D35D9F52DB3}"/>
                </a:ext>
              </a:extLst>
            </p:cNvPr>
            <p:cNvSpPr/>
            <p:nvPr/>
          </p:nvSpPr>
          <p:spPr>
            <a:xfrm>
              <a:off x="4075478" y="157893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41D1CD-ACA7-4279-A7AD-F7F9720CB23D}"/>
                </a:ext>
              </a:extLst>
            </p:cNvPr>
            <p:cNvSpPr/>
            <p:nvPr/>
          </p:nvSpPr>
          <p:spPr>
            <a:xfrm>
              <a:off x="4695148" y="67800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39AFB1-3899-4140-B8C6-5B3CCBF76734}"/>
                </a:ext>
              </a:extLst>
            </p:cNvPr>
            <p:cNvSpPr/>
            <p:nvPr/>
          </p:nvSpPr>
          <p:spPr>
            <a:xfrm>
              <a:off x="4255973" y="320300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7E585B-BB5C-4930-9B0E-AB26846CA7C3}"/>
                </a:ext>
              </a:extLst>
            </p:cNvPr>
            <p:cNvSpPr/>
            <p:nvPr/>
          </p:nvSpPr>
          <p:spPr>
            <a:xfrm>
              <a:off x="4769024" y="352356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3B44B2-B41B-4E6B-8418-3A2705563942}"/>
                </a:ext>
              </a:extLst>
            </p:cNvPr>
            <p:cNvSpPr/>
            <p:nvPr/>
          </p:nvSpPr>
          <p:spPr>
            <a:xfrm>
              <a:off x="4869429" y="345779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82A5F8-FBE5-4CFC-AE22-DE85F1DE2FEA}"/>
                </a:ext>
              </a:extLst>
            </p:cNvPr>
            <p:cNvSpPr/>
            <p:nvPr/>
          </p:nvSpPr>
          <p:spPr>
            <a:xfrm>
              <a:off x="4661389" y="202168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C84D51-CCF4-491C-ACCE-7F2D2A09DB0A}"/>
                </a:ext>
              </a:extLst>
            </p:cNvPr>
            <p:cNvSpPr/>
            <p:nvPr/>
          </p:nvSpPr>
          <p:spPr>
            <a:xfrm>
              <a:off x="4516965" y="306821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C3026F-B322-4984-9C52-D11CC2001CAE}"/>
                </a:ext>
              </a:extLst>
            </p:cNvPr>
            <p:cNvSpPr/>
            <p:nvPr/>
          </p:nvSpPr>
          <p:spPr>
            <a:xfrm>
              <a:off x="4914859" y="357958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43">
            <a:extLst>
              <a:ext uri="{FF2B5EF4-FFF2-40B4-BE49-F238E27FC236}">
                <a16:creationId xmlns:a16="http://schemas.microsoft.com/office/drawing/2014/main" id="{D3C5A5ED-74CE-4372-A886-726128536A90}"/>
              </a:ext>
            </a:extLst>
          </p:cNvPr>
          <p:cNvGrpSpPr/>
          <p:nvPr/>
        </p:nvGrpSpPr>
        <p:grpSpPr>
          <a:xfrm rot="17100000">
            <a:off x="7767054" y="2079658"/>
            <a:ext cx="3639515" cy="3870608"/>
            <a:chOff x="5870740" y="500467"/>
            <a:chExt cx="2270868" cy="2415058"/>
          </a:xfrm>
          <a:solidFill>
            <a:schemeClr val="accent1"/>
          </a:solidFill>
        </p:grpSpPr>
        <p:sp>
          <p:nvSpPr>
            <p:cNvPr id="27" name="Freeform: Shape 4">
              <a:extLst>
                <a:ext uri="{FF2B5EF4-FFF2-40B4-BE49-F238E27FC236}">
                  <a16:creationId xmlns:a16="http://schemas.microsoft.com/office/drawing/2014/main" id="{461D97EE-0280-4143-A4AE-BDD1E9790C11}"/>
                </a:ext>
              </a:extLst>
            </p:cNvPr>
            <p:cNvSpPr/>
            <p:nvPr/>
          </p:nvSpPr>
          <p:spPr>
            <a:xfrm>
              <a:off x="5877852" y="500467"/>
              <a:ext cx="2263756" cy="2227159"/>
            </a:xfrm>
            <a:custGeom>
              <a:avLst/>
              <a:gdLst>
                <a:gd name="connsiteX0" fmla="*/ 173118 w 2263755"/>
                <a:gd name="connsiteY0" fmla="*/ 1305181 h 2227159"/>
                <a:gd name="connsiteX1" fmla="*/ 151160 w 2263755"/>
                <a:gd name="connsiteY1" fmla="*/ 1317728 h 2227159"/>
                <a:gd name="connsiteX2" fmla="*/ 146977 w 2263755"/>
                <a:gd name="connsiteY2" fmla="*/ 1331321 h 2227159"/>
                <a:gd name="connsiteX3" fmla="*/ 142272 w 2263755"/>
                <a:gd name="connsiteY3" fmla="*/ 1338640 h 2227159"/>
                <a:gd name="connsiteX4" fmla="*/ 152728 w 2263755"/>
                <a:gd name="connsiteY4" fmla="*/ 1343345 h 2227159"/>
                <a:gd name="connsiteX5" fmla="*/ 153774 w 2263755"/>
                <a:gd name="connsiteY5" fmla="*/ 1345959 h 2227159"/>
                <a:gd name="connsiteX6" fmla="*/ 102539 w 2263755"/>
                <a:gd name="connsiteY6" fmla="*/ 1397717 h 2227159"/>
                <a:gd name="connsiteX7" fmla="*/ 124497 w 2263755"/>
                <a:gd name="connsiteY7" fmla="*/ 1404514 h 2227159"/>
                <a:gd name="connsiteX8" fmla="*/ 111426 w 2263755"/>
                <a:gd name="connsiteY8" fmla="*/ 1410265 h 2227159"/>
                <a:gd name="connsiteX9" fmla="*/ 97311 w 2263755"/>
                <a:gd name="connsiteY9" fmla="*/ 1429609 h 2227159"/>
                <a:gd name="connsiteX10" fmla="*/ 92082 w 2263755"/>
                <a:gd name="connsiteY10" fmla="*/ 1441633 h 2227159"/>
                <a:gd name="connsiteX11" fmla="*/ 69602 w 2263755"/>
                <a:gd name="connsiteY11" fmla="*/ 1465682 h 2227159"/>
                <a:gd name="connsiteX12" fmla="*/ 41893 w 2263755"/>
                <a:gd name="connsiteY12" fmla="*/ 1476138 h 2227159"/>
                <a:gd name="connsiteX13" fmla="*/ 48689 w 2263755"/>
                <a:gd name="connsiteY13" fmla="*/ 1459932 h 2227159"/>
                <a:gd name="connsiteX14" fmla="*/ 46075 w 2263755"/>
                <a:gd name="connsiteY14" fmla="*/ 1430654 h 2227159"/>
                <a:gd name="connsiteX15" fmla="*/ 35619 w 2263755"/>
                <a:gd name="connsiteY15" fmla="*/ 1426995 h 2227159"/>
                <a:gd name="connsiteX16" fmla="*/ 33005 w 2263755"/>
                <a:gd name="connsiteY16" fmla="*/ 1436405 h 2227159"/>
                <a:gd name="connsiteX17" fmla="*/ 32482 w 2263755"/>
                <a:gd name="connsiteY17" fmla="*/ 1442679 h 2227159"/>
                <a:gd name="connsiteX18" fmla="*/ 15230 w 2263755"/>
                <a:gd name="connsiteY18" fmla="*/ 1423335 h 2227159"/>
                <a:gd name="connsiteX19" fmla="*/ 12616 w 2263755"/>
                <a:gd name="connsiteY19" fmla="*/ 1396672 h 2227159"/>
                <a:gd name="connsiteX20" fmla="*/ 7388 w 2263755"/>
                <a:gd name="connsiteY20" fmla="*/ 1302044 h 2227159"/>
                <a:gd name="connsiteX21" fmla="*/ 68 w 2263755"/>
                <a:gd name="connsiteY21" fmla="*/ 1139973 h 2227159"/>
                <a:gd name="connsiteX22" fmla="*/ 3205 w 2263755"/>
                <a:gd name="connsiteY22" fmla="*/ 1049005 h 2227159"/>
                <a:gd name="connsiteX23" fmla="*/ 12616 w 2263755"/>
                <a:gd name="connsiteY23" fmla="*/ 1029661 h 2227159"/>
                <a:gd name="connsiteX24" fmla="*/ 31960 w 2263755"/>
                <a:gd name="connsiteY24" fmla="*/ 1025479 h 2227159"/>
                <a:gd name="connsiteX25" fmla="*/ 37188 w 2263755"/>
                <a:gd name="connsiteY25" fmla="*/ 1024433 h 2227159"/>
                <a:gd name="connsiteX26" fmla="*/ 36665 w 2263755"/>
                <a:gd name="connsiteY26" fmla="*/ 1007703 h 2227159"/>
                <a:gd name="connsiteX27" fmla="*/ 53395 w 2263755"/>
                <a:gd name="connsiteY27" fmla="*/ 964833 h 2227159"/>
                <a:gd name="connsiteX28" fmla="*/ 86332 w 2263755"/>
                <a:gd name="connsiteY28" fmla="*/ 918303 h 2227159"/>
                <a:gd name="connsiteX29" fmla="*/ 90514 w 2263755"/>
                <a:gd name="connsiteY29" fmla="*/ 906801 h 2227159"/>
                <a:gd name="connsiteX30" fmla="*/ 95219 w 2263755"/>
                <a:gd name="connsiteY30" fmla="*/ 847201 h 2227159"/>
                <a:gd name="connsiteX31" fmla="*/ 101493 w 2263755"/>
                <a:gd name="connsiteY31" fmla="*/ 836745 h 2227159"/>
                <a:gd name="connsiteX32" fmla="*/ 107244 w 2263755"/>
                <a:gd name="connsiteY32" fmla="*/ 812696 h 2227159"/>
                <a:gd name="connsiteX33" fmla="*/ 110381 w 2263755"/>
                <a:gd name="connsiteY33" fmla="*/ 803285 h 2227159"/>
                <a:gd name="connsiteX34" fmla="*/ 133384 w 2263755"/>
                <a:gd name="connsiteY34" fmla="*/ 770871 h 2227159"/>
                <a:gd name="connsiteX35" fmla="*/ 135998 w 2263755"/>
                <a:gd name="connsiteY35" fmla="*/ 688268 h 2227159"/>
                <a:gd name="connsiteX36" fmla="*/ 191416 w 2263755"/>
                <a:gd name="connsiteY36" fmla="*/ 640692 h 2227159"/>
                <a:gd name="connsiteX37" fmla="*/ 216511 w 2263755"/>
                <a:gd name="connsiteY37" fmla="*/ 576387 h 2227159"/>
                <a:gd name="connsiteX38" fmla="*/ 228535 w 2263755"/>
                <a:gd name="connsiteY38" fmla="*/ 553383 h 2227159"/>
                <a:gd name="connsiteX39" fmla="*/ 225398 w 2263755"/>
                <a:gd name="connsiteY39" fmla="*/ 524629 h 2227159"/>
                <a:gd name="connsiteX40" fmla="*/ 248402 w 2263755"/>
                <a:gd name="connsiteY40" fmla="*/ 474440 h 2227159"/>
                <a:gd name="connsiteX41" fmla="*/ 281339 w 2263755"/>
                <a:gd name="connsiteY41" fmla="*/ 439411 h 2227159"/>
                <a:gd name="connsiteX42" fmla="*/ 287090 w 2263755"/>
                <a:gd name="connsiteY42" fmla="*/ 426864 h 2227159"/>
                <a:gd name="connsiteX43" fmla="*/ 290226 w 2263755"/>
                <a:gd name="connsiteY43" fmla="*/ 416931 h 2227159"/>
                <a:gd name="connsiteX44" fmla="*/ 439749 w 2263755"/>
                <a:gd name="connsiteY44" fmla="*/ 281001 h 2227159"/>
                <a:gd name="connsiteX45" fmla="*/ 585090 w 2263755"/>
                <a:gd name="connsiteY45" fmla="*/ 174871 h 2227159"/>
                <a:gd name="connsiteX46" fmla="*/ 611230 w 2263755"/>
                <a:gd name="connsiteY46" fmla="*/ 157095 h 2227159"/>
                <a:gd name="connsiteX47" fmla="*/ 625346 w 2263755"/>
                <a:gd name="connsiteY47" fmla="*/ 152913 h 2227159"/>
                <a:gd name="connsiteX48" fmla="*/ 632665 w 2263755"/>
                <a:gd name="connsiteY48" fmla="*/ 150822 h 2227159"/>
                <a:gd name="connsiteX49" fmla="*/ 807806 w 2263755"/>
                <a:gd name="connsiteY49" fmla="*/ 66127 h 2227159"/>
                <a:gd name="connsiteX50" fmla="*/ 840743 w 2263755"/>
                <a:gd name="connsiteY50" fmla="*/ 53580 h 2227159"/>
                <a:gd name="connsiteX51" fmla="*/ 905048 w 2263755"/>
                <a:gd name="connsiteY51" fmla="*/ 37895 h 2227159"/>
                <a:gd name="connsiteX52" fmla="*/ 939030 w 2263755"/>
                <a:gd name="connsiteY52" fmla="*/ 30053 h 2227159"/>
                <a:gd name="connsiteX53" fmla="*/ 1063981 w 2263755"/>
                <a:gd name="connsiteY53" fmla="*/ 4436 h 2227159"/>
                <a:gd name="connsiteX54" fmla="*/ 1238599 w 2263755"/>
                <a:gd name="connsiteY54" fmla="*/ 3913 h 2227159"/>
                <a:gd name="connsiteX55" fmla="*/ 1744154 w 2263755"/>
                <a:gd name="connsiteY55" fmla="*/ 166506 h 2227159"/>
                <a:gd name="connsiteX56" fmla="*/ 1895245 w 2263755"/>
                <a:gd name="connsiteY56" fmla="*/ 289889 h 2227159"/>
                <a:gd name="connsiteX57" fmla="*/ 1901519 w 2263755"/>
                <a:gd name="connsiteY57" fmla="*/ 306618 h 2227159"/>
                <a:gd name="connsiteX58" fmla="*/ 1905178 w 2263755"/>
                <a:gd name="connsiteY58" fmla="*/ 321780 h 2227159"/>
                <a:gd name="connsiteX59" fmla="*/ 1858126 w 2263755"/>
                <a:gd name="connsiteY59" fmla="*/ 316552 h 2227159"/>
                <a:gd name="connsiteX60" fmla="*/ 1883743 w 2263755"/>
                <a:gd name="connsiteY60" fmla="*/ 332236 h 2227159"/>
                <a:gd name="connsiteX61" fmla="*/ 1891586 w 2263755"/>
                <a:gd name="connsiteY61" fmla="*/ 349489 h 2227159"/>
                <a:gd name="connsiteX62" fmla="*/ 1931842 w 2263755"/>
                <a:gd name="connsiteY62" fmla="*/ 343215 h 2227159"/>
                <a:gd name="connsiteX63" fmla="*/ 1945435 w 2263755"/>
                <a:gd name="connsiteY63" fmla="*/ 347920 h 2227159"/>
                <a:gd name="connsiteX64" fmla="*/ 2151944 w 2263755"/>
                <a:gd name="connsiteY64" fmla="*/ 684608 h 2227159"/>
                <a:gd name="connsiteX65" fmla="*/ 2163968 w 2263755"/>
                <a:gd name="connsiteY65" fmla="*/ 700292 h 2227159"/>
                <a:gd name="connsiteX66" fmla="*/ 2179652 w 2263755"/>
                <a:gd name="connsiteY66" fmla="*/ 723819 h 2227159"/>
                <a:gd name="connsiteX67" fmla="*/ 2216772 w 2263755"/>
                <a:gd name="connsiteY67" fmla="*/ 843019 h 2227159"/>
                <a:gd name="connsiteX68" fmla="*/ 2263824 w 2263755"/>
                <a:gd name="connsiteY68" fmla="*/ 1086647 h 2227159"/>
                <a:gd name="connsiteX69" fmla="*/ 2236116 w 2263755"/>
                <a:gd name="connsiteY69" fmla="*/ 1208461 h 2227159"/>
                <a:gd name="connsiteX70" fmla="*/ 2235070 w 2263755"/>
                <a:gd name="connsiteY70" fmla="*/ 1218917 h 2227159"/>
                <a:gd name="connsiteX71" fmla="*/ 2235593 w 2263755"/>
                <a:gd name="connsiteY71" fmla="*/ 1286359 h 2227159"/>
                <a:gd name="connsiteX72" fmla="*/ 2211544 w 2263755"/>
                <a:gd name="connsiteY72" fmla="*/ 1347528 h 2227159"/>
                <a:gd name="connsiteX73" fmla="*/ 2208407 w 2263755"/>
                <a:gd name="connsiteY73" fmla="*/ 1420721 h 2227159"/>
                <a:gd name="connsiteX74" fmla="*/ 2208407 w 2263755"/>
                <a:gd name="connsiteY74" fmla="*/ 1462023 h 2227159"/>
                <a:gd name="connsiteX75" fmla="*/ 2203701 w 2263755"/>
                <a:gd name="connsiteY75" fmla="*/ 1501233 h 2227159"/>
                <a:gd name="connsiteX76" fmla="*/ 2195859 w 2263755"/>
                <a:gd name="connsiteY76" fmla="*/ 1666963 h 2227159"/>
                <a:gd name="connsiteX77" fmla="*/ 2177561 w 2263755"/>
                <a:gd name="connsiteY77" fmla="*/ 1785640 h 2227159"/>
                <a:gd name="connsiteX78" fmla="*/ 2138351 w 2263755"/>
                <a:gd name="connsiteY78" fmla="*/ 1844195 h 2227159"/>
                <a:gd name="connsiteX79" fmla="*/ 2133122 w 2263755"/>
                <a:gd name="connsiteY79" fmla="*/ 1824328 h 2227159"/>
                <a:gd name="connsiteX80" fmla="*/ 2125803 w 2263755"/>
                <a:gd name="connsiteY80" fmla="*/ 1733883 h 2227159"/>
                <a:gd name="connsiteX81" fmla="*/ 2123712 w 2263755"/>
                <a:gd name="connsiteY81" fmla="*/ 1687353 h 2227159"/>
                <a:gd name="connsiteX82" fmla="*/ 2120575 w 2263755"/>
                <a:gd name="connsiteY82" fmla="*/ 1651279 h 2227159"/>
                <a:gd name="connsiteX83" fmla="*/ 2096526 w 2263755"/>
                <a:gd name="connsiteY83" fmla="*/ 1631412 h 2227159"/>
                <a:gd name="connsiteX84" fmla="*/ 2075614 w 2263755"/>
                <a:gd name="connsiteY84" fmla="*/ 1651279 h 2227159"/>
                <a:gd name="connsiteX85" fmla="*/ 2070386 w 2263755"/>
                <a:gd name="connsiteY85" fmla="*/ 1684739 h 2227159"/>
                <a:gd name="connsiteX86" fmla="*/ 2066726 w 2263755"/>
                <a:gd name="connsiteY86" fmla="*/ 1697809 h 2227159"/>
                <a:gd name="connsiteX87" fmla="*/ 2042154 w 2263755"/>
                <a:gd name="connsiteY87" fmla="*/ 1703037 h 2227159"/>
                <a:gd name="connsiteX88" fmla="*/ 2034835 w 2263755"/>
                <a:gd name="connsiteY88" fmla="*/ 1697286 h 2227159"/>
                <a:gd name="connsiteX89" fmla="*/ 1967393 w 2263755"/>
                <a:gd name="connsiteY89" fmla="*/ 1776753 h 2227159"/>
                <a:gd name="connsiteX90" fmla="*/ 1960596 w 2263755"/>
                <a:gd name="connsiteY90" fmla="*/ 1787209 h 2227159"/>
                <a:gd name="connsiteX91" fmla="*/ 1801663 w 2263755"/>
                <a:gd name="connsiteY91" fmla="*/ 1969669 h 2227159"/>
                <a:gd name="connsiteX92" fmla="*/ 1691350 w 2263755"/>
                <a:gd name="connsiteY92" fmla="*/ 2082595 h 2227159"/>
                <a:gd name="connsiteX93" fmla="*/ 1667301 w 2263755"/>
                <a:gd name="connsiteY93" fmla="*/ 2099325 h 2227159"/>
                <a:gd name="connsiteX94" fmla="*/ 1591494 w 2263755"/>
                <a:gd name="connsiteY94" fmla="*/ 2146900 h 2227159"/>
                <a:gd name="connsiteX95" fmla="*/ 1489024 w 2263755"/>
                <a:gd name="connsiteY95" fmla="*/ 2186111 h 2227159"/>
                <a:gd name="connsiteX96" fmla="*/ 1482750 w 2263755"/>
                <a:gd name="connsiteY96" fmla="*/ 2188202 h 2227159"/>
                <a:gd name="connsiteX97" fmla="*/ 1428378 w 2263755"/>
                <a:gd name="connsiteY97" fmla="*/ 2203886 h 2227159"/>
                <a:gd name="connsiteX98" fmla="*/ 1407989 w 2263755"/>
                <a:gd name="connsiteY98" fmla="*/ 2203886 h 2227159"/>
                <a:gd name="connsiteX99" fmla="*/ 1407466 w 2263755"/>
                <a:gd name="connsiteY99" fmla="*/ 2199181 h 2227159"/>
                <a:gd name="connsiteX100" fmla="*/ 1406943 w 2263755"/>
                <a:gd name="connsiteY100" fmla="*/ 2171472 h 2227159"/>
                <a:gd name="connsiteX101" fmla="*/ 1379757 w 2263755"/>
                <a:gd name="connsiteY101" fmla="*/ 2175132 h 2227159"/>
                <a:gd name="connsiteX102" fmla="*/ 1367210 w 2263755"/>
                <a:gd name="connsiteY102" fmla="*/ 2182974 h 2227159"/>
                <a:gd name="connsiteX103" fmla="*/ 1344729 w 2263755"/>
                <a:gd name="connsiteY103" fmla="*/ 2171472 h 2227159"/>
                <a:gd name="connsiteX104" fmla="*/ 1330090 w 2263755"/>
                <a:gd name="connsiteY104" fmla="*/ 2162062 h 2227159"/>
                <a:gd name="connsiteX105" fmla="*/ 1231803 w 2263755"/>
                <a:gd name="connsiteY105" fmla="*/ 2174086 h 2227159"/>
                <a:gd name="connsiteX106" fmla="*/ 1216118 w 2263755"/>
                <a:gd name="connsiteY106" fmla="*/ 2146378 h 2227159"/>
                <a:gd name="connsiteX107" fmla="*/ 1207231 w 2263755"/>
                <a:gd name="connsiteY107" fmla="*/ 2144809 h 2227159"/>
                <a:gd name="connsiteX108" fmla="*/ 1148153 w 2263755"/>
                <a:gd name="connsiteY108" fmla="*/ 2161539 h 2227159"/>
                <a:gd name="connsiteX109" fmla="*/ 1126195 w 2263755"/>
                <a:gd name="connsiteY109" fmla="*/ 2195521 h 2227159"/>
                <a:gd name="connsiteX110" fmla="*/ 1101624 w 2263755"/>
                <a:gd name="connsiteY110" fmla="*/ 2185588 h 2227159"/>
                <a:gd name="connsiteX111" fmla="*/ 1097441 w 2263755"/>
                <a:gd name="connsiteY111" fmla="*/ 2155788 h 2227159"/>
                <a:gd name="connsiteX112" fmla="*/ 1053525 w 2263755"/>
                <a:gd name="connsiteY112" fmla="*/ 2181928 h 2227159"/>
                <a:gd name="connsiteX113" fmla="*/ 1042023 w 2263755"/>
                <a:gd name="connsiteY113" fmla="*/ 2187156 h 2227159"/>
                <a:gd name="connsiteX114" fmla="*/ 981901 w 2263755"/>
                <a:gd name="connsiteY114" fmla="*/ 2187156 h 2227159"/>
                <a:gd name="connsiteX115" fmla="*/ 901388 w 2263755"/>
                <a:gd name="connsiteY115" fmla="*/ 2190293 h 2227159"/>
                <a:gd name="connsiteX116" fmla="*/ 897206 w 2263755"/>
                <a:gd name="connsiteY116" fmla="*/ 2191339 h 2227159"/>
                <a:gd name="connsiteX117" fmla="*/ 854858 w 2263755"/>
                <a:gd name="connsiteY117" fmla="*/ 2213297 h 2227159"/>
                <a:gd name="connsiteX118" fmla="*/ 809374 w 2263755"/>
                <a:gd name="connsiteY118" fmla="*/ 2223230 h 2227159"/>
                <a:gd name="connsiteX119" fmla="*/ 792122 w 2263755"/>
                <a:gd name="connsiteY119" fmla="*/ 2228458 h 2227159"/>
                <a:gd name="connsiteX120" fmla="*/ 773300 w 2263755"/>
                <a:gd name="connsiteY120" fmla="*/ 2214865 h 2227159"/>
                <a:gd name="connsiteX121" fmla="*/ 762844 w 2263755"/>
                <a:gd name="connsiteY121" fmla="*/ 2205978 h 2227159"/>
                <a:gd name="connsiteX122" fmla="*/ 729385 w 2263755"/>
                <a:gd name="connsiteY122" fmla="*/ 2174086 h 2227159"/>
                <a:gd name="connsiteX123" fmla="*/ 711086 w 2263755"/>
                <a:gd name="connsiteY123" fmla="*/ 2130171 h 2227159"/>
                <a:gd name="connsiteX124" fmla="*/ 677627 w 2263755"/>
                <a:gd name="connsiteY124" fmla="*/ 2110304 h 2227159"/>
                <a:gd name="connsiteX125" fmla="*/ 632143 w 2263755"/>
                <a:gd name="connsiteY125" fmla="*/ 2089914 h 2227159"/>
                <a:gd name="connsiteX126" fmla="*/ 629528 w 2263755"/>
                <a:gd name="connsiteY126" fmla="*/ 2078935 h 2227159"/>
                <a:gd name="connsiteX127" fmla="*/ 644690 w 2263755"/>
                <a:gd name="connsiteY127" fmla="*/ 2044953 h 2227159"/>
                <a:gd name="connsiteX128" fmla="*/ 643121 w 2263755"/>
                <a:gd name="connsiteY128" fmla="*/ 2013062 h 2227159"/>
                <a:gd name="connsiteX129" fmla="*/ 622209 w 2263755"/>
                <a:gd name="connsiteY129" fmla="*/ 1976988 h 2227159"/>
                <a:gd name="connsiteX130" fmla="*/ 601297 w 2263755"/>
                <a:gd name="connsiteY130" fmla="*/ 1950848 h 2227159"/>
                <a:gd name="connsiteX131" fmla="*/ 596069 w 2263755"/>
                <a:gd name="connsiteY131" fmla="*/ 1952416 h 2227159"/>
                <a:gd name="connsiteX132" fmla="*/ 596069 w 2263755"/>
                <a:gd name="connsiteY132" fmla="*/ 1974374 h 2227159"/>
                <a:gd name="connsiteX133" fmla="*/ 592409 w 2263755"/>
                <a:gd name="connsiteY133" fmla="*/ 2041816 h 2227159"/>
                <a:gd name="connsiteX134" fmla="*/ 603911 w 2263755"/>
                <a:gd name="connsiteY134" fmla="*/ 2065342 h 2227159"/>
                <a:gd name="connsiteX135" fmla="*/ 588227 w 2263755"/>
                <a:gd name="connsiteY135" fmla="*/ 2090960 h 2227159"/>
                <a:gd name="connsiteX136" fmla="*/ 560518 w 2263755"/>
                <a:gd name="connsiteY136" fmla="*/ 2075799 h 2227159"/>
                <a:gd name="connsiteX137" fmla="*/ 535946 w 2263755"/>
                <a:gd name="connsiteY137" fmla="*/ 2057500 h 2227159"/>
                <a:gd name="connsiteX138" fmla="*/ 506669 w 2263755"/>
                <a:gd name="connsiteY138" fmla="*/ 2084163 h 2227159"/>
                <a:gd name="connsiteX139" fmla="*/ 478437 w 2263755"/>
                <a:gd name="connsiteY139" fmla="*/ 2039725 h 2227159"/>
                <a:gd name="connsiteX140" fmla="*/ 451774 w 2263755"/>
                <a:gd name="connsiteY140" fmla="*/ 2005742 h 2227159"/>
                <a:gd name="connsiteX141" fmla="*/ 430339 w 2263755"/>
                <a:gd name="connsiteY141" fmla="*/ 1983262 h 2227159"/>
                <a:gd name="connsiteX142" fmla="*/ 418314 w 2263755"/>
                <a:gd name="connsiteY142" fmla="*/ 1966009 h 2227159"/>
                <a:gd name="connsiteX143" fmla="*/ 418314 w 2263755"/>
                <a:gd name="connsiteY143" fmla="*/ 1964963 h 2227159"/>
                <a:gd name="connsiteX144" fmla="*/ 387991 w 2263755"/>
                <a:gd name="connsiteY144" fmla="*/ 1941960 h 2227159"/>
                <a:gd name="connsiteX145" fmla="*/ 374921 w 2263755"/>
                <a:gd name="connsiteY145" fmla="*/ 1948234 h 2227159"/>
                <a:gd name="connsiteX146" fmla="*/ 356100 w 2263755"/>
                <a:gd name="connsiteY146" fmla="*/ 1943528 h 2227159"/>
                <a:gd name="connsiteX147" fmla="*/ 347212 w 2263755"/>
                <a:gd name="connsiteY147" fmla="*/ 1909546 h 2227159"/>
                <a:gd name="connsiteX148" fmla="*/ 337802 w 2263755"/>
                <a:gd name="connsiteY148" fmla="*/ 1884974 h 2227159"/>
                <a:gd name="connsiteX149" fmla="*/ 328391 w 2263755"/>
                <a:gd name="connsiteY149" fmla="*/ 1897521 h 2227159"/>
                <a:gd name="connsiteX150" fmla="*/ 308525 w 2263755"/>
                <a:gd name="connsiteY150" fmla="*/ 1902226 h 2227159"/>
                <a:gd name="connsiteX151" fmla="*/ 304342 w 2263755"/>
                <a:gd name="connsiteY151" fmla="*/ 1890202 h 2227159"/>
                <a:gd name="connsiteX152" fmla="*/ 294409 w 2263755"/>
                <a:gd name="connsiteY152" fmla="*/ 1858833 h 2227159"/>
                <a:gd name="connsiteX153" fmla="*/ 283430 w 2263755"/>
                <a:gd name="connsiteY153" fmla="*/ 1831647 h 2227159"/>
                <a:gd name="connsiteX154" fmla="*/ 289704 w 2263755"/>
                <a:gd name="connsiteY154" fmla="*/ 1807598 h 2227159"/>
                <a:gd name="connsiteX155" fmla="*/ 298591 w 2263755"/>
                <a:gd name="connsiteY155" fmla="*/ 1780412 h 2227159"/>
                <a:gd name="connsiteX156" fmla="*/ 286567 w 2263755"/>
                <a:gd name="connsiteY156" fmla="*/ 1757932 h 2227159"/>
                <a:gd name="connsiteX157" fmla="*/ 275065 w 2263755"/>
                <a:gd name="connsiteY157" fmla="*/ 1724472 h 2227159"/>
                <a:gd name="connsiteX158" fmla="*/ 257812 w 2263755"/>
                <a:gd name="connsiteY158" fmla="*/ 1617296 h 2227159"/>
                <a:gd name="connsiteX159" fmla="*/ 258858 w 2263755"/>
                <a:gd name="connsiteY159" fmla="*/ 1603181 h 2227159"/>
                <a:gd name="connsiteX160" fmla="*/ 261995 w 2263755"/>
                <a:gd name="connsiteY160" fmla="*/ 1573381 h 2227159"/>
                <a:gd name="connsiteX161" fmla="*/ 257290 w 2263755"/>
                <a:gd name="connsiteY161" fmla="*/ 1551423 h 2227159"/>
                <a:gd name="connsiteX162" fmla="*/ 257290 w 2263755"/>
                <a:gd name="connsiteY162" fmla="*/ 1528942 h 2227159"/>
                <a:gd name="connsiteX163" fmla="*/ 260949 w 2263755"/>
                <a:gd name="connsiteY163" fmla="*/ 1527896 h 2227159"/>
                <a:gd name="connsiteX164" fmla="*/ 281862 w 2263755"/>
                <a:gd name="connsiteY164" fmla="*/ 1552468 h 2227159"/>
                <a:gd name="connsiteX165" fmla="*/ 343553 w 2263755"/>
                <a:gd name="connsiteY165" fmla="*/ 1643437 h 2227159"/>
                <a:gd name="connsiteX166" fmla="*/ 420928 w 2263755"/>
                <a:gd name="connsiteY166" fmla="*/ 1722381 h 2227159"/>
                <a:gd name="connsiteX167" fmla="*/ 425634 w 2263755"/>
                <a:gd name="connsiteY167" fmla="*/ 1727086 h 2227159"/>
                <a:gd name="connsiteX168" fmla="*/ 506146 w 2263755"/>
                <a:gd name="connsiteY168" fmla="*/ 1813872 h 2227159"/>
                <a:gd name="connsiteX169" fmla="*/ 574634 w 2263755"/>
                <a:gd name="connsiteY169" fmla="*/ 1889156 h 2227159"/>
                <a:gd name="connsiteX170" fmla="*/ 585090 w 2263755"/>
                <a:gd name="connsiteY170" fmla="*/ 1896998 h 2227159"/>
                <a:gd name="connsiteX171" fmla="*/ 698539 w 2263755"/>
                <a:gd name="connsiteY171" fmla="*/ 1961304 h 2227159"/>
                <a:gd name="connsiteX172" fmla="*/ 721543 w 2263755"/>
                <a:gd name="connsiteY172" fmla="*/ 1964441 h 2227159"/>
                <a:gd name="connsiteX173" fmla="*/ 730430 w 2263755"/>
                <a:gd name="connsiteY173" fmla="*/ 1967577 h 2227159"/>
                <a:gd name="connsiteX174" fmla="*/ 766504 w 2263755"/>
                <a:gd name="connsiteY174" fmla="*/ 1992149 h 2227159"/>
                <a:gd name="connsiteX175" fmla="*/ 865837 w 2263755"/>
                <a:gd name="connsiteY175" fmla="*/ 2025609 h 2227159"/>
                <a:gd name="connsiteX176" fmla="*/ 991834 w 2263755"/>
                <a:gd name="connsiteY176" fmla="*/ 2059069 h 2227159"/>
                <a:gd name="connsiteX177" fmla="*/ 1188410 w 2263755"/>
                <a:gd name="connsiteY177" fmla="*/ 2077890 h 2227159"/>
                <a:gd name="connsiteX178" fmla="*/ 1333750 w 2263755"/>
                <a:gd name="connsiteY178" fmla="*/ 2069002 h 2227159"/>
                <a:gd name="connsiteX179" fmla="*/ 1377666 w 2263755"/>
                <a:gd name="connsiteY179" fmla="*/ 2055409 h 2227159"/>
                <a:gd name="connsiteX180" fmla="*/ 1439357 w 2263755"/>
                <a:gd name="connsiteY180" fmla="*/ 2039725 h 2227159"/>
                <a:gd name="connsiteX181" fmla="*/ 1467589 w 2263755"/>
                <a:gd name="connsiteY181" fmla="*/ 2022995 h 2227159"/>
                <a:gd name="connsiteX182" fmla="*/ 1496343 w 2263755"/>
                <a:gd name="connsiteY182" fmla="*/ 2010970 h 2227159"/>
                <a:gd name="connsiteX183" fmla="*/ 1584175 w 2263755"/>
                <a:gd name="connsiteY183" fmla="*/ 1986398 h 2227159"/>
                <a:gd name="connsiteX184" fmla="*/ 1682985 w 2263755"/>
                <a:gd name="connsiteY184" fmla="*/ 1933072 h 2227159"/>
                <a:gd name="connsiteX185" fmla="*/ 1698669 w 2263755"/>
                <a:gd name="connsiteY185" fmla="*/ 1914251 h 2227159"/>
                <a:gd name="connsiteX186" fmla="*/ 1704943 w 2263755"/>
                <a:gd name="connsiteY186" fmla="*/ 1906409 h 2227159"/>
                <a:gd name="connsiteX187" fmla="*/ 1795389 w 2263755"/>
                <a:gd name="connsiteY187" fmla="*/ 1827988 h 2227159"/>
                <a:gd name="connsiteX188" fmla="*/ 1860740 w 2263755"/>
                <a:gd name="connsiteY188" fmla="*/ 1763682 h 2227159"/>
                <a:gd name="connsiteX189" fmla="*/ 1866491 w 2263755"/>
                <a:gd name="connsiteY189" fmla="*/ 1756886 h 2227159"/>
                <a:gd name="connsiteX190" fmla="*/ 1918249 w 2263755"/>
                <a:gd name="connsiteY190" fmla="*/ 1667486 h 2227159"/>
                <a:gd name="connsiteX191" fmla="*/ 1960073 w 2263755"/>
                <a:gd name="connsiteY191" fmla="*/ 1560310 h 2227159"/>
                <a:gd name="connsiteX192" fmla="*/ 1953800 w 2263755"/>
                <a:gd name="connsiteY192" fmla="*/ 1491823 h 2227159"/>
                <a:gd name="connsiteX193" fmla="*/ 1951708 w 2263755"/>
                <a:gd name="connsiteY193" fmla="*/ 1387784 h 2227159"/>
                <a:gd name="connsiteX194" fmla="*/ 1954845 w 2263755"/>
                <a:gd name="connsiteY194" fmla="*/ 1365303 h 2227159"/>
                <a:gd name="connsiteX195" fmla="*/ 1980463 w 2263755"/>
                <a:gd name="connsiteY195" fmla="*/ 1267538 h 2227159"/>
                <a:gd name="connsiteX196" fmla="*/ 1983599 w 2263755"/>
                <a:gd name="connsiteY196" fmla="*/ 1218394 h 2227159"/>
                <a:gd name="connsiteX197" fmla="*/ 1954845 w 2263755"/>
                <a:gd name="connsiteY197" fmla="*/ 1158272 h 2227159"/>
                <a:gd name="connsiteX198" fmla="*/ 1912498 w 2263755"/>
                <a:gd name="connsiteY198" fmla="*/ 1081942 h 2227159"/>
                <a:gd name="connsiteX199" fmla="*/ 1896291 w 2263755"/>
                <a:gd name="connsiteY199" fmla="*/ 1063121 h 2227159"/>
                <a:gd name="connsiteX200" fmla="*/ 1780750 w 2263755"/>
                <a:gd name="connsiteY200" fmla="*/ 919871 h 2227159"/>
                <a:gd name="connsiteX201" fmla="*/ 1697101 w 2263755"/>
                <a:gd name="connsiteY201" fmla="*/ 828380 h 2227159"/>
                <a:gd name="connsiteX202" fmla="*/ 1692396 w 2263755"/>
                <a:gd name="connsiteY202" fmla="*/ 816356 h 2227159"/>
                <a:gd name="connsiteX203" fmla="*/ 1687691 w 2263755"/>
                <a:gd name="connsiteY203" fmla="*/ 807468 h 2227159"/>
                <a:gd name="connsiteX204" fmla="*/ 1667824 w 2263755"/>
                <a:gd name="connsiteY204" fmla="*/ 799626 h 2227159"/>
                <a:gd name="connsiteX205" fmla="*/ 1641161 w 2263755"/>
                <a:gd name="connsiteY205" fmla="*/ 770871 h 2227159"/>
                <a:gd name="connsiteX206" fmla="*/ 1633319 w 2263755"/>
                <a:gd name="connsiteY206" fmla="*/ 761984 h 2227159"/>
                <a:gd name="connsiteX207" fmla="*/ 1571627 w 2263755"/>
                <a:gd name="connsiteY207" fmla="*/ 723296 h 2227159"/>
                <a:gd name="connsiteX208" fmla="*/ 1512550 w 2263755"/>
                <a:gd name="connsiteY208" fmla="*/ 668401 h 2227159"/>
                <a:gd name="connsiteX209" fmla="*/ 1561171 w 2263755"/>
                <a:gd name="connsiteY209" fmla="*/ 678334 h 2227159"/>
                <a:gd name="connsiteX210" fmla="*/ 1730038 w 2263755"/>
                <a:gd name="connsiteY210" fmla="*/ 775054 h 2227159"/>
                <a:gd name="connsiteX211" fmla="*/ 1747291 w 2263755"/>
                <a:gd name="connsiteY211" fmla="*/ 783941 h 2227159"/>
                <a:gd name="connsiteX212" fmla="*/ 1762452 w 2263755"/>
                <a:gd name="connsiteY212" fmla="*/ 791261 h 2227159"/>
                <a:gd name="connsiteX213" fmla="*/ 1841396 w 2263755"/>
                <a:gd name="connsiteY213" fmla="*/ 861840 h 2227159"/>
                <a:gd name="connsiteX214" fmla="*/ 1899428 w 2263755"/>
                <a:gd name="connsiteY214" fmla="*/ 931373 h 2227159"/>
                <a:gd name="connsiteX215" fmla="*/ 1953800 w 2263755"/>
                <a:gd name="connsiteY215" fmla="*/ 1005089 h 2227159"/>
                <a:gd name="connsiteX216" fmla="*/ 1974189 w 2263755"/>
                <a:gd name="connsiteY216" fmla="*/ 1023387 h 2227159"/>
                <a:gd name="connsiteX217" fmla="*/ 1979417 w 2263755"/>
                <a:gd name="connsiteY217" fmla="*/ 1003521 h 2227159"/>
                <a:gd name="connsiteX218" fmla="*/ 1956936 w 2263755"/>
                <a:gd name="connsiteY218" fmla="*/ 955422 h 2227159"/>
                <a:gd name="connsiteX219" fmla="*/ 1884789 w 2263755"/>
                <a:gd name="connsiteY219" fmla="*/ 880661 h 2227159"/>
                <a:gd name="connsiteX220" fmla="*/ 1840350 w 2263755"/>
                <a:gd name="connsiteY220" fmla="*/ 827857 h 2227159"/>
                <a:gd name="connsiteX221" fmla="*/ 1821007 w 2263755"/>
                <a:gd name="connsiteY221" fmla="*/ 802240 h 2227159"/>
                <a:gd name="connsiteX222" fmla="*/ 1782319 w 2263755"/>
                <a:gd name="connsiteY222" fmla="*/ 771917 h 2227159"/>
                <a:gd name="connsiteX223" fmla="*/ 1734743 w 2263755"/>
                <a:gd name="connsiteY223" fmla="*/ 729570 h 2227159"/>
                <a:gd name="connsiteX224" fmla="*/ 1664687 w 2263755"/>
                <a:gd name="connsiteY224" fmla="*/ 654808 h 2227159"/>
                <a:gd name="connsiteX225" fmla="*/ 1612406 w 2263755"/>
                <a:gd name="connsiteY225" fmla="*/ 612983 h 2227159"/>
                <a:gd name="connsiteX226" fmla="*/ 1597245 w 2263755"/>
                <a:gd name="connsiteY226" fmla="*/ 590503 h 2227159"/>
                <a:gd name="connsiteX227" fmla="*/ 1571105 w 2263755"/>
                <a:gd name="connsiteY227" fmla="*/ 555998 h 2227159"/>
                <a:gd name="connsiteX228" fmla="*/ 1547578 w 2263755"/>
                <a:gd name="connsiteY228" fmla="*/ 536131 h 2227159"/>
                <a:gd name="connsiteX229" fmla="*/ 1546010 w 2263755"/>
                <a:gd name="connsiteY229" fmla="*/ 515741 h 2227159"/>
                <a:gd name="connsiteX230" fmla="*/ 1548101 w 2263755"/>
                <a:gd name="connsiteY230" fmla="*/ 509990 h 2227159"/>
                <a:gd name="connsiteX231" fmla="*/ 1522483 w 2263755"/>
                <a:gd name="connsiteY231" fmla="*/ 495352 h 2227159"/>
                <a:gd name="connsiteX232" fmla="*/ 1524575 w 2263755"/>
                <a:gd name="connsiteY232" fmla="*/ 491169 h 2227159"/>
                <a:gd name="connsiteX233" fmla="*/ 1553329 w 2263755"/>
                <a:gd name="connsiteY233" fmla="*/ 506854 h 2227159"/>
                <a:gd name="connsiteX234" fmla="*/ 1647957 w 2263755"/>
                <a:gd name="connsiteY234" fmla="*/ 561226 h 2227159"/>
                <a:gd name="connsiteX235" fmla="*/ 1703898 w 2263755"/>
                <a:gd name="connsiteY235" fmla="*/ 598345 h 2227159"/>
                <a:gd name="connsiteX236" fmla="*/ 1712262 w 2263755"/>
                <a:gd name="connsiteY236" fmla="*/ 603573 h 2227159"/>
                <a:gd name="connsiteX237" fmla="*/ 1778659 w 2263755"/>
                <a:gd name="connsiteY237" fmla="*/ 649580 h 2227159"/>
                <a:gd name="connsiteX238" fmla="*/ 1795389 w 2263755"/>
                <a:gd name="connsiteY238" fmla="*/ 657945 h 2227159"/>
                <a:gd name="connsiteX239" fmla="*/ 1805322 w 2263755"/>
                <a:gd name="connsiteY239" fmla="*/ 665787 h 2227159"/>
                <a:gd name="connsiteX240" fmla="*/ 1839827 w 2263755"/>
                <a:gd name="connsiteY240" fmla="*/ 700815 h 2227159"/>
                <a:gd name="connsiteX241" fmla="*/ 1844533 w 2263755"/>
                <a:gd name="connsiteY241" fmla="*/ 697678 h 2227159"/>
                <a:gd name="connsiteX242" fmla="*/ 1835645 w 2263755"/>
                <a:gd name="connsiteY242" fmla="*/ 677289 h 2227159"/>
                <a:gd name="connsiteX243" fmla="*/ 1774477 w 2263755"/>
                <a:gd name="connsiteY243" fmla="*/ 548155 h 2227159"/>
                <a:gd name="connsiteX244" fmla="*/ 1751473 w 2263755"/>
                <a:gd name="connsiteY244" fmla="*/ 492738 h 2227159"/>
                <a:gd name="connsiteX245" fmla="*/ 1602996 w 2263755"/>
                <a:gd name="connsiteY245" fmla="*/ 337464 h 2227159"/>
                <a:gd name="connsiteX246" fmla="*/ 1512027 w 2263755"/>
                <a:gd name="connsiteY246" fmla="*/ 298776 h 2227159"/>
                <a:gd name="connsiteX247" fmla="*/ 1333750 w 2263755"/>
                <a:gd name="connsiteY247" fmla="*/ 222446 h 2227159"/>
                <a:gd name="connsiteX248" fmla="*/ 1214027 w 2263755"/>
                <a:gd name="connsiteY248" fmla="*/ 178008 h 2227159"/>
                <a:gd name="connsiteX249" fmla="*/ 1158087 w 2263755"/>
                <a:gd name="connsiteY249" fmla="*/ 151867 h 2227159"/>
                <a:gd name="connsiteX250" fmla="*/ 1147631 w 2263755"/>
                <a:gd name="connsiteY250" fmla="*/ 147685 h 2227159"/>
                <a:gd name="connsiteX251" fmla="*/ 1100055 w 2263755"/>
                <a:gd name="connsiteY251" fmla="*/ 136706 h 2227159"/>
                <a:gd name="connsiteX252" fmla="*/ 1090645 w 2263755"/>
                <a:gd name="connsiteY252" fmla="*/ 129909 h 2227159"/>
                <a:gd name="connsiteX253" fmla="*/ 1068687 w 2263755"/>
                <a:gd name="connsiteY253" fmla="*/ 118408 h 2227159"/>
                <a:gd name="connsiteX254" fmla="*/ 680241 w 2263755"/>
                <a:gd name="connsiteY254" fmla="*/ 181145 h 2227159"/>
                <a:gd name="connsiteX255" fmla="*/ 474255 w 2263755"/>
                <a:gd name="connsiteY255" fmla="*/ 292503 h 2227159"/>
                <a:gd name="connsiteX256" fmla="*/ 462753 w 2263755"/>
                <a:gd name="connsiteY256" fmla="*/ 304527 h 2227159"/>
                <a:gd name="connsiteX257" fmla="*/ 441318 w 2263755"/>
                <a:gd name="connsiteY257" fmla="*/ 320211 h 2227159"/>
                <a:gd name="connsiteX258" fmla="*/ 435567 w 2263755"/>
                <a:gd name="connsiteY258" fmla="*/ 324917 h 2227159"/>
                <a:gd name="connsiteX259" fmla="*/ 368648 w 2263755"/>
                <a:gd name="connsiteY259" fmla="*/ 407520 h 2227159"/>
                <a:gd name="connsiteX260" fmla="*/ 324209 w 2263755"/>
                <a:gd name="connsiteY260" fmla="*/ 461892 h 2227159"/>
                <a:gd name="connsiteX261" fmla="*/ 324732 w 2263755"/>
                <a:gd name="connsiteY261" fmla="*/ 488033 h 2227159"/>
                <a:gd name="connsiteX262" fmla="*/ 325255 w 2263755"/>
                <a:gd name="connsiteY262" fmla="*/ 489078 h 2227159"/>
                <a:gd name="connsiteX263" fmla="*/ 312184 w 2263755"/>
                <a:gd name="connsiteY263" fmla="*/ 527766 h 2227159"/>
                <a:gd name="connsiteX264" fmla="*/ 292318 w 2263755"/>
                <a:gd name="connsiteY264" fmla="*/ 531948 h 2227159"/>
                <a:gd name="connsiteX265" fmla="*/ 272974 w 2263755"/>
                <a:gd name="connsiteY265" fmla="*/ 531948 h 2227159"/>
                <a:gd name="connsiteX266" fmla="*/ 269314 w 2263755"/>
                <a:gd name="connsiteY266" fmla="*/ 555475 h 2227159"/>
                <a:gd name="connsiteX267" fmla="*/ 243697 w 2263755"/>
                <a:gd name="connsiteY267" fmla="*/ 604096 h 2227159"/>
                <a:gd name="connsiteX268" fmla="*/ 240037 w 2263755"/>
                <a:gd name="connsiteY268" fmla="*/ 613506 h 2227159"/>
                <a:gd name="connsiteX269" fmla="*/ 225398 w 2263755"/>
                <a:gd name="connsiteY269" fmla="*/ 675720 h 2227159"/>
                <a:gd name="connsiteX270" fmla="*/ 215988 w 2263755"/>
                <a:gd name="connsiteY270" fmla="*/ 694019 h 2227159"/>
                <a:gd name="connsiteX271" fmla="*/ 189847 w 2263755"/>
                <a:gd name="connsiteY271" fmla="*/ 787078 h 2227159"/>
                <a:gd name="connsiteX272" fmla="*/ 171026 w 2263755"/>
                <a:gd name="connsiteY272" fmla="*/ 895299 h 2227159"/>
                <a:gd name="connsiteX273" fmla="*/ 159525 w 2263755"/>
                <a:gd name="connsiteY273" fmla="*/ 912552 h 2227159"/>
                <a:gd name="connsiteX274" fmla="*/ 161093 w 2263755"/>
                <a:gd name="connsiteY274" fmla="*/ 931373 h 2227159"/>
                <a:gd name="connsiteX275" fmla="*/ 168935 w 2263755"/>
                <a:gd name="connsiteY275" fmla="*/ 948103 h 2227159"/>
                <a:gd name="connsiteX276" fmla="*/ 167890 w 2263755"/>
                <a:gd name="connsiteY276" fmla="*/ 1066780 h 2227159"/>
                <a:gd name="connsiteX277" fmla="*/ 173118 w 2263755"/>
                <a:gd name="connsiteY277" fmla="*/ 1132654 h 2227159"/>
                <a:gd name="connsiteX278" fmla="*/ 169981 w 2263755"/>
                <a:gd name="connsiteY278" fmla="*/ 1143633 h 2227159"/>
                <a:gd name="connsiteX279" fmla="*/ 156388 w 2263755"/>
                <a:gd name="connsiteY279" fmla="*/ 1189117 h 2227159"/>
                <a:gd name="connsiteX280" fmla="*/ 167367 w 2263755"/>
                <a:gd name="connsiteY280" fmla="*/ 1247149 h 2227159"/>
                <a:gd name="connsiteX281" fmla="*/ 168935 w 2263755"/>
                <a:gd name="connsiteY281" fmla="*/ 1282177 h 2227159"/>
                <a:gd name="connsiteX282" fmla="*/ 173118 w 2263755"/>
                <a:gd name="connsiteY282" fmla="*/ 1305181 h 2227159"/>
                <a:gd name="connsiteX283" fmla="*/ 604434 w 2263755"/>
                <a:gd name="connsiteY283" fmla="*/ 1950325 h 2227159"/>
                <a:gd name="connsiteX284" fmla="*/ 599728 w 2263755"/>
                <a:gd name="connsiteY284" fmla="*/ 1933072 h 2227159"/>
                <a:gd name="connsiteX285" fmla="*/ 592932 w 2263755"/>
                <a:gd name="connsiteY285" fmla="*/ 1923139 h 2227159"/>
                <a:gd name="connsiteX286" fmla="*/ 569406 w 2263755"/>
                <a:gd name="connsiteY286" fmla="*/ 1910591 h 2227159"/>
                <a:gd name="connsiteX287" fmla="*/ 586135 w 2263755"/>
                <a:gd name="connsiteY287" fmla="*/ 1943005 h 2227159"/>
                <a:gd name="connsiteX288" fmla="*/ 604434 w 2263755"/>
                <a:gd name="connsiteY288" fmla="*/ 1950325 h 2227159"/>
                <a:gd name="connsiteX289" fmla="*/ 302774 w 2263755"/>
                <a:gd name="connsiteY289" fmla="*/ 1825897 h 2227159"/>
                <a:gd name="connsiteX290" fmla="*/ 314798 w 2263755"/>
                <a:gd name="connsiteY290" fmla="*/ 1850469 h 2227159"/>
                <a:gd name="connsiteX291" fmla="*/ 328914 w 2263755"/>
                <a:gd name="connsiteY291" fmla="*/ 1840535 h 2227159"/>
                <a:gd name="connsiteX292" fmla="*/ 331528 w 2263755"/>
                <a:gd name="connsiteY292" fmla="*/ 1826419 h 2227159"/>
                <a:gd name="connsiteX293" fmla="*/ 302774 w 2263755"/>
                <a:gd name="connsiteY293" fmla="*/ 1825897 h 2227159"/>
                <a:gd name="connsiteX294" fmla="*/ 916550 w 2263755"/>
                <a:gd name="connsiteY294" fmla="*/ 2147423 h 2227159"/>
                <a:gd name="connsiteX295" fmla="*/ 933802 w 2263755"/>
                <a:gd name="connsiteY295" fmla="*/ 2131216 h 2227159"/>
                <a:gd name="connsiteX296" fmla="*/ 918118 w 2263755"/>
                <a:gd name="connsiteY296" fmla="*/ 2121806 h 2227159"/>
                <a:gd name="connsiteX297" fmla="*/ 916550 w 2263755"/>
                <a:gd name="connsiteY297" fmla="*/ 2147423 h 2227159"/>
                <a:gd name="connsiteX298" fmla="*/ 980332 w 2263755"/>
                <a:gd name="connsiteY298" fmla="*/ 2151083 h 2227159"/>
                <a:gd name="connsiteX299" fmla="*/ 991834 w 2263755"/>
                <a:gd name="connsiteY299" fmla="*/ 2138013 h 2227159"/>
                <a:gd name="connsiteX300" fmla="*/ 989743 w 2263755"/>
                <a:gd name="connsiteY300" fmla="*/ 2134876 h 2227159"/>
                <a:gd name="connsiteX301" fmla="*/ 975104 w 2263755"/>
                <a:gd name="connsiteY301" fmla="*/ 2133830 h 2227159"/>
                <a:gd name="connsiteX302" fmla="*/ 980332 w 2263755"/>
                <a:gd name="connsiteY302" fmla="*/ 2151083 h 222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2263755" h="2227159">
                  <a:moveTo>
                    <a:pt x="173118" y="1305181"/>
                  </a:moveTo>
                  <a:cubicBezTo>
                    <a:pt x="167367" y="1308317"/>
                    <a:pt x="158479" y="1312500"/>
                    <a:pt x="151160" y="1317728"/>
                  </a:cubicBezTo>
                  <a:cubicBezTo>
                    <a:pt x="147500" y="1320342"/>
                    <a:pt x="138612" y="1324002"/>
                    <a:pt x="146977" y="1331321"/>
                  </a:cubicBezTo>
                  <a:cubicBezTo>
                    <a:pt x="147500" y="1331844"/>
                    <a:pt x="143840" y="1336026"/>
                    <a:pt x="142272" y="1338640"/>
                  </a:cubicBezTo>
                  <a:cubicBezTo>
                    <a:pt x="145932" y="1340209"/>
                    <a:pt x="149068" y="1341777"/>
                    <a:pt x="152728" y="1343345"/>
                  </a:cubicBezTo>
                  <a:cubicBezTo>
                    <a:pt x="153251" y="1344391"/>
                    <a:pt x="153251" y="1344914"/>
                    <a:pt x="153774" y="1345959"/>
                  </a:cubicBezTo>
                  <a:cubicBezTo>
                    <a:pt x="120837" y="1347528"/>
                    <a:pt x="114563" y="1374191"/>
                    <a:pt x="102539" y="1397717"/>
                  </a:cubicBezTo>
                  <a:cubicBezTo>
                    <a:pt x="109858" y="1399809"/>
                    <a:pt x="116132" y="1401900"/>
                    <a:pt x="124497" y="1404514"/>
                  </a:cubicBezTo>
                  <a:cubicBezTo>
                    <a:pt x="119268" y="1407128"/>
                    <a:pt x="115609" y="1409219"/>
                    <a:pt x="111426" y="1410265"/>
                  </a:cubicBezTo>
                  <a:cubicBezTo>
                    <a:pt x="101493" y="1412879"/>
                    <a:pt x="97311" y="1419152"/>
                    <a:pt x="97311" y="1429609"/>
                  </a:cubicBezTo>
                  <a:cubicBezTo>
                    <a:pt x="97311" y="1433791"/>
                    <a:pt x="94697" y="1438496"/>
                    <a:pt x="92082" y="1441633"/>
                  </a:cubicBezTo>
                  <a:cubicBezTo>
                    <a:pt x="84763" y="1449998"/>
                    <a:pt x="76921" y="1457840"/>
                    <a:pt x="69602" y="1465682"/>
                  </a:cubicBezTo>
                  <a:cubicBezTo>
                    <a:pt x="62805" y="1473002"/>
                    <a:pt x="55486" y="1478230"/>
                    <a:pt x="41893" y="1476138"/>
                  </a:cubicBezTo>
                  <a:cubicBezTo>
                    <a:pt x="44507" y="1469865"/>
                    <a:pt x="45553" y="1464114"/>
                    <a:pt x="48689" y="1459932"/>
                  </a:cubicBezTo>
                  <a:cubicBezTo>
                    <a:pt x="55486" y="1450521"/>
                    <a:pt x="54963" y="1437451"/>
                    <a:pt x="46075" y="1430654"/>
                  </a:cubicBezTo>
                  <a:cubicBezTo>
                    <a:pt x="43461" y="1428563"/>
                    <a:pt x="39279" y="1428563"/>
                    <a:pt x="35619" y="1426995"/>
                  </a:cubicBezTo>
                  <a:cubicBezTo>
                    <a:pt x="34574" y="1430131"/>
                    <a:pt x="34051" y="1433268"/>
                    <a:pt x="33005" y="1436405"/>
                  </a:cubicBezTo>
                  <a:cubicBezTo>
                    <a:pt x="32482" y="1437974"/>
                    <a:pt x="32482" y="1440065"/>
                    <a:pt x="32482" y="1442679"/>
                  </a:cubicBezTo>
                  <a:cubicBezTo>
                    <a:pt x="22026" y="1439542"/>
                    <a:pt x="17321" y="1431700"/>
                    <a:pt x="15230" y="1423335"/>
                  </a:cubicBezTo>
                  <a:cubicBezTo>
                    <a:pt x="13139" y="1414447"/>
                    <a:pt x="11570" y="1405037"/>
                    <a:pt x="12616" y="1396672"/>
                  </a:cubicBezTo>
                  <a:cubicBezTo>
                    <a:pt x="17321" y="1364781"/>
                    <a:pt x="10002" y="1333412"/>
                    <a:pt x="7388" y="1302044"/>
                  </a:cubicBezTo>
                  <a:cubicBezTo>
                    <a:pt x="2682" y="1248194"/>
                    <a:pt x="1114" y="1193823"/>
                    <a:pt x="68" y="1139973"/>
                  </a:cubicBezTo>
                  <a:cubicBezTo>
                    <a:pt x="-454" y="1109651"/>
                    <a:pt x="2160" y="1079328"/>
                    <a:pt x="3205" y="1049005"/>
                  </a:cubicBezTo>
                  <a:cubicBezTo>
                    <a:pt x="3728" y="1041163"/>
                    <a:pt x="7388" y="1035935"/>
                    <a:pt x="12616" y="1029661"/>
                  </a:cubicBezTo>
                  <a:cubicBezTo>
                    <a:pt x="19412" y="1021296"/>
                    <a:pt x="24640" y="1023910"/>
                    <a:pt x="31960" y="1025479"/>
                  </a:cubicBezTo>
                  <a:cubicBezTo>
                    <a:pt x="33528" y="1026001"/>
                    <a:pt x="35096" y="1024956"/>
                    <a:pt x="37188" y="1024433"/>
                  </a:cubicBezTo>
                  <a:cubicBezTo>
                    <a:pt x="36665" y="1018682"/>
                    <a:pt x="36142" y="1012931"/>
                    <a:pt x="36665" y="1007703"/>
                  </a:cubicBezTo>
                  <a:cubicBezTo>
                    <a:pt x="37188" y="991496"/>
                    <a:pt x="43984" y="977903"/>
                    <a:pt x="53395" y="964833"/>
                  </a:cubicBezTo>
                  <a:cubicBezTo>
                    <a:pt x="64374" y="949671"/>
                    <a:pt x="75353" y="933987"/>
                    <a:pt x="86332" y="918303"/>
                  </a:cubicBezTo>
                  <a:cubicBezTo>
                    <a:pt x="88423" y="915166"/>
                    <a:pt x="89991" y="910984"/>
                    <a:pt x="90514" y="906801"/>
                  </a:cubicBezTo>
                  <a:cubicBezTo>
                    <a:pt x="92082" y="886935"/>
                    <a:pt x="93128" y="867068"/>
                    <a:pt x="95219" y="847201"/>
                  </a:cubicBezTo>
                  <a:cubicBezTo>
                    <a:pt x="95742" y="843542"/>
                    <a:pt x="98879" y="839882"/>
                    <a:pt x="101493" y="836745"/>
                  </a:cubicBezTo>
                  <a:cubicBezTo>
                    <a:pt x="106721" y="829426"/>
                    <a:pt x="110904" y="822106"/>
                    <a:pt x="107244" y="812696"/>
                  </a:cubicBezTo>
                  <a:cubicBezTo>
                    <a:pt x="106198" y="810082"/>
                    <a:pt x="108812" y="805899"/>
                    <a:pt x="110381" y="803285"/>
                  </a:cubicBezTo>
                  <a:cubicBezTo>
                    <a:pt x="117700" y="792306"/>
                    <a:pt x="126588" y="782373"/>
                    <a:pt x="133384" y="770871"/>
                  </a:cubicBezTo>
                  <a:cubicBezTo>
                    <a:pt x="149068" y="744208"/>
                    <a:pt x="156388" y="717022"/>
                    <a:pt x="135998" y="688268"/>
                  </a:cubicBezTo>
                  <a:cubicBezTo>
                    <a:pt x="165798" y="684085"/>
                    <a:pt x="180960" y="664741"/>
                    <a:pt x="191416" y="640692"/>
                  </a:cubicBezTo>
                  <a:cubicBezTo>
                    <a:pt x="200304" y="619257"/>
                    <a:pt x="208146" y="597822"/>
                    <a:pt x="216511" y="576387"/>
                  </a:cubicBezTo>
                  <a:cubicBezTo>
                    <a:pt x="219647" y="568545"/>
                    <a:pt x="223830" y="560703"/>
                    <a:pt x="228535" y="553383"/>
                  </a:cubicBezTo>
                  <a:cubicBezTo>
                    <a:pt x="237423" y="539268"/>
                    <a:pt x="237423" y="537176"/>
                    <a:pt x="225398" y="524629"/>
                  </a:cubicBezTo>
                  <a:cubicBezTo>
                    <a:pt x="233240" y="507899"/>
                    <a:pt x="240560" y="490647"/>
                    <a:pt x="248402" y="474440"/>
                  </a:cubicBezTo>
                  <a:cubicBezTo>
                    <a:pt x="255721" y="459278"/>
                    <a:pt x="266177" y="447254"/>
                    <a:pt x="281339" y="439411"/>
                  </a:cubicBezTo>
                  <a:cubicBezTo>
                    <a:pt x="286567" y="436797"/>
                    <a:pt x="289704" y="433661"/>
                    <a:pt x="287090" y="426864"/>
                  </a:cubicBezTo>
                  <a:cubicBezTo>
                    <a:pt x="286044" y="424250"/>
                    <a:pt x="288135" y="419022"/>
                    <a:pt x="290226" y="416931"/>
                  </a:cubicBezTo>
                  <a:cubicBezTo>
                    <a:pt x="339893" y="370924"/>
                    <a:pt x="387469" y="323348"/>
                    <a:pt x="439749" y="281001"/>
                  </a:cubicBezTo>
                  <a:cubicBezTo>
                    <a:pt x="486279" y="243359"/>
                    <a:pt x="531763" y="203625"/>
                    <a:pt x="585090" y="174871"/>
                  </a:cubicBezTo>
                  <a:cubicBezTo>
                    <a:pt x="594500" y="169643"/>
                    <a:pt x="602342" y="162324"/>
                    <a:pt x="611230" y="157095"/>
                  </a:cubicBezTo>
                  <a:cubicBezTo>
                    <a:pt x="615413" y="154481"/>
                    <a:pt x="620641" y="153959"/>
                    <a:pt x="625346" y="152913"/>
                  </a:cubicBezTo>
                  <a:cubicBezTo>
                    <a:pt x="627960" y="152390"/>
                    <a:pt x="630574" y="151867"/>
                    <a:pt x="632665" y="150822"/>
                  </a:cubicBezTo>
                  <a:cubicBezTo>
                    <a:pt x="685992" y="111611"/>
                    <a:pt x="747160" y="89653"/>
                    <a:pt x="807806" y="66127"/>
                  </a:cubicBezTo>
                  <a:cubicBezTo>
                    <a:pt x="818785" y="61945"/>
                    <a:pt x="829764" y="57762"/>
                    <a:pt x="840743" y="53580"/>
                  </a:cubicBezTo>
                  <a:cubicBezTo>
                    <a:pt x="861655" y="45215"/>
                    <a:pt x="881522" y="36850"/>
                    <a:pt x="905048" y="37895"/>
                  </a:cubicBezTo>
                  <a:cubicBezTo>
                    <a:pt x="916550" y="38418"/>
                    <a:pt x="928574" y="34759"/>
                    <a:pt x="939030" y="30053"/>
                  </a:cubicBezTo>
                  <a:cubicBezTo>
                    <a:pt x="979287" y="12801"/>
                    <a:pt x="1021634" y="8095"/>
                    <a:pt x="1063981" y="4436"/>
                  </a:cubicBezTo>
                  <a:cubicBezTo>
                    <a:pt x="1122013" y="-270"/>
                    <a:pt x="1180567" y="-2361"/>
                    <a:pt x="1238599" y="3913"/>
                  </a:cubicBezTo>
                  <a:cubicBezTo>
                    <a:pt x="1417922" y="24302"/>
                    <a:pt x="1590448" y="66650"/>
                    <a:pt x="1744154" y="166506"/>
                  </a:cubicBezTo>
                  <a:cubicBezTo>
                    <a:pt x="1799049" y="202057"/>
                    <a:pt x="1849761" y="242313"/>
                    <a:pt x="1895245" y="289889"/>
                  </a:cubicBezTo>
                  <a:cubicBezTo>
                    <a:pt x="1899950" y="294594"/>
                    <a:pt x="1902564" y="299299"/>
                    <a:pt x="1901519" y="306618"/>
                  </a:cubicBezTo>
                  <a:cubicBezTo>
                    <a:pt x="1900996" y="311324"/>
                    <a:pt x="1903610" y="316552"/>
                    <a:pt x="1905178" y="321780"/>
                  </a:cubicBezTo>
                  <a:cubicBezTo>
                    <a:pt x="1890017" y="320211"/>
                    <a:pt x="1873810" y="318120"/>
                    <a:pt x="1858126" y="316552"/>
                  </a:cubicBezTo>
                  <a:cubicBezTo>
                    <a:pt x="1857603" y="331713"/>
                    <a:pt x="1860217" y="333282"/>
                    <a:pt x="1883743" y="332236"/>
                  </a:cubicBezTo>
                  <a:cubicBezTo>
                    <a:pt x="1886357" y="338510"/>
                    <a:pt x="1888971" y="344261"/>
                    <a:pt x="1891586" y="349489"/>
                  </a:cubicBezTo>
                  <a:cubicBezTo>
                    <a:pt x="1906224" y="346875"/>
                    <a:pt x="1919294" y="344261"/>
                    <a:pt x="1931842" y="343215"/>
                  </a:cubicBezTo>
                  <a:cubicBezTo>
                    <a:pt x="1936547" y="342692"/>
                    <a:pt x="1942298" y="344783"/>
                    <a:pt x="1945435" y="347920"/>
                  </a:cubicBezTo>
                  <a:cubicBezTo>
                    <a:pt x="2043200" y="442548"/>
                    <a:pt x="2115870" y="552338"/>
                    <a:pt x="2151944" y="684608"/>
                  </a:cubicBezTo>
                  <a:cubicBezTo>
                    <a:pt x="2153512" y="690359"/>
                    <a:pt x="2158740" y="696633"/>
                    <a:pt x="2163968" y="700292"/>
                  </a:cubicBezTo>
                  <a:cubicBezTo>
                    <a:pt x="2172856" y="706043"/>
                    <a:pt x="2177038" y="713362"/>
                    <a:pt x="2179652" y="723819"/>
                  </a:cubicBezTo>
                  <a:cubicBezTo>
                    <a:pt x="2191154" y="763552"/>
                    <a:pt x="2205270" y="802763"/>
                    <a:pt x="2216772" y="843019"/>
                  </a:cubicBezTo>
                  <a:cubicBezTo>
                    <a:pt x="2239775" y="923008"/>
                    <a:pt x="2257028" y="1004043"/>
                    <a:pt x="2263824" y="1086647"/>
                  </a:cubicBezTo>
                  <a:cubicBezTo>
                    <a:pt x="2267484" y="1129517"/>
                    <a:pt x="2261210" y="1171342"/>
                    <a:pt x="2236116" y="1208461"/>
                  </a:cubicBezTo>
                  <a:cubicBezTo>
                    <a:pt x="2234547" y="1211075"/>
                    <a:pt x="2234024" y="1215780"/>
                    <a:pt x="2235070" y="1218917"/>
                  </a:cubicBezTo>
                  <a:cubicBezTo>
                    <a:pt x="2244481" y="1241398"/>
                    <a:pt x="2243958" y="1263879"/>
                    <a:pt x="2235593" y="1286359"/>
                  </a:cubicBezTo>
                  <a:cubicBezTo>
                    <a:pt x="2228273" y="1306749"/>
                    <a:pt x="2219386" y="1327138"/>
                    <a:pt x="2211544" y="1347528"/>
                  </a:cubicBezTo>
                  <a:cubicBezTo>
                    <a:pt x="2202133" y="1371577"/>
                    <a:pt x="2199519" y="1395626"/>
                    <a:pt x="2208407" y="1420721"/>
                  </a:cubicBezTo>
                  <a:cubicBezTo>
                    <a:pt x="2213112" y="1434314"/>
                    <a:pt x="2212589" y="1447384"/>
                    <a:pt x="2208407" y="1462023"/>
                  </a:cubicBezTo>
                  <a:cubicBezTo>
                    <a:pt x="2204747" y="1474570"/>
                    <a:pt x="2204224" y="1488163"/>
                    <a:pt x="2203701" y="1501233"/>
                  </a:cubicBezTo>
                  <a:cubicBezTo>
                    <a:pt x="2201087" y="1556651"/>
                    <a:pt x="2200565" y="1612068"/>
                    <a:pt x="2195859" y="1666963"/>
                  </a:cubicBezTo>
                  <a:cubicBezTo>
                    <a:pt x="2192722" y="1706696"/>
                    <a:pt x="2185403" y="1746430"/>
                    <a:pt x="2177561" y="1785640"/>
                  </a:cubicBezTo>
                  <a:cubicBezTo>
                    <a:pt x="2172856" y="1808644"/>
                    <a:pt x="2162923" y="1829556"/>
                    <a:pt x="2138351" y="1844195"/>
                  </a:cubicBezTo>
                  <a:cubicBezTo>
                    <a:pt x="2136259" y="1836875"/>
                    <a:pt x="2131554" y="1830079"/>
                    <a:pt x="2133122" y="1824328"/>
                  </a:cubicBezTo>
                  <a:cubicBezTo>
                    <a:pt x="2140442" y="1793483"/>
                    <a:pt x="2134691" y="1763682"/>
                    <a:pt x="2125803" y="1733883"/>
                  </a:cubicBezTo>
                  <a:cubicBezTo>
                    <a:pt x="2121621" y="1719244"/>
                    <a:pt x="2124758" y="1703037"/>
                    <a:pt x="2123712" y="1687353"/>
                  </a:cubicBezTo>
                  <a:cubicBezTo>
                    <a:pt x="2123189" y="1675328"/>
                    <a:pt x="2122666" y="1663304"/>
                    <a:pt x="2120575" y="1651279"/>
                  </a:cubicBezTo>
                  <a:cubicBezTo>
                    <a:pt x="2117961" y="1637686"/>
                    <a:pt x="2108551" y="1631412"/>
                    <a:pt x="2096526" y="1631412"/>
                  </a:cubicBezTo>
                  <a:cubicBezTo>
                    <a:pt x="2085547" y="1631412"/>
                    <a:pt x="2078750" y="1637163"/>
                    <a:pt x="2075614" y="1651279"/>
                  </a:cubicBezTo>
                  <a:cubicBezTo>
                    <a:pt x="2073000" y="1662258"/>
                    <a:pt x="2071954" y="1673760"/>
                    <a:pt x="2070386" y="1684739"/>
                  </a:cubicBezTo>
                  <a:cubicBezTo>
                    <a:pt x="2069863" y="1689444"/>
                    <a:pt x="2068817" y="1693626"/>
                    <a:pt x="2066726" y="1697809"/>
                  </a:cubicBezTo>
                  <a:cubicBezTo>
                    <a:pt x="2060975" y="1713493"/>
                    <a:pt x="2053656" y="1714539"/>
                    <a:pt x="2042154" y="1703037"/>
                  </a:cubicBezTo>
                  <a:cubicBezTo>
                    <a:pt x="2040586" y="1700946"/>
                    <a:pt x="2037972" y="1699900"/>
                    <a:pt x="2034835" y="1697286"/>
                  </a:cubicBezTo>
                  <a:cubicBezTo>
                    <a:pt x="2011308" y="1723426"/>
                    <a:pt x="1983599" y="1744862"/>
                    <a:pt x="1967393" y="1776753"/>
                  </a:cubicBezTo>
                  <a:cubicBezTo>
                    <a:pt x="1965301" y="1780412"/>
                    <a:pt x="1963733" y="1784072"/>
                    <a:pt x="1960596" y="1787209"/>
                  </a:cubicBezTo>
                  <a:cubicBezTo>
                    <a:pt x="1907792" y="1848377"/>
                    <a:pt x="1855512" y="1909546"/>
                    <a:pt x="1801663" y="1969669"/>
                  </a:cubicBezTo>
                  <a:cubicBezTo>
                    <a:pt x="1766634" y="2008879"/>
                    <a:pt x="1728470" y="2045476"/>
                    <a:pt x="1691350" y="2082595"/>
                  </a:cubicBezTo>
                  <a:cubicBezTo>
                    <a:pt x="1684554" y="2089392"/>
                    <a:pt x="1675666" y="2094097"/>
                    <a:pt x="1667301" y="2099325"/>
                  </a:cubicBezTo>
                  <a:cubicBezTo>
                    <a:pt x="1642206" y="2115009"/>
                    <a:pt x="1616066" y="2130171"/>
                    <a:pt x="1591494" y="2146900"/>
                  </a:cubicBezTo>
                  <a:cubicBezTo>
                    <a:pt x="1560126" y="2167813"/>
                    <a:pt x="1527712" y="2184542"/>
                    <a:pt x="1489024" y="2186111"/>
                  </a:cubicBezTo>
                  <a:cubicBezTo>
                    <a:pt x="1486932" y="2186111"/>
                    <a:pt x="1484318" y="2186634"/>
                    <a:pt x="1482750" y="2188202"/>
                  </a:cubicBezTo>
                  <a:cubicBezTo>
                    <a:pt x="1467066" y="2201272"/>
                    <a:pt x="1446676" y="2199181"/>
                    <a:pt x="1428378" y="2203886"/>
                  </a:cubicBezTo>
                  <a:cubicBezTo>
                    <a:pt x="1422104" y="2205455"/>
                    <a:pt x="1414785" y="2203886"/>
                    <a:pt x="1407989" y="2203886"/>
                  </a:cubicBezTo>
                  <a:cubicBezTo>
                    <a:pt x="1407466" y="2200227"/>
                    <a:pt x="1407466" y="2199704"/>
                    <a:pt x="1407466" y="2199181"/>
                  </a:cubicBezTo>
                  <a:cubicBezTo>
                    <a:pt x="1412171" y="2189771"/>
                    <a:pt x="1415308" y="2178792"/>
                    <a:pt x="1406943" y="2171472"/>
                  </a:cubicBezTo>
                  <a:cubicBezTo>
                    <a:pt x="1398578" y="2164153"/>
                    <a:pt x="1388122" y="2169904"/>
                    <a:pt x="1379757" y="2175132"/>
                  </a:cubicBezTo>
                  <a:cubicBezTo>
                    <a:pt x="1375575" y="2177746"/>
                    <a:pt x="1371392" y="2180883"/>
                    <a:pt x="1367210" y="2182974"/>
                  </a:cubicBezTo>
                  <a:cubicBezTo>
                    <a:pt x="1355708" y="2188202"/>
                    <a:pt x="1346297" y="2183497"/>
                    <a:pt x="1344729" y="2171472"/>
                  </a:cubicBezTo>
                  <a:cubicBezTo>
                    <a:pt x="1343683" y="2161016"/>
                    <a:pt x="1338978" y="2161016"/>
                    <a:pt x="1330090" y="2162062"/>
                  </a:cubicBezTo>
                  <a:cubicBezTo>
                    <a:pt x="1296108" y="2166767"/>
                    <a:pt x="1261603" y="2170427"/>
                    <a:pt x="1231803" y="2174086"/>
                  </a:cubicBezTo>
                  <a:cubicBezTo>
                    <a:pt x="1225529" y="2162585"/>
                    <a:pt x="1221346" y="2154220"/>
                    <a:pt x="1216118" y="2146378"/>
                  </a:cubicBezTo>
                  <a:cubicBezTo>
                    <a:pt x="1215073" y="2144809"/>
                    <a:pt x="1209845" y="2143764"/>
                    <a:pt x="1207231" y="2144809"/>
                  </a:cubicBezTo>
                  <a:cubicBezTo>
                    <a:pt x="1187364" y="2150037"/>
                    <a:pt x="1168020" y="2155788"/>
                    <a:pt x="1148153" y="2161539"/>
                  </a:cubicBezTo>
                  <a:cubicBezTo>
                    <a:pt x="1155473" y="2177223"/>
                    <a:pt x="1147631" y="2190293"/>
                    <a:pt x="1126195" y="2195521"/>
                  </a:cubicBezTo>
                  <a:cubicBezTo>
                    <a:pt x="1118876" y="2197090"/>
                    <a:pt x="1106329" y="2191862"/>
                    <a:pt x="1101624" y="2185588"/>
                  </a:cubicBezTo>
                  <a:cubicBezTo>
                    <a:pt x="1096918" y="2179314"/>
                    <a:pt x="1099010" y="2167813"/>
                    <a:pt x="1097441" y="2155788"/>
                  </a:cubicBezTo>
                  <a:cubicBezTo>
                    <a:pt x="1081757" y="2164676"/>
                    <a:pt x="1060322" y="2159971"/>
                    <a:pt x="1053525" y="2181928"/>
                  </a:cubicBezTo>
                  <a:cubicBezTo>
                    <a:pt x="1052480" y="2184542"/>
                    <a:pt x="1046206" y="2187156"/>
                    <a:pt x="1042023" y="2187156"/>
                  </a:cubicBezTo>
                  <a:cubicBezTo>
                    <a:pt x="1022157" y="2187679"/>
                    <a:pt x="1001767" y="2186634"/>
                    <a:pt x="981901" y="2187156"/>
                  </a:cubicBezTo>
                  <a:cubicBezTo>
                    <a:pt x="955237" y="2187679"/>
                    <a:pt x="928574" y="2189248"/>
                    <a:pt x="901388" y="2190293"/>
                  </a:cubicBezTo>
                  <a:cubicBezTo>
                    <a:pt x="899820" y="2190293"/>
                    <a:pt x="898251" y="2190816"/>
                    <a:pt x="897206" y="2191339"/>
                  </a:cubicBezTo>
                  <a:cubicBezTo>
                    <a:pt x="883090" y="2199181"/>
                    <a:pt x="869497" y="2211728"/>
                    <a:pt x="854858" y="2213297"/>
                  </a:cubicBezTo>
                  <a:cubicBezTo>
                    <a:pt x="838651" y="2214865"/>
                    <a:pt x="824013" y="2215911"/>
                    <a:pt x="809374" y="2223230"/>
                  </a:cubicBezTo>
                  <a:cubicBezTo>
                    <a:pt x="804146" y="2225844"/>
                    <a:pt x="797872" y="2227413"/>
                    <a:pt x="792122" y="2228458"/>
                  </a:cubicBezTo>
                  <a:cubicBezTo>
                    <a:pt x="777483" y="2231072"/>
                    <a:pt x="776437" y="2229504"/>
                    <a:pt x="773300" y="2214865"/>
                  </a:cubicBezTo>
                  <a:cubicBezTo>
                    <a:pt x="772255" y="2211206"/>
                    <a:pt x="766504" y="2205978"/>
                    <a:pt x="762844" y="2205978"/>
                  </a:cubicBezTo>
                  <a:cubicBezTo>
                    <a:pt x="739841" y="2207023"/>
                    <a:pt x="735136" y="2190816"/>
                    <a:pt x="729385" y="2174086"/>
                  </a:cubicBezTo>
                  <a:cubicBezTo>
                    <a:pt x="724679" y="2158925"/>
                    <a:pt x="718406" y="2144286"/>
                    <a:pt x="711086" y="2130171"/>
                  </a:cubicBezTo>
                  <a:cubicBezTo>
                    <a:pt x="704290" y="2117623"/>
                    <a:pt x="694879" y="2108735"/>
                    <a:pt x="677627" y="2110304"/>
                  </a:cubicBezTo>
                  <a:cubicBezTo>
                    <a:pt x="659851" y="2111872"/>
                    <a:pt x="645213" y="2101939"/>
                    <a:pt x="632143" y="2089914"/>
                  </a:cubicBezTo>
                  <a:cubicBezTo>
                    <a:pt x="630051" y="2087823"/>
                    <a:pt x="628483" y="2082072"/>
                    <a:pt x="629528" y="2078935"/>
                  </a:cubicBezTo>
                  <a:cubicBezTo>
                    <a:pt x="633711" y="2067434"/>
                    <a:pt x="638939" y="2055932"/>
                    <a:pt x="644690" y="2044953"/>
                  </a:cubicBezTo>
                  <a:cubicBezTo>
                    <a:pt x="650441" y="2033974"/>
                    <a:pt x="652532" y="2024563"/>
                    <a:pt x="643121" y="2013062"/>
                  </a:cubicBezTo>
                  <a:cubicBezTo>
                    <a:pt x="634234" y="2002605"/>
                    <a:pt x="629528" y="1988490"/>
                    <a:pt x="622209" y="1976988"/>
                  </a:cubicBezTo>
                  <a:cubicBezTo>
                    <a:pt x="616458" y="1967577"/>
                    <a:pt x="608616" y="1959735"/>
                    <a:pt x="601297" y="1950848"/>
                  </a:cubicBezTo>
                  <a:cubicBezTo>
                    <a:pt x="599728" y="1951370"/>
                    <a:pt x="598160" y="1951893"/>
                    <a:pt x="596069" y="1952416"/>
                  </a:cubicBezTo>
                  <a:cubicBezTo>
                    <a:pt x="596069" y="1959735"/>
                    <a:pt x="595546" y="1967055"/>
                    <a:pt x="596069" y="1974374"/>
                  </a:cubicBezTo>
                  <a:cubicBezTo>
                    <a:pt x="597637" y="1996855"/>
                    <a:pt x="599206" y="2019335"/>
                    <a:pt x="592409" y="2041816"/>
                  </a:cubicBezTo>
                  <a:cubicBezTo>
                    <a:pt x="590841" y="2047044"/>
                    <a:pt x="598683" y="2055409"/>
                    <a:pt x="603911" y="2065342"/>
                  </a:cubicBezTo>
                  <a:cubicBezTo>
                    <a:pt x="600251" y="2071616"/>
                    <a:pt x="593978" y="2081549"/>
                    <a:pt x="588227" y="2090960"/>
                  </a:cubicBezTo>
                  <a:cubicBezTo>
                    <a:pt x="578293" y="2085732"/>
                    <a:pt x="568883" y="2081549"/>
                    <a:pt x="560518" y="2075799"/>
                  </a:cubicBezTo>
                  <a:cubicBezTo>
                    <a:pt x="552153" y="2070570"/>
                    <a:pt x="544834" y="2064297"/>
                    <a:pt x="535946" y="2057500"/>
                  </a:cubicBezTo>
                  <a:cubicBezTo>
                    <a:pt x="524967" y="2062728"/>
                    <a:pt x="524967" y="2083118"/>
                    <a:pt x="506669" y="2084163"/>
                  </a:cubicBezTo>
                  <a:cubicBezTo>
                    <a:pt x="508760" y="2062205"/>
                    <a:pt x="494121" y="2050704"/>
                    <a:pt x="478437" y="2039725"/>
                  </a:cubicBezTo>
                  <a:cubicBezTo>
                    <a:pt x="465890" y="2030837"/>
                    <a:pt x="457002" y="2020904"/>
                    <a:pt x="451774" y="2005742"/>
                  </a:cubicBezTo>
                  <a:cubicBezTo>
                    <a:pt x="448637" y="1996855"/>
                    <a:pt x="438704" y="1989012"/>
                    <a:pt x="430339" y="1983262"/>
                  </a:cubicBezTo>
                  <a:cubicBezTo>
                    <a:pt x="423542" y="1978556"/>
                    <a:pt x="417269" y="1975419"/>
                    <a:pt x="418314" y="1966009"/>
                  </a:cubicBezTo>
                  <a:cubicBezTo>
                    <a:pt x="418314" y="1965486"/>
                    <a:pt x="418314" y="1964963"/>
                    <a:pt x="418314" y="1964963"/>
                  </a:cubicBezTo>
                  <a:cubicBezTo>
                    <a:pt x="408381" y="1957121"/>
                    <a:pt x="398970" y="1948756"/>
                    <a:pt x="387991" y="1941960"/>
                  </a:cubicBezTo>
                  <a:cubicBezTo>
                    <a:pt x="385900" y="1940391"/>
                    <a:pt x="378581" y="1945097"/>
                    <a:pt x="374921" y="1948234"/>
                  </a:cubicBezTo>
                  <a:cubicBezTo>
                    <a:pt x="364465" y="1957121"/>
                    <a:pt x="359760" y="1956076"/>
                    <a:pt x="356100" y="1943528"/>
                  </a:cubicBezTo>
                  <a:cubicBezTo>
                    <a:pt x="352963" y="1932026"/>
                    <a:pt x="350872" y="1920525"/>
                    <a:pt x="347212" y="1909546"/>
                  </a:cubicBezTo>
                  <a:cubicBezTo>
                    <a:pt x="345121" y="1901704"/>
                    <a:pt x="341462" y="1894384"/>
                    <a:pt x="337802" y="1884974"/>
                  </a:cubicBezTo>
                  <a:cubicBezTo>
                    <a:pt x="333619" y="1890725"/>
                    <a:pt x="332051" y="1895430"/>
                    <a:pt x="328391" y="1897521"/>
                  </a:cubicBezTo>
                  <a:cubicBezTo>
                    <a:pt x="322118" y="1900135"/>
                    <a:pt x="315321" y="1901704"/>
                    <a:pt x="308525" y="1902226"/>
                  </a:cubicBezTo>
                  <a:cubicBezTo>
                    <a:pt x="307479" y="1902226"/>
                    <a:pt x="305388" y="1894384"/>
                    <a:pt x="304342" y="1890202"/>
                  </a:cubicBezTo>
                  <a:cubicBezTo>
                    <a:pt x="301205" y="1879746"/>
                    <a:pt x="298069" y="1869290"/>
                    <a:pt x="294409" y="1858833"/>
                  </a:cubicBezTo>
                  <a:cubicBezTo>
                    <a:pt x="291272" y="1849423"/>
                    <a:pt x="287090" y="1840535"/>
                    <a:pt x="283430" y="1831647"/>
                  </a:cubicBezTo>
                  <a:cubicBezTo>
                    <a:pt x="279770" y="1822237"/>
                    <a:pt x="278725" y="1814395"/>
                    <a:pt x="289704" y="1807598"/>
                  </a:cubicBezTo>
                  <a:cubicBezTo>
                    <a:pt x="299114" y="1801847"/>
                    <a:pt x="301728" y="1790869"/>
                    <a:pt x="298591" y="1780412"/>
                  </a:cubicBezTo>
                  <a:cubicBezTo>
                    <a:pt x="296500" y="1772047"/>
                    <a:pt x="292841" y="1762114"/>
                    <a:pt x="286567" y="1757932"/>
                  </a:cubicBezTo>
                  <a:cubicBezTo>
                    <a:pt x="272974" y="1749044"/>
                    <a:pt x="274542" y="1737542"/>
                    <a:pt x="275065" y="1724472"/>
                  </a:cubicBezTo>
                  <a:cubicBezTo>
                    <a:pt x="276111" y="1687875"/>
                    <a:pt x="269314" y="1652325"/>
                    <a:pt x="257812" y="1617296"/>
                  </a:cubicBezTo>
                  <a:cubicBezTo>
                    <a:pt x="256244" y="1613114"/>
                    <a:pt x="258335" y="1607886"/>
                    <a:pt x="258858" y="1603181"/>
                  </a:cubicBezTo>
                  <a:cubicBezTo>
                    <a:pt x="259904" y="1593247"/>
                    <a:pt x="261995" y="1583314"/>
                    <a:pt x="261995" y="1573381"/>
                  </a:cubicBezTo>
                  <a:cubicBezTo>
                    <a:pt x="261995" y="1566061"/>
                    <a:pt x="258335" y="1558742"/>
                    <a:pt x="257290" y="1551423"/>
                  </a:cubicBezTo>
                  <a:cubicBezTo>
                    <a:pt x="256244" y="1544103"/>
                    <a:pt x="257290" y="1536261"/>
                    <a:pt x="257290" y="1528942"/>
                  </a:cubicBezTo>
                  <a:cubicBezTo>
                    <a:pt x="258335" y="1528419"/>
                    <a:pt x="259904" y="1527896"/>
                    <a:pt x="260949" y="1527896"/>
                  </a:cubicBezTo>
                  <a:cubicBezTo>
                    <a:pt x="267746" y="1536261"/>
                    <a:pt x="275588" y="1543581"/>
                    <a:pt x="281862" y="1552468"/>
                  </a:cubicBezTo>
                  <a:cubicBezTo>
                    <a:pt x="302774" y="1582791"/>
                    <a:pt x="323163" y="1613114"/>
                    <a:pt x="343553" y="1643437"/>
                  </a:cubicBezTo>
                  <a:cubicBezTo>
                    <a:pt x="364465" y="1674283"/>
                    <a:pt x="387991" y="1703037"/>
                    <a:pt x="420928" y="1722381"/>
                  </a:cubicBezTo>
                  <a:cubicBezTo>
                    <a:pt x="423020" y="1723426"/>
                    <a:pt x="424588" y="1724995"/>
                    <a:pt x="425634" y="1727086"/>
                  </a:cubicBezTo>
                  <a:cubicBezTo>
                    <a:pt x="444977" y="1763160"/>
                    <a:pt x="476346" y="1788254"/>
                    <a:pt x="506146" y="1813872"/>
                  </a:cubicBezTo>
                  <a:cubicBezTo>
                    <a:pt x="532286" y="1835830"/>
                    <a:pt x="557381" y="1858833"/>
                    <a:pt x="574634" y="1889156"/>
                  </a:cubicBezTo>
                  <a:cubicBezTo>
                    <a:pt x="576725" y="1892816"/>
                    <a:pt x="581430" y="1894907"/>
                    <a:pt x="585090" y="1896998"/>
                  </a:cubicBezTo>
                  <a:cubicBezTo>
                    <a:pt x="622732" y="1918433"/>
                    <a:pt x="660897" y="1939346"/>
                    <a:pt x="698539" y="1961304"/>
                  </a:cubicBezTo>
                  <a:cubicBezTo>
                    <a:pt x="706381" y="1965486"/>
                    <a:pt x="712655" y="1969669"/>
                    <a:pt x="721543" y="1964441"/>
                  </a:cubicBezTo>
                  <a:cubicBezTo>
                    <a:pt x="723111" y="1963395"/>
                    <a:pt x="728862" y="1965486"/>
                    <a:pt x="730430" y="1967577"/>
                  </a:cubicBezTo>
                  <a:cubicBezTo>
                    <a:pt x="738272" y="1982216"/>
                    <a:pt x="750820" y="1990058"/>
                    <a:pt x="766504" y="1992149"/>
                  </a:cubicBezTo>
                  <a:cubicBezTo>
                    <a:pt x="802055" y="1997377"/>
                    <a:pt x="833946" y="2010448"/>
                    <a:pt x="865837" y="2025609"/>
                  </a:cubicBezTo>
                  <a:cubicBezTo>
                    <a:pt x="905571" y="2044953"/>
                    <a:pt x="948964" y="2050704"/>
                    <a:pt x="991834" y="2059069"/>
                  </a:cubicBezTo>
                  <a:cubicBezTo>
                    <a:pt x="1056662" y="2071616"/>
                    <a:pt x="1122013" y="2079458"/>
                    <a:pt x="1188410" y="2077890"/>
                  </a:cubicBezTo>
                  <a:cubicBezTo>
                    <a:pt x="1237031" y="2076844"/>
                    <a:pt x="1285129" y="2073184"/>
                    <a:pt x="1333750" y="2069002"/>
                  </a:cubicBezTo>
                  <a:cubicBezTo>
                    <a:pt x="1348911" y="2067434"/>
                    <a:pt x="1363550" y="2061683"/>
                    <a:pt x="1377666" y="2055409"/>
                  </a:cubicBezTo>
                  <a:cubicBezTo>
                    <a:pt x="1397533" y="2045998"/>
                    <a:pt x="1416876" y="2039202"/>
                    <a:pt x="1439357" y="2039725"/>
                  </a:cubicBezTo>
                  <a:cubicBezTo>
                    <a:pt x="1448768" y="2039725"/>
                    <a:pt x="1460269" y="2030837"/>
                    <a:pt x="1467589" y="2022995"/>
                  </a:cubicBezTo>
                  <a:cubicBezTo>
                    <a:pt x="1475954" y="2014107"/>
                    <a:pt x="1484318" y="2010970"/>
                    <a:pt x="1496343" y="2010970"/>
                  </a:cubicBezTo>
                  <a:cubicBezTo>
                    <a:pt x="1527712" y="2010448"/>
                    <a:pt x="1556989" y="2001037"/>
                    <a:pt x="1584175" y="1986398"/>
                  </a:cubicBezTo>
                  <a:cubicBezTo>
                    <a:pt x="1617112" y="1968623"/>
                    <a:pt x="1650571" y="1951370"/>
                    <a:pt x="1682985" y="1933072"/>
                  </a:cubicBezTo>
                  <a:cubicBezTo>
                    <a:pt x="1689782" y="1929412"/>
                    <a:pt x="1693441" y="1920525"/>
                    <a:pt x="1698669" y="1914251"/>
                  </a:cubicBezTo>
                  <a:cubicBezTo>
                    <a:pt x="1700761" y="1911637"/>
                    <a:pt x="1702329" y="1907977"/>
                    <a:pt x="1704943" y="1906409"/>
                  </a:cubicBezTo>
                  <a:cubicBezTo>
                    <a:pt x="1741017" y="1887065"/>
                    <a:pt x="1767680" y="1856742"/>
                    <a:pt x="1795389" y="1827988"/>
                  </a:cubicBezTo>
                  <a:cubicBezTo>
                    <a:pt x="1816824" y="1806030"/>
                    <a:pt x="1839305" y="1785118"/>
                    <a:pt x="1860740" y="1763682"/>
                  </a:cubicBezTo>
                  <a:cubicBezTo>
                    <a:pt x="1862831" y="1761591"/>
                    <a:pt x="1864922" y="1759500"/>
                    <a:pt x="1866491" y="1756886"/>
                  </a:cubicBezTo>
                  <a:cubicBezTo>
                    <a:pt x="1883743" y="1727086"/>
                    <a:pt x="1900473" y="1697286"/>
                    <a:pt x="1918249" y="1667486"/>
                  </a:cubicBezTo>
                  <a:cubicBezTo>
                    <a:pt x="1938115" y="1634026"/>
                    <a:pt x="1954845" y="1599521"/>
                    <a:pt x="1960073" y="1560310"/>
                  </a:cubicBezTo>
                  <a:cubicBezTo>
                    <a:pt x="1963210" y="1536784"/>
                    <a:pt x="1960073" y="1514303"/>
                    <a:pt x="1953800" y="1491823"/>
                  </a:cubicBezTo>
                  <a:cubicBezTo>
                    <a:pt x="1943866" y="1457317"/>
                    <a:pt x="1941775" y="1422812"/>
                    <a:pt x="1951708" y="1387784"/>
                  </a:cubicBezTo>
                  <a:cubicBezTo>
                    <a:pt x="1953800" y="1380465"/>
                    <a:pt x="1954322" y="1372623"/>
                    <a:pt x="1954845" y="1365303"/>
                  </a:cubicBezTo>
                  <a:cubicBezTo>
                    <a:pt x="1956936" y="1330798"/>
                    <a:pt x="1963210" y="1297861"/>
                    <a:pt x="1980463" y="1267538"/>
                  </a:cubicBezTo>
                  <a:cubicBezTo>
                    <a:pt x="1989350" y="1251854"/>
                    <a:pt x="1990396" y="1234602"/>
                    <a:pt x="1983599" y="1218394"/>
                  </a:cubicBezTo>
                  <a:cubicBezTo>
                    <a:pt x="1975235" y="1198005"/>
                    <a:pt x="1965301" y="1177615"/>
                    <a:pt x="1954845" y="1158272"/>
                  </a:cubicBezTo>
                  <a:cubicBezTo>
                    <a:pt x="1941252" y="1132654"/>
                    <a:pt x="1927136" y="1107036"/>
                    <a:pt x="1912498" y="1081942"/>
                  </a:cubicBezTo>
                  <a:cubicBezTo>
                    <a:pt x="1908315" y="1075145"/>
                    <a:pt x="1901519" y="1069394"/>
                    <a:pt x="1896291" y="1063121"/>
                  </a:cubicBezTo>
                  <a:cubicBezTo>
                    <a:pt x="1857603" y="1015545"/>
                    <a:pt x="1820484" y="966924"/>
                    <a:pt x="1780750" y="919871"/>
                  </a:cubicBezTo>
                  <a:cubicBezTo>
                    <a:pt x="1754087" y="888503"/>
                    <a:pt x="1724810" y="859226"/>
                    <a:pt x="1697101" y="828380"/>
                  </a:cubicBezTo>
                  <a:cubicBezTo>
                    <a:pt x="1694487" y="825243"/>
                    <a:pt x="1693964" y="820538"/>
                    <a:pt x="1692396" y="816356"/>
                  </a:cubicBezTo>
                  <a:cubicBezTo>
                    <a:pt x="1690827" y="813219"/>
                    <a:pt x="1690305" y="808513"/>
                    <a:pt x="1687691" y="807468"/>
                  </a:cubicBezTo>
                  <a:cubicBezTo>
                    <a:pt x="1681417" y="803808"/>
                    <a:pt x="1674620" y="802240"/>
                    <a:pt x="1667824" y="799626"/>
                  </a:cubicBezTo>
                  <a:cubicBezTo>
                    <a:pt x="1654754" y="794398"/>
                    <a:pt x="1644298" y="786033"/>
                    <a:pt x="1641161" y="770871"/>
                  </a:cubicBezTo>
                  <a:cubicBezTo>
                    <a:pt x="1640638" y="767734"/>
                    <a:pt x="1636455" y="764075"/>
                    <a:pt x="1633319" y="761984"/>
                  </a:cubicBezTo>
                  <a:cubicBezTo>
                    <a:pt x="1612929" y="748913"/>
                    <a:pt x="1592017" y="736366"/>
                    <a:pt x="1571627" y="723296"/>
                  </a:cubicBezTo>
                  <a:cubicBezTo>
                    <a:pt x="1549147" y="709180"/>
                    <a:pt x="1528234" y="692973"/>
                    <a:pt x="1512550" y="668401"/>
                  </a:cubicBezTo>
                  <a:cubicBezTo>
                    <a:pt x="1528757" y="671538"/>
                    <a:pt x="1545487" y="674152"/>
                    <a:pt x="1561171" y="678334"/>
                  </a:cubicBezTo>
                  <a:cubicBezTo>
                    <a:pt x="1625999" y="695587"/>
                    <a:pt x="1680894" y="729570"/>
                    <a:pt x="1730038" y="775054"/>
                  </a:cubicBezTo>
                  <a:cubicBezTo>
                    <a:pt x="1734743" y="779236"/>
                    <a:pt x="1741540" y="781327"/>
                    <a:pt x="1747291" y="783941"/>
                  </a:cubicBezTo>
                  <a:cubicBezTo>
                    <a:pt x="1752519" y="786556"/>
                    <a:pt x="1758270" y="787601"/>
                    <a:pt x="1762452" y="791261"/>
                  </a:cubicBezTo>
                  <a:cubicBezTo>
                    <a:pt x="1789115" y="814264"/>
                    <a:pt x="1815256" y="838313"/>
                    <a:pt x="1841396" y="861840"/>
                  </a:cubicBezTo>
                  <a:cubicBezTo>
                    <a:pt x="1863877" y="882229"/>
                    <a:pt x="1882698" y="905756"/>
                    <a:pt x="1899428" y="931373"/>
                  </a:cubicBezTo>
                  <a:cubicBezTo>
                    <a:pt x="1915635" y="956991"/>
                    <a:pt x="1934978" y="981040"/>
                    <a:pt x="1953800" y="1005089"/>
                  </a:cubicBezTo>
                  <a:cubicBezTo>
                    <a:pt x="1958505" y="1011363"/>
                    <a:pt x="1965824" y="1016068"/>
                    <a:pt x="1974189" y="1023387"/>
                  </a:cubicBezTo>
                  <a:cubicBezTo>
                    <a:pt x="1976280" y="1015022"/>
                    <a:pt x="1979417" y="1009271"/>
                    <a:pt x="1979417" y="1003521"/>
                  </a:cubicBezTo>
                  <a:cubicBezTo>
                    <a:pt x="1979417" y="984177"/>
                    <a:pt x="1976280" y="966924"/>
                    <a:pt x="1956936" y="955422"/>
                  </a:cubicBezTo>
                  <a:cubicBezTo>
                    <a:pt x="1926614" y="937124"/>
                    <a:pt x="1905178" y="909415"/>
                    <a:pt x="1884789" y="880661"/>
                  </a:cubicBezTo>
                  <a:cubicBezTo>
                    <a:pt x="1871196" y="862363"/>
                    <a:pt x="1854989" y="845633"/>
                    <a:pt x="1840350" y="827857"/>
                  </a:cubicBezTo>
                  <a:cubicBezTo>
                    <a:pt x="1833554" y="819492"/>
                    <a:pt x="1827803" y="810605"/>
                    <a:pt x="1821007" y="802240"/>
                  </a:cubicBezTo>
                  <a:cubicBezTo>
                    <a:pt x="1810550" y="788647"/>
                    <a:pt x="1798003" y="778191"/>
                    <a:pt x="1782319" y="771917"/>
                  </a:cubicBezTo>
                  <a:cubicBezTo>
                    <a:pt x="1761406" y="763552"/>
                    <a:pt x="1745199" y="749436"/>
                    <a:pt x="1734743" y="729570"/>
                  </a:cubicBezTo>
                  <a:cubicBezTo>
                    <a:pt x="1718013" y="698201"/>
                    <a:pt x="1693441" y="675198"/>
                    <a:pt x="1664687" y="654808"/>
                  </a:cubicBezTo>
                  <a:cubicBezTo>
                    <a:pt x="1646389" y="642261"/>
                    <a:pt x="1629136" y="627622"/>
                    <a:pt x="1612406" y="612983"/>
                  </a:cubicBezTo>
                  <a:cubicBezTo>
                    <a:pt x="1605610" y="607233"/>
                    <a:pt x="1600382" y="598868"/>
                    <a:pt x="1597245" y="590503"/>
                  </a:cubicBezTo>
                  <a:cubicBezTo>
                    <a:pt x="1591494" y="575864"/>
                    <a:pt x="1583129" y="564885"/>
                    <a:pt x="1571105" y="555998"/>
                  </a:cubicBezTo>
                  <a:cubicBezTo>
                    <a:pt x="1562740" y="549724"/>
                    <a:pt x="1555420" y="542927"/>
                    <a:pt x="1547578" y="536131"/>
                  </a:cubicBezTo>
                  <a:cubicBezTo>
                    <a:pt x="1540782" y="530380"/>
                    <a:pt x="1537645" y="523583"/>
                    <a:pt x="1546010" y="515741"/>
                  </a:cubicBezTo>
                  <a:cubicBezTo>
                    <a:pt x="1547055" y="514696"/>
                    <a:pt x="1547055" y="512604"/>
                    <a:pt x="1548101" y="509990"/>
                  </a:cubicBezTo>
                  <a:cubicBezTo>
                    <a:pt x="1536599" y="509468"/>
                    <a:pt x="1524575" y="509468"/>
                    <a:pt x="1522483" y="495352"/>
                  </a:cubicBezTo>
                  <a:cubicBezTo>
                    <a:pt x="1523006" y="493783"/>
                    <a:pt x="1524052" y="492738"/>
                    <a:pt x="1524575" y="491169"/>
                  </a:cubicBezTo>
                  <a:cubicBezTo>
                    <a:pt x="1534508" y="496397"/>
                    <a:pt x="1546010" y="499534"/>
                    <a:pt x="1553329" y="506854"/>
                  </a:cubicBezTo>
                  <a:cubicBezTo>
                    <a:pt x="1580515" y="532994"/>
                    <a:pt x="1612406" y="549201"/>
                    <a:pt x="1647957" y="561226"/>
                  </a:cubicBezTo>
                  <a:cubicBezTo>
                    <a:pt x="1669392" y="568545"/>
                    <a:pt x="1689782" y="579524"/>
                    <a:pt x="1703898" y="598345"/>
                  </a:cubicBezTo>
                  <a:cubicBezTo>
                    <a:pt x="1705989" y="600959"/>
                    <a:pt x="1709126" y="602527"/>
                    <a:pt x="1712262" y="603573"/>
                  </a:cubicBezTo>
                  <a:cubicBezTo>
                    <a:pt x="1738403" y="612983"/>
                    <a:pt x="1760884" y="627099"/>
                    <a:pt x="1778659" y="649580"/>
                  </a:cubicBezTo>
                  <a:cubicBezTo>
                    <a:pt x="1782319" y="653762"/>
                    <a:pt x="1789638" y="654808"/>
                    <a:pt x="1795389" y="657945"/>
                  </a:cubicBezTo>
                  <a:cubicBezTo>
                    <a:pt x="1799049" y="660036"/>
                    <a:pt x="1802185" y="662650"/>
                    <a:pt x="1805322" y="665787"/>
                  </a:cubicBezTo>
                  <a:cubicBezTo>
                    <a:pt x="1816824" y="677289"/>
                    <a:pt x="1828326" y="689313"/>
                    <a:pt x="1839827" y="700815"/>
                  </a:cubicBezTo>
                  <a:cubicBezTo>
                    <a:pt x="1841396" y="699770"/>
                    <a:pt x="1842964" y="698724"/>
                    <a:pt x="1844533" y="697678"/>
                  </a:cubicBezTo>
                  <a:cubicBezTo>
                    <a:pt x="1841396" y="690882"/>
                    <a:pt x="1838782" y="684085"/>
                    <a:pt x="1835645" y="677289"/>
                  </a:cubicBezTo>
                  <a:cubicBezTo>
                    <a:pt x="1815256" y="634419"/>
                    <a:pt x="1794343" y="591548"/>
                    <a:pt x="1774477" y="548155"/>
                  </a:cubicBezTo>
                  <a:cubicBezTo>
                    <a:pt x="1766112" y="529857"/>
                    <a:pt x="1758792" y="511036"/>
                    <a:pt x="1751473" y="492738"/>
                  </a:cubicBezTo>
                  <a:cubicBezTo>
                    <a:pt x="1723241" y="421113"/>
                    <a:pt x="1674098" y="368832"/>
                    <a:pt x="1602996" y="337464"/>
                  </a:cubicBezTo>
                  <a:cubicBezTo>
                    <a:pt x="1572673" y="323871"/>
                    <a:pt x="1542350" y="311846"/>
                    <a:pt x="1512027" y="298776"/>
                  </a:cubicBezTo>
                  <a:cubicBezTo>
                    <a:pt x="1452427" y="273682"/>
                    <a:pt x="1392304" y="249110"/>
                    <a:pt x="1333750" y="222446"/>
                  </a:cubicBezTo>
                  <a:cubicBezTo>
                    <a:pt x="1294539" y="204671"/>
                    <a:pt x="1255852" y="187418"/>
                    <a:pt x="1214027" y="178008"/>
                  </a:cubicBezTo>
                  <a:cubicBezTo>
                    <a:pt x="1193638" y="173302"/>
                    <a:pt x="1174294" y="165983"/>
                    <a:pt x="1158087" y="151867"/>
                  </a:cubicBezTo>
                  <a:cubicBezTo>
                    <a:pt x="1155473" y="149776"/>
                    <a:pt x="1151290" y="148731"/>
                    <a:pt x="1147631" y="147685"/>
                  </a:cubicBezTo>
                  <a:cubicBezTo>
                    <a:pt x="1131946" y="144025"/>
                    <a:pt x="1115739" y="140888"/>
                    <a:pt x="1100055" y="136706"/>
                  </a:cubicBezTo>
                  <a:cubicBezTo>
                    <a:pt x="1096395" y="135660"/>
                    <a:pt x="1092736" y="133046"/>
                    <a:pt x="1090645" y="129909"/>
                  </a:cubicBezTo>
                  <a:cubicBezTo>
                    <a:pt x="1084894" y="122590"/>
                    <a:pt x="1078620" y="118931"/>
                    <a:pt x="1068687" y="118408"/>
                  </a:cubicBezTo>
                  <a:cubicBezTo>
                    <a:pt x="934848" y="111611"/>
                    <a:pt x="805192" y="133569"/>
                    <a:pt x="680241" y="181145"/>
                  </a:cubicBezTo>
                  <a:cubicBezTo>
                    <a:pt x="606525" y="209376"/>
                    <a:pt x="537514" y="245973"/>
                    <a:pt x="474255" y="292503"/>
                  </a:cubicBezTo>
                  <a:cubicBezTo>
                    <a:pt x="469549" y="295639"/>
                    <a:pt x="465367" y="299822"/>
                    <a:pt x="462753" y="304527"/>
                  </a:cubicBezTo>
                  <a:cubicBezTo>
                    <a:pt x="457525" y="312892"/>
                    <a:pt x="452820" y="320734"/>
                    <a:pt x="441318" y="320211"/>
                  </a:cubicBezTo>
                  <a:cubicBezTo>
                    <a:pt x="439227" y="320211"/>
                    <a:pt x="437135" y="322825"/>
                    <a:pt x="435567" y="324917"/>
                  </a:cubicBezTo>
                  <a:cubicBezTo>
                    <a:pt x="418837" y="357331"/>
                    <a:pt x="392174" y="381380"/>
                    <a:pt x="368648" y="407520"/>
                  </a:cubicBezTo>
                  <a:cubicBezTo>
                    <a:pt x="352963" y="424773"/>
                    <a:pt x="338848" y="444117"/>
                    <a:pt x="324209" y="461892"/>
                  </a:cubicBezTo>
                  <a:cubicBezTo>
                    <a:pt x="316890" y="470780"/>
                    <a:pt x="318458" y="479145"/>
                    <a:pt x="324732" y="488033"/>
                  </a:cubicBezTo>
                  <a:cubicBezTo>
                    <a:pt x="324732" y="488555"/>
                    <a:pt x="325255" y="488555"/>
                    <a:pt x="325255" y="489078"/>
                  </a:cubicBezTo>
                  <a:cubicBezTo>
                    <a:pt x="340939" y="507899"/>
                    <a:pt x="335711" y="516787"/>
                    <a:pt x="312184" y="527766"/>
                  </a:cubicBezTo>
                  <a:cubicBezTo>
                    <a:pt x="306433" y="530380"/>
                    <a:pt x="299114" y="531426"/>
                    <a:pt x="292318" y="531948"/>
                  </a:cubicBezTo>
                  <a:cubicBezTo>
                    <a:pt x="286044" y="532471"/>
                    <a:pt x="279770" y="531948"/>
                    <a:pt x="272974" y="531948"/>
                  </a:cubicBezTo>
                  <a:cubicBezTo>
                    <a:pt x="271928" y="539790"/>
                    <a:pt x="270883" y="547633"/>
                    <a:pt x="269314" y="555475"/>
                  </a:cubicBezTo>
                  <a:cubicBezTo>
                    <a:pt x="265132" y="573773"/>
                    <a:pt x="258335" y="590503"/>
                    <a:pt x="243697" y="604096"/>
                  </a:cubicBezTo>
                  <a:cubicBezTo>
                    <a:pt x="241605" y="606187"/>
                    <a:pt x="239514" y="610369"/>
                    <a:pt x="240037" y="613506"/>
                  </a:cubicBezTo>
                  <a:cubicBezTo>
                    <a:pt x="241605" y="635987"/>
                    <a:pt x="234809" y="655854"/>
                    <a:pt x="225398" y="675720"/>
                  </a:cubicBezTo>
                  <a:cubicBezTo>
                    <a:pt x="222262" y="681994"/>
                    <a:pt x="219647" y="688268"/>
                    <a:pt x="215988" y="694019"/>
                  </a:cubicBezTo>
                  <a:cubicBezTo>
                    <a:pt x="198735" y="722773"/>
                    <a:pt x="191939" y="754141"/>
                    <a:pt x="189847" y="787078"/>
                  </a:cubicBezTo>
                  <a:cubicBezTo>
                    <a:pt x="187233" y="823675"/>
                    <a:pt x="184097" y="860271"/>
                    <a:pt x="171026" y="895299"/>
                  </a:cubicBezTo>
                  <a:cubicBezTo>
                    <a:pt x="168935" y="901573"/>
                    <a:pt x="164230" y="907847"/>
                    <a:pt x="159525" y="912552"/>
                  </a:cubicBezTo>
                  <a:cubicBezTo>
                    <a:pt x="151683" y="920917"/>
                    <a:pt x="151160" y="926145"/>
                    <a:pt x="161093" y="931373"/>
                  </a:cubicBezTo>
                  <a:cubicBezTo>
                    <a:pt x="168412" y="935556"/>
                    <a:pt x="170504" y="940261"/>
                    <a:pt x="168935" y="948103"/>
                  </a:cubicBezTo>
                  <a:cubicBezTo>
                    <a:pt x="161616" y="987836"/>
                    <a:pt x="163707" y="1027047"/>
                    <a:pt x="167890" y="1066780"/>
                  </a:cubicBezTo>
                  <a:cubicBezTo>
                    <a:pt x="169981" y="1088738"/>
                    <a:pt x="171549" y="1110696"/>
                    <a:pt x="173118" y="1132654"/>
                  </a:cubicBezTo>
                  <a:cubicBezTo>
                    <a:pt x="173118" y="1136314"/>
                    <a:pt x="172595" y="1141542"/>
                    <a:pt x="169981" y="1143633"/>
                  </a:cubicBezTo>
                  <a:cubicBezTo>
                    <a:pt x="155342" y="1156180"/>
                    <a:pt x="153774" y="1172387"/>
                    <a:pt x="156388" y="1189117"/>
                  </a:cubicBezTo>
                  <a:cubicBezTo>
                    <a:pt x="159525" y="1208461"/>
                    <a:pt x="164230" y="1227805"/>
                    <a:pt x="167367" y="1247149"/>
                  </a:cubicBezTo>
                  <a:cubicBezTo>
                    <a:pt x="168935" y="1258651"/>
                    <a:pt x="168412" y="1270675"/>
                    <a:pt x="168935" y="1282177"/>
                  </a:cubicBezTo>
                  <a:cubicBezTo>
                    <a:pt x="172072" y="1290542"/>
                    <a:pt x="172595" y="1297338"/>
                    <a:pt x="173118" y="1305181"/>
                  </a:cubicBezTo>
                  <a:close/>
                  <a:moveTo>
                    <a:pt x="604434" y="1950325"/>
                  </a:moveTo>
                  <a:cubicBezTo>
                    <a:pt x="602342" y="1943005"/>
                    <a:pt x="601297" y="1937777"/>
                    <a:pt x="599728" y="1933072"/>
                  </a:cubicBezTo>
                  <a:cubicBezTo>
                    <a:pt x="598160" y="1929412"/>
                    <a:pt x="593978" y="1926798"/>
                    <a:pt x="592932" y="1923139"/>
                  </a:cubicBezTo>
                  <a:cubicBezTo>
                    <a:pt x="588749" y="1911637"/>
                    <a:pt x="583521" y="1908500"/>
                    <a:pt x="569406" y="1910591"/>
                  </a:cubicBezTo>
                  <a:cubicBezTo>
                    <a:pt x="574634" y="1921048"/>
                    <a:pt x="579862" y="1931504"/>
                    <a:pt x="586135" y="1943005"/>
                  </a:cubicBezTo>
                  <a:cubicBezTo>
                    <a:pt x="589272" y="1944574"/>
                    <a:pt x="595023" y="1946665"/>
                    <a:pt x="604434" y="1950325"/>
                  </a:cubicBezTo>
                  <a:close/>
                  <a:moveTo>
                    <a:pt x="302774" y="1825897"/>
                  </a:moveTo>
                  <a:cubicBezTo>
                    <a:pt x="304865" y="1843672"/>
                    <a:pt x="309048" y="1852037"/>
                    <a:pt x="314798" y="1850469"/>
                  </a:cubicBezTo>
                  <a:cubicBezTo>
                    <a:pt x="320026" y="1848900"/>
                    <a:pt x="325777" y="1844718"/>
                    <a:pt x="328914" y="1840535"/>
                  </a:cubicBezTo>
                  <a:cubicBezTo>
                    <a:pt x="331528" y="1836875"/>
                    <a:pt x="330483" y="1831125"/>
                    <a:pt x="331528" y="1826419"/>
                  </a:cubicBezTo>
                  <a:cubicBezTo>
                    <a:pt x="321072" y="1825897"/>
                    <a:pt x="312184" y="1825897"/>
                    <a:pt x="302774" y="1825897"/>
                  </a:cubicBezTo>
                  <a:close/>
                  <a:moveTo>
                    <a:pt x="916550" y="2147423"/>
                  </a:moveTo>
                  <a:cubicBezTo>
                    <a:pt x="931188" y="2144286"/>
                    <a:pt x="937985" y="2138535"/>
                    <a:pt x="933802" y="2131216"/>
                  </a:cubicBezTo>
                  <a:cubicBezTo>
                    <a:pt x="931188" y="2126511"/>
                    <a:pt x="923869" y="2121806"/>
                    <a:pt x="918118" y="2121806"/>
                  </a:cubicBezTo>
                  <a:cubicBezTo>
                    <a:pt x="911322" y="2121806"/>
                    <a:pt x="910799" y="2133307"/>
                    <a:pt x="916550" y="2147423"/>
                  </a:cubicBezTo>
                  <a:close/>
                  <a:moveTo>
                    <a:pt x="980332" y="2151083"/>
                  </a:moveTo>
                  <a:cubicBezTo>
                    <a:pt x="985560" y="2145332"/>
                    <a:pt x="988697" y="2141672"/>
                    <a:pt x="991834" y="2138013"/>
                  </a:cubicBezTo>
                  <a:cubicBezTo>
                    <a:pt x="991311" y="2136967"/>
                    <a:pt x="990266" y="2135921"/>
                    <a:pt x="989743" y="2134876"/>
                  </a:cubicBezTo>
                  <a:cubicBezTo>
                    <a:pt x="985037" y="2134353"/>
                    <a:pt x="980855" y="2134353"/>
                    <a:pt x="975104" y="2133830"/>
                  </a:cubicBezTo>
                  <a:cubicBezTo>
                    <a:pt x="977195" y="2139581"/>
                    <a:pt x="978241" y="2143241"/>
                    <a:pt x="980332" y="215108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5">
              <a:extLst>
                <a:ext uri="{FF2B5EF4-FFF2-40B4-BE49-F238E27FC236}">
                  <a16:creationId xmlns:a16="http://schemas.microsoft.com/office/drawing/2014/main" id="{58476836-935E-4FE5-83DA-F398B23C5711}"/>
                </a:ext>
              </a:extLst>
            </p:cNvPr>
            <p:cNvSpPr/>
            <p:nvPr/>
          </p:nvSpPr>
          <p:spPr>
            <a:xfrm>
              <a:off x="6061426" y="546199"/>
              <a:ext cx="172526" cy="172526"/>
            </a:xfrm>
            <a:custGeom>
              <a:avLst/>
              <a:gdLst>
                <a:gd name="connsiteX0" fmla="*/ 0 w 172526"/>
                <a:gd name="connsiteY0" fmla="*/ 85223 h 172526"/>
                <a:gd name="connsiteX1" fmla="*/ 89923 w 172526"/>
                <a:gd name="connsiteY1" fmla="*/ 6 h 172526"/>
                <a:gd name="connsiteX2" fmla="*/ 176709 w 172526"/>
                <a:gd name="connsiteY2" fmla="*/ 82086 h 172526"/>
                <a:gd name="connsiteX3" fmla="*/ 174095 w 172526"/>
                <a:gd name="connsiteY3" fmla="*/ 97771 h 172526"/>
                <a:gd name="connsiteX4" fmla="*/ 93583 w 172526"/>
                <a:gd name="connsiteY4" fmla="*/ 170964 h 172526"/>
                <a:gd name="connsiteX5" fmla="*/ 0 w 172526"/>
                <a:gd name="connsiteY5" fmla="*/ 85223 h 17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26" h="172526">
                  <a:moveTo>
                    <a:pt x="0" y="85223"/>
                  </a:moveTo>
                  <a:cubicBezTo>
                    <a:pt x="0" y="39216"/>
                    <a:pt x="40256" y="528"/>
                    <a:pt x="89923" y="6"/>
                  </a:cubicBezTo>
                  <a:cubicBezTo>
                    <a:pt x="137498" y="-517"/>
                    <a:pt x="176186" y="35557"/>
                    <a:pt x="176709" y="82086"/>
                  </a:cubicBezTo>
                  <a:cubicBezTo>
                    <a:pt x="176709" y="87314"/>
                    <a:pt x="175663" y="92543"/>
                    <a:pt x="174095" y="97771"/>
                  </a:cubicBezTo>
                  <a:cubicBezTo>
                    <a:pt x="160502" y="136981"/>
                    <a:pt x="134362" y="163644"/>
                    <a:pt x="93583" y="170964"/>
                  </a:cubicBezTo>
                  <a:cubicBezTo>
                    <a:pt x="40256" y="181420"/>
                    <a:pt x="0" y="143778"/>
                    <a:pt x="0" y="8522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7">
              <a:extLst>
                <a:ext uri="{FF2B5EF4-FFF2-40B4-BE49-F238E27FC236}">
                  <a16:creationId xmlns:a16="http://schemas.microsoft.com/office/drawing/2014/main" id="{3D2CA07A-B008-4E66-B350-99AADBE1606A}"/>
                </a:ext>
              </a:extLst>
            </p:cNvPr>
            <p:cNvSpPr/>
            <p:nvPr/>
          </p:nvSpPr>
          <p:spPr>
            <a:xfrm>
              <a:off x="6173306" y="2608063"/>
              <a:ext cx="381649" cy="271860"/>
            </a:xfrm>
            <a:custGeom>
              <a:avLst/>
              <a:gdLst>
                <a:gd name="connsiteX0" fmla="*/ 380081 w 381649"/>
                <a:gd name="connsiteY0" fmla="*/ 271953 h 271859"/>
                <a:gd name="connsiteX1" fmla="*/ 330414 w 381649"/>
                <a:gd name="connsiteY1" fmla="*/ 254178 h 271859"/>
                <a:gd name="connsiteX2" fmla="*/ 227944 w 381649"/>
                <a:gd name="connsiteY2" fmla="*/ 198237 h 271859"/>
                <a:gd name="connsiteX3" fmla="*/ 162070 w 381649"/>
                <a:gd name="connsiteY3" fmla="*/ 157981 h 271859"/>
                <a:gd name="connsiteX4" fmla="*/ 127042 w 381649"/>
                <a:gd name="connsiteY4" fmla="*/ 126090 h 271859"/>
                <a:gd name="connsiteX5" fmla="*/ 85218 w 381649"/>
                <a:gd name="connsiteY5" fmla="*/ 96813 h 271859"/>
                <a:gd name="connsiteX6" fmla="*/ 69533 w 381649"/>
                <a:gd name="connsiteY6" fmla="*/ 86357 h 271859"/>
                <a:gd name="connsiteX7" fmla="*/ 0 w 381649"/>
                <a:gd name="connsiteY7" fmla="*/ 93 h 271859"/>
                <a:gd name="connsiteX8" fmla="*/ 45484 w 381649"/>
                <a:gd name="connsiteY8" fmla="*/ 18392 h 271859"/>
                <a:gd name="connsiteX9" fmla="*/ 78944 w 381649"/>
                <a:gd name="connsiteY9" fmla="*/ 53942 h 271859"/>
                <a:gd name="connsiteX10" fmla="*/ 132270 w 381649"/>
                <a:gd name="connsiteY10" fmla="*/ 93153 h 271859"/>
                <a:gd name="connsiteX11" fmla="*/ 138021 w 381649"/>
                <a:gd name="connsiteY11" fmla="*/ 96813 h 271859"/>
                <a:gd name="connsiteX12" fmla="*/ 241537 w 381649"/>
                <a:gd name="connsiteY12" fmla="*/ 175757 h 271859"/>
                <a:gd name="connsiteX13" fmla="*/ 337211 w 381649"/>
                <a:gd name="connsiteY13" fmla="*/ 236925 h 271859"/>
                <a:gd name="connsiteX14" fmla="*/ 345053 w 381649"/>
                <a:gd name="connsiteY14" fmla="*/ 241108 h 271859"/>
                <a:gd name="connsiteX15" fmla="*/ 382172 w 381649"/>
                <a:gd name="connsiteY15" fmla="*/ 269339 h 271859"/>
                <a:gd name="connsiteX16" fmla="*/ 380081 w 381649"/>
                <a:gd name="connsiteY16" fmla="*/ 271953 h 27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649" h="271859">
                  <a:moveTo>
                    <a:pt x="380081" y="271953"/>
                  </a:moveTo>
                  <a:cubicBezTo>
                    <a:pt x="363351" y="266202"/>
                    <a:pt x="346098" y="262020"/>
                    <a:pt x="330414" y="254178"/>
                  </a:cubicBezTo>
                  <a:cubicBezTo>
                    <a:pt x="295909" y="236402"/>
                    <a:pt x="261926" y="217581"/>
                    <a:pt x="227944" y="198237"/>
                  </a:cubicBezTo>
                  <a:cubicBezTo>
                    <a:pt x="205463" y="185690"/>
                    <a:pt x="183505" y="172097"/>
                    <a:pt x="162070" y="157981"/>
                  </a:cubicBezTo>
                  <a:cubicBezTo>
                    <a:pt x="149000" y="149093"/>
                    <a:pt x="138021" y="137592"/>
                    <a:pt x="127042" y="126090"/>
                  </a:cubicBezTo>
                  <a:cubicBezTo>
                    <a:pt x="115018" y="113542"/>
                    <a:pt x="102993" y="100995"/>
                    <a:pt x="85218" y="96813"/>
                  </a:cubicBezTo>
                  <a:cubicBezTo>
                    <a:pt x="79467" y="95244"/>
                    <a:pt x="73193" y="91062"/>
                    <a:pt x="69533" y="86357"/>
                  </a:cubicBezTo>
                  <a:cubicBezTo>
                    <a:pt x="45484" y="58125"/>
                    <a:pt x="21958" y="29893"/>
                    <a:pt x="0" y="93"/>
                  </a:cubicBezTo>
                  <a:cubicBezTo>
                    <a:pt x="18821" y="-952"/>
                    <a:pt x="33460" y="6890"/>
                    <a:pt x="45484" y="18392"/>
                  </a:cubicBezTo>
                  <a:cubicBezTo>
                    <a:pt x="57509" y="29371"/>
                    <a:pt x="67965" y="41918"/>
                    <a:pt x="78944" y="53942"/>
                  </a:cubicBezTo>
                  <a:cubicBezTo>
                    <a:pt x="94105" y="70672"/>
                    <a:pt x="110312" y="85834"/>
                    <a:pt x="132270" y="93153"/>
                  </a:cubicBezTo>
                  <a:cubicBezTo>
                    <a:pt x="134361" y="93676"/>
                    <a:pt x="136453" y="95244"/>
                    <a:pt x="138021" y="96813"/>
                  </a:cubicBezTo>
                  <a:cubicBezTo>
                    <a:pt x="167298" y="129750"/>
                    <a:pt x="204418" y="152753"/>
                    <a:pt x="241537" y="175757"/>
                  </a:cubicBezTo>
                  <a:cubicBezTo>
                    <a:pt x="273951" y="195623"/>
                    <a:pt x="305320" y="216536"/>
                    <a:pt x="337211" y="236925"/>
                  </a:cubicBezTo>
                  <a:cubicBezTo>
                    <a:pt x="339825" y="238494"/>
                    <a:pt x="342439" y="241108"/>
                    <a:pt x="345053" y="241108"/>
                  </a:cubicBezTo>
                  <a:cubicBezTo>
                    <a:pt x="364397" y="241630"/>
                    <a:pt x="371716" y="257314"/>
                    <a:pt x="382172" y="269339"/>
                  </a:cubicBezTo>
                  <a:cubicBezTo>
                    <a:pt x="381127" y="269862"/>
                    <a:pt x="380604" y="270908"/>
                    <a:pt x="380081" y="2719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8">
              <a:extLst>
                <a:ext uri="{FF2B5EF4-FFF2-40B4-BE49-F238E27FC236}">
                  <a16:creationId xmlns:a16="http://schemas.microsoft.com/office/drawing/2014/main" id="{1A54CD4D-6090-4A3F-AAEF-DE361E24E682}"/>
                </a:ext>
              </a:extLst>
            </p:cNvPr>
            <p:cNvSpPr/>
            <p:nvPr/>
          </p:nvSpPr>
          <p:spPr>
            <a:xfrm>
              <a:off x="5950068" y="2212624"/>
              <a:ext cx="193439" cy="355509"/>
            </a:xfrm>
            <a:custGeom>
              <a:avLst/>
              <a:gdLst>
                <a:gd name="connsiteX0" fmla="*/ 0 w 193438"/>
                <a:gd name="connsiteY0" fmla="*/ 1859 h 355509"/>
                <a:gd name="connsiteX1" fmla="*/ 17253 w 193438"/>
                <a:gd name="connsiteY1" fmla="*/ 8655 h 355509"/>
                <a:gd name="connsiteX2" fmla="*/ 31368 w 193438"/>
                <a:gd name="connsiteY2" fmla="*/ 48911 h 355509"/>
                <a:gd name="connsiteX3" fmla="*/ 32937 w 193438"/>
                <a:gd name="connsiteY3" fmla="*/ 53094 h 355509"/>
                <a:gd name="connsiteX4" fmla="*/ 105084 w 193438"/>
                <a:gd name="connsiteY4" fmla="*/ 202094 h 355509"/>
                <a:gd name="connsiteX5" fmla="*/ 165730 w 193438"/>
                <a:gd name="connsiteY5" fmla="*/ 293585 h 355509"/>
                <a:gd name="connsiteX6" fmla="*/ 167821 w 193438"/>
                <a:gd name="connsiteY6" fmla="*/ 296199 h 355509"/>
                <a:gd name="connsiteX7" fmla="*/ 195007 w 193438"/>
                <a:gd name="connsiteY7" fmla="*/ 347434 h 355509"/>
                <a:gd name="connsiteX8" fmla="*/ 195530 w 193438"/>
                <a:gd name="connsiteY8" fmla="*/ 356322 h 355509"/>
                <a:gd name="connsiteX9" fmla="*/ 182460 w 193438"/>
                <a:gd name="connsiteY9" fmla="*/ 345343 h 355509"/>
                <a:gd name="connsiteX10" fmla="*/ 133839 w 193438"/>
                <a:gd name="connsiteY10" fmla="*/ 292540 h 355509"/>
                <a:gd name="connsiteX11" fmla="*/ 118154 w 193438"/>
                <a:gd name="connsiteY11" fmla="*/ 264831 h 355509"/>
                <a:gd name="connsiteX12" fmla="*/ 64828 w 193438"/>
                <a:gd name="connsiteY12" fmla="*/ 177522 h 355509"/>
                <a:gd name="connsiteX13" fmla="*/ 36074 w 193438"/>
                <a:gd name="connsiteY13" fmla="*/ 107466 h 355509"/>
                <a:gd name="connsiteX14" fmla="*/ 34505 w 193438"/>
                <a:gd name="connsiteY14" fmla="*/ 102238 h 355509"/>
                <a:gd name="connsiteX15" fmla="*/ 0 w 193438"/>
                <a:gd name="connsiteY15" fmla="*/ 1859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438" h="355509">
                  <a:moveTo>
                    <a:pt x="0" y="1859"/>
                  </a:moveTo>
                  <a:cubicBezTo>
                    <a:pt x="9933" y="-2324"/>
                    <a:pt x="14639" y="813"/>
                    <a:pt x="17253" y="8655"/>
                  </a:cubicBezTo>
                  <a:cubicBezTo>
                    <a:pt x="21958" y="22248"/>
                    <a:pt x="26663" y="35318"/>
                    <a:pt x="31368" y="48911"/>
                  </a:cubicBezTo>
                  <a:cubicBezTo>
                    <a:pt x="31891" y="50480"/>
                    <a:pt x="32414" y="51525"/>
                    <a:pt x="32937" y="53094"/>
                  </a:cubicBezTo>
                  <a:cubicBezTo>
                    <a:pt x="56986" y="102761"/>
                    <a:pt x="81035" y="152427"/>
                    <a:pt x="105084" y="202094"/>
                  </a:cubicBezTo>
                  <a:cubicBezTo>
                    <a:pt x="121291" y="235031"/>
                    <a:pt x="139590" y="266922"/>
                    <a:pt x="165730" y="293585"/>
                  </a:cubicBezTo>
                  <a:cubicBezTo>
                    <a:pt x="166776" y="294631"/>
                    <a:pt x="167821" y="295154"/>
                    <a:pt x="167821" y="296199"/>
                  </a:cubicBezTo>
                  <a:cubicBezTo>
                    <a:pt x="169912" y="317112"/>
                    <a:pt x="186119" y="330705"/>
                    <a:pt x="195007" y="347434"/>
                  </a:cubicBezTo>
                  <a:cubicBezTo>
                    <a:pt x="196053" y="349526"/>
                    <a:pt x="196576" y="352140"/>
                    <a:pt x="195530" y="356322"/>
                  </a:cubicBezTo>
                  <a:cubicBezTo>
                    <a:pt x="191347" y="352662"/>
                    <a:pt x="186642" y="349526"/>
                    <a:pt x="182460" y="345343"/>
                  </a:cubicBezTo>
                  <a:cubicBezTo>
                    <a:pt x="166253" y="328091"/>
                    <a:pt x="149523" y="310838"/>
                    <a:pt x="133839" y="292540"/>
                  </a:cubicBezTo>
                  <a:cubicBezTo>
                    <a:pt x="127042" y="284697"/>
                    <a:pt x="123383" y="274241"/>
                    <a:pt x="118154" y="264831"/>
                  </a:cubicBezTo>
                  <a:cubicBezTo>
                    <a:pt x="100379" y="235554"/>
                    <a:pt x="80512" y="207845"/>
                    <a:pt x="64828" y="177522"/>
                  </a:cubicBezTo>
                  <a:cubicBezTo>
                    <a:pt x="52804" y="155564"/>
                    <a:pt x="45484" y="130992"/>
                    <a:pt x="36074" y="107466"/>
                  </a:cubicBezTo>
                  <a:cubicBezTo>
                    <a:pt x="35551" y="105897"/>
                    <a:pt x="35551" y="103283"/>
                    <a:pt x="34505" y="102238"/>
                  </a:cubicBezTo>
                  <a:cubicBezTo>
                    <a:pt x="12025" y="72960"/>
                    <a:pt x="14116" y="34796"/>
                    <a:pt x="0" y="1859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9">
              <a:extLst>
                <a:ext uri="{FF2B5EF4-FFF2-40B4-BE49-F238E27FC236}">
                  <a16:creationId xmlns:a16="http://schemas.microsoft.com/office/drawing/2014/main" id="{174FD2F9-66C3-485D-9552-02E73DB90D0A}"/>
                </a:ext>
              </a:extLst>
            </p:cNvPr>
            <p:cNvSpPr/>
            <p:nvPr/>
          </p:nvSpPr>
          <p:spPr>
            <a:xfrm>
              <a:off x="5899619" y="1952874"/>
              <a:ext cx="57509" cy="256176"/>
            </a:xfrm>
            <a:custGeom>
              <a:avLst/>
              <a:gdLst>
                <a:gd name="connsiteX0" fmla="*/ 8624 w 57508"/>
                <a:gd name="connsiteY0" fmla="*/ 204 h 256175"/>
                <a:gd name="connsiteX1" fmla="*/ 22740 w 57508"/>
                <a:gd name="connsiteY1" fmla="*/ 37324 h 256175"/>
                <a:gd name="connsiteX2" fmla="*/ 51494 w 57508"/>
                <a:gd name="connsiteY2" fmla="*/ 62941 h 256175"/>
                <a:gd name="connsiteX3" fmla="*/ 30582 w 57508"/>
                <a:gd name="connsiteY3" fmla="*/ 53008 h 256175"/>
                <a:gd name="connsiteX4" fmla="*/ 32673 w 57508"/>
                <a:gd name="connsiteY4" fmla="*/ 58759 h 256175"/>
                <a:gd name="connsiteX5" fmla="*/ 47834 w 57508"/>
                <a:gd name="connsiteY5" fmla="*/ 127247 h 256175"/>
                <a:gd name="connsiteX6" fmla="*/ 46789 w 57508"/>
                <a:gd name="connsiteY6" fmla="*/ 131429 h 256175"/>
                <a:gd name="connsiteX7" fmla="*/ 42084 w 57508"/>
                <a:gd name="connsiteY7" fmla="*/ 153387 h 256175"/>
                <a:gd name="connsiteX8" fmla="*/ 59859 w 57508"/>
                <a:gd name="connsiteY8" fmla="*/ 214555 h 256175"/>
                <a:gd name="connsiteX9" fmla="*/ 60905 w 57508"/>
                <a:gd name="connsiteY9" fmla="*/ 237036 h 256175"/>
                <a:gd name="connsiteX10" fmla="*/ 49926 w 57508"/>
                <a:gd name="connsiteY10" fmla="*/ 256380 h 256175"/>
                <a:gd name="connsiteX11" fmla="*/ 45743 w 57508"/>
                <a:gd name="connsiteY11" fmla="*/ 254812 h 256175"/>
                <a:gd name="connsiteX12" fmla="*/ 33719 w 57508"/>
                <a:gd name="connsiteY12" fmla="*/ 218215 h 256175"/>
                <a:gd name="connsiteX13" fmla="*/ 782 w 57508"/>
                <a:gd name="connsiteY13" fmla="*/ 10660 h 256175"/>
                <a:gd name="connsiteX14" fmla="*/ 8624 w 57508"/>
                <a:gd name="connsiteY14" fmla="*/ 204 h 25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508" h="256175">
                  <a:moveTo>
                    <a:pt x="8624" y="204"/>
                  </a:moveTo>
                  <a:cubicBezTo>
                    <a:pt x="3396" y="16934"/>
                    <a:pt x="16989" y="25299"/>
                    <a:pt x="22740" y="37324"/>
                  </a:cubicBezTo>
                  <a:cubicBezTo>
                    <a:pt x="44175" y="36801"/>
                    <a:pt x="49926" y="41506"/>
                    <a:pt x="51494" y="62941"/>
                  </a:cubicBezTo>
                  <a:cubicBezTo>
                    <a:pt x="44698" y="59805"/>
                    <a:pt x="38424" y="56668"/>
                    <a:pt x="30582" y="53008"/>
                  </a:cubicBezTo>
                  <a:cubicBezTo>
                    <a:pt x="32150" y="56145"/>
                    <a:pt x="32150" y="57713"/>
                    <a:pt x="32673" y="58759"/>
                  </a:cubicBezTo>
                  <a:cubicBezTo>
                    <a:pt x="50971" y="78625"/>
                    <a:pt x="49403" y="103197"/>
                    <a:pt x="47834" y="127247"/>
                  </a:cubicBezTo>
                  <a:cubicBezTo>
                    <a:pt x="47834" y="128815"/>
                    <a:pt x="47312" y="130906"/>
                    <a:pt x="46789" y="131429"/>
                  </a:cubicBezTo>
                  <a:cubicBezTo>
                    <a:pt x="32150" y="136134"/>
                    <a:pt x="39992" y="146068"/>
                    <a:pt x="42084" y="153387"/>
                  </a:cubicBezTo>
                  <a:cubicBezTo>
                    <a:pt x="47312" y="173776"/>
                    <a:pt x="54108" y="193643"/>
                    <a:pt x="59859" y="214555"/>
                  </a:cubicBezTo>
                  <a:cubicBezTo>
                    <a:pt x="61950" y="221875"/>
                    <a:pt x="62473" y="229717"/>
                    <a:pt x="60905" y="237036"/>
                  </a:cubicBezTo>
                  <a:cubicBezTo>
                    <a:pt x="59336" y="243833"/>
                    <a:pt x="53585" y="250106"/>
                    <a:pt x="49926" y="256380"/>
                  </a:cubicBezTo>
                  <a:cubicBezTo>
                    <a:pt x="48357" y="255857"/>
                    <a:pt x="47312" y="255334"/>
                    <a:pt x="45743" y="254812"/>
                  </a:cubicBezTo>
                  <a:cubicBezTo>
                    <a:pt x="41561" y="242787"/>
                    <a:pt x="37378" y="230762"/>
                    <a:pt x="33719" y="218215"/>
                  </a:cubicBezTo>
                  <a:cubicBezTo>
                    <a:pt x="13329" y="150250"/>
                    <a:pt x="2350" y="81239"/>
                    <a:pt x="782" y="10660"/>
                  </a:cubicBezTo>
                  <a:cubicBezTo>
                    <a:pt x="259" y="6478"/>
                    <a:pt x="-2878" y="-1364"/>
                    <a:pt x="8624" y="204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1">
              <a:extLst>
                <a:ext uri="{FF2B5EF4-FFF2-40B4-BE49-F238E27FC236}">
                  <a16:creationId xmlns:a16="http://schemas.microsoft.com/office/drawing/2014/main" id="{851AA9B8-6CEA-4D1F-9588-A9B72AFF9255}"/>
                </a:ext>
              </a:extLst>
            </p:cNvPr>
            <p:cNvSpPr/>
            <p:nvPr/>
          </p:nvSpPr>
          <p:spPr>
            <a:xfrm>
              <a:off x="6571686" y="2884157"/>
              <a:ext cx="94105" cy="31368"/>
            </a:xfrm>
            <a:custGeom>
              <a:avLst/>
              <a:gdLst>
                <a:gd name="connsiteX0" fmla="*/ 523 w 94105"/>
                <a:gd name="connsiteY0" fmla="*/ 565 h 31368"/>
                <a:gd name="connsiteX1" fmla="*/ 25618 w 94105"/>
                <a:gd name="connsiteY1" fmla="*/ 1087 h 31368"/>
                <a:gd name="connsiteX2" fmla="*/ 73193 w 94105"/>
                <a:gd name="connsiteY2" fmla="*/ 15203 h 31368"/>
                <a:gd name="connsiteX3" fmla="*/ 98811 w 94105"/>
                <a:gd name="connsiteY3" fmla="*/ 33501 h 31368"/>
                <a:gd name="connsiteX4" fmla="*/ 0 w 94105"/>
                <a:gd name="connsiteY4" fmla="*/ 3701 h 31368"/>
                <a:gd name="connsiteX5" fmla="*/ 523 w 94105"/>
                <a:gd name="connsiteY5" fmla="*/ 565 h 3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5" h="31368">
                  <a:moveTo>
                    <a:pt x="523" y="565"/>
                  </a:moveTo>
                  <a:cubicBezTo>
                    <a:pt x="8888" y="565"/>
                    <a:pt x="17775" y="-1004"/>
                    <a:pt x="25618" y="1087"/>
                  </a:cubicBezTo>
                  <a:cubicBezTo>
                    <a:pt x="41825" y="4747"/>
                    <a:pt x="57509" y="10498"/>
                    <a:pt x="73193" y="15203"/>
                  </a:cubicBezTo>
                  <a:cubicBezTo>
                    <a:pt x="83126" y="18340"/>
                    <a:pt x="93582" y="21477"/>
                    <a:pt x="98811" y="33501"/>
                  </a:cubicBezTo>
                  <a:cubicBezTo>
                    <a:pt x="61691" y="32979"/>
                    <a:pt x="34505" y="7361"/>
                    <a:pt x="0" y="3701"/>
                  </a:cubicBezTo>
                  <a:cubicBezTo>
                    <a:pt x="0" y="2656"/>
                    <a:pt x="0" y="1610"/>
                    <a:pt x="523" y="56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DA59F96A-49D9-4DCE-A8CF-71D667773273}"/>
                </a:ext>
              </a:extLst>
            </p:cNvPr>
            <p:cNvSpPr/>
            <p:nvPr/>
          </p:nvSpPr>
          <p:spPr>
            <a:xfrm>
              <a:off x="5870740" y="1083732"/>
              <a:ext cx="36597" cy="26140"/>
            </a:xfrm>
            <a:custGeom>
              <a:avLst/>
              <a:gdLst>
                <a:gd name="connsiteX0" fmla="*/ 28093 w 36596"/>
                <a:gd name="connsiteY0" fmla="*/ 30242 h 26140"/>
                <a:gd name="connsiteX1" fmla="*/ 4044 w 36596"/>
                <a:gd name="connsiteY1" fmla="*/ 17694 h 26140"/>
                <a:gd name="connsiteX2" fmla="*/ 9272 w 36596"/>
                <a:gd name="connsiteY2" fmla="*/ 441 h 26140"/>
                <a:gd name="connsiteX3" fmla="*/ 39595 w 36596"/>
                <a:gd name="connsiteY3" fmla="*/ 17694 h 26140"/>
                <a:gd name="connsiteX4" fmla="*/ 28093 w 36596"/>
                <a:gd name="connsiteY4" fmla="*/ 30242 h 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96" h="26140">
                  <a:moveTo>
                    <a:pt x="28093" y="30242"/>
                  </a:moveTo>
                  <a:cubicBezTo>
                    <a:pt x="20251" y="26059"/>
                    <a:pt x="11363" y="22922"/>
                    <a:pt x="4044" y="17694"/>
                  </a:cubicBezTo>
                  <a:cubicBezTo>
                    <a:pt x="-3275" y="11943"/>
                    <a:pt x="-139" y="2533"/>
                    <a:pt x="9272" y="441"/>
                  </a:cubicBezTo>
                  <a:cubicBezTo>
                    <a:pt x="19728" y="-2173"/>
                    <a:pt x="35935" y="7238"/>
                    <a:pt x="39595" y="17694"/>
                  </a:cubicBezTo>
                  <a:cubicBezTo>
                    <a:pt x="41686" y="25013"/>
                    <a:pt x="38549" y="28150"/>
                    <a:pt x="28093" y="3024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4971A6B2-E689-45EB-9BD1-669AF93A887F}"/>
                </a:ext>
              </a:extLst>
            </p:cNvPr>
            <p:cNvSpPr/>
            <p:nvPr/>
          </p:nvSpPr>
          <p:spPr>
            <a:xfrm>
              <a:off x="7910073" y="2400786"/>
              <a:ext cx="57509" cy="15684"/>
            </a:xfrm>
            <a:custGeom>
              <a:avLst/>
              <a:gdLst>
                <a:gd name="connsiteX0" fmla="*/ 57509 w 57508"/>
                <a:gd name="connsiteY0" fmla="*/ 3476 h 15684"/>
                <a:gd name="connsiteX1" fmla="*/ 0 w 57508"/>
                <a:gd name="connsiteY1" fmla="*/ 19160 h 15684"/>
                <a:gd name="connsiteX2" fmla="*/ 57509 w 57508"/>
                <a:gd name="connsiteY2" fmla="*/ 34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08" h="15684">
                  <a:moveTo>
                    <a:pt x="57509" y="3476"/>
                  </a:moveTo>
                  <a:cubicBezTo>
                    <a:pt x="40256" y="17591"/>
                    <a:pt x="21435" y="21251"/>
                    <a:pt x="0" y="19160"/>
                  </a:cubicBezTo>
                  <a:cubicBezTo>
                    <a:pt x="14116" y="2430"/>
                    <a:pt x="40256" y="-4889"/>
                    <a:pt x="57509" y="34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D474529A-27FD-4D75-92BA-4DB6BB11CC99}"/>
                </a:ext>
              </a:extLst>
            </p:cNvPr>
            <p:cNvSpPr/>
            <p:nvPr/>
          </p:nvSpPr>
          <p:spPr>
            <a:xfrm>
              <a:off x="7425931" y="2211868"/>
              <a:ext cx="26140" cy="20912"/>
            </a:xfrm>
            <a:custGeom>
              <a:avLst/>
              <a:gdLst>
                <a:gd name="connsiteX0" fmla="*/ 19366 w 26140"/>
                <a:gd name="connsiteY0" fmla="*/ 0 h 20912"/>
                <a:gd name="connsiteX1" fmla="*/ 27208 w 26140"/>
                <a:gd name="connsiteY1" fmla="*/ 8888 h 20912"/>
                <a:gd name="connsiteX2" fmla="*/ 11524 w 26140"/>
                <a:gd name="connsiteY2" fmla="*/ 24572 h 20912"/>
                <a:gd name="connsiteX3" fmla="*/ 22 w 26140"/>
                <a:gd name="connsiteY3" fmla="*/ 14116 h 20912"/>
                <a:gd name="connsiteX4" fmla="*/ 19366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19366" y="0"/>
                  </a:moveTo>
                  <a:cubicBezTo>
                    <a:pt x="21457" y="2091"/>
                    <a:pt x="26685" y="5228"/>
                    <a:pt x="27208" y="8888"/>
                  </a:cubicBezTo>
                  <a:cubicBezTo>
                    <a:pt x="28776" y="16730"/>
                    <a:pt x="19366" y="26140"/>
                    <a:pt x="11524" y="24572"/>
                  </a:cubicBezTo>
                  <a:cubicBezTo>
                    <a:pt x="6818" y="23526"/>
                    <a:pt x="22" y="18298"/>
                    <a:pt x="22" y="14116"/>
                  </a:cubicBezTo>
                  <a:cubicBezTo>
                    <a:pt x="-501" y="4183"/>
                    <a:pt x="8387" y="2091"/>
                    <a:pt x="19366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0366057B-0E33-4E9B-99FA-BF5B882737AE}"/>
                </a:ext>
              </a:extLst>
            </p:cNvPr>
            <p:cNvSpPr/>
            <p:nvPr/>
          </p:nvSpPr>
          <p:spPr>
            <a:xfrm>
              <a:off x="6536658" y="938778"/>
              <a:ext cx="41825" cy="20912"/>
            </a:xfrm>
            <a:custGeom>
              <a:avLst/>
              <a:gdLst>
                <a:gd name="connsiteX0" fmla="*/ 0 w 41824"/>
                <a:gd name="connsiteY0" fmla="*/ 21490 h 20912"/>
                <a:gd name="connsiteX1" fmla="*/ 46007 w 41824"/>
                <a:gd name="connsiteY1" fmla="*/ 55 h 20912"/>
                <a:gd name="connsiteX2" fmla="*/ 0 w 41824"/>
                <a:gd name="connsiteY2" fmla="*/ 2149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24" h="20912">
                  <a:moveTo>
                    <a:pt x="0" y="21490"/>
                  </a:moveTo>
                  <a:cubicBezTo>
                    <a:pt x="17253" y="13125"/>
                    <a:pt x="27709" y="-991"/>
                    <a:pt x="46007" y="55"/>
                  </a:cubicBezTo>
                  <a:cubicBezTo>
                    <a:pt x="42347" y="14694"/>
                    <a:pt x="25095" y="23581"/>
                    <a:pt x="0" y="2149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1892DC23-0BD3-4484-BE49-BFD3FC0E160B}"/>
                </a:ext>
              </a:extLst>
            </p:cNvPr>
            <p:cNvSpPr/>
            <p:nvPr/>
          </p:nvSpPr>
          <p:spPr>
            <a:xfrm>
              <a:off x="6994091" y="2744459"/>
              <a:ext cx="20912" cy="20912"/>
            </a:xfrm>
            <a:custGeom>
              <a:avLst/>
              <a:gdLst>
                <a:gd name="connsiteX0" fmla="*/ 20936 w 20912"/>
                <a:gd name="connsiteY0" fmla="*/ 6947 h 20912"/>
                <a:gd name="connsiteX1" fmla="*/ 5774 w 20912"/>
                <a:gd name="connsiteY1" fmla="*/ 24723 h 20912"/>
                <a:gd name="connsiteX2" fmla="*/ 23 w 20912"/>
                <a:gd name="connsiteY2" fmla="*/ 18972 h 20912"/>
                <a:gd name="connsiteX3" fmla="*/ 14139 w 20912"/>
                <a:gd name="connsiteY3" fmla="*/ 151 h 20912"/>
                <a:gd name="connsiteX4" fmla="*/ 20936 w 20912"/>
                <a:gd name="connsiteY4" fmla="*/ 6947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" h="20912">
                  <a:moveTo>
                    <a:pt x="20936" y="6947"/>
                  </a:moveTo>
                  <a:cubicBezTo>
                    <a:pt x="20413" y="18449"/>
                    <a:pt x="13094" y="25768"/>
                    <a:pt x="5774" y="24723"/>
                  </a:cubicBezTo>
                  <a:cubicBezTo>
                    <a:pt x="3683" y="24200"/>
                    <a:pt x="23" y="21063"/>
                    <a:pt x="23" y="18972"/>
                  </a:cubicBezTo>
                  <a:cubicBezTo>
                    <a:pt x="-499" y="9561"/>
                    <a:pt x="7865" y="-1418"/>
                    <a:pt x="14139" y="151"/>
                  </a:cubicBezTo>
                  <a:cubicBezTo>
                    <a:pt x="17276" y="1196"/>
                    <a:pt x="19367" y="5901"/>
                    <a:pt x="20936" y="6947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25B4C167-F096-4635-9C5E-A2EBEA366E49}"/>
                </a:ext>
              </a:extLst>
            </p:cNvPr>
            <p:cNvSpPr/>
            <p:nvPr/>
          </p:nvSpPr>
          <p:spPr>
            <a:xfrm>
              <a:off x="7677423" y="2035682"/>
              <a:ext cx="15684" cy="15684"/>
            </a:xfrm>
            <a:custGeom>
              <a:avLst/>
              <a:gdLst>
                <a:gd name="connsiteX0" fmla="*/ 19344 w 15684"/>
                <a:gd name="connsiteY0" fmla="*/ 0 h 15684"/>
                <a:gd name="connsiteX1" fmla="*/ 18821 w 15684"/>
                <a:gd name="connsiteY1" fmla="*/ 17775 h 15684"/>
                <a:gd name="connsiteX2" fmla="*/ 10456 w 15684"/>
                <a:gd name="connsiteY2" fmla="*/ 20389 h 15684"/>
                <a:gd name="connsiteX3" fmla="*/ 0 w 15684"/>
                <a:gd name="connsiteY3" fmla="*/ 9933 h 15684"/>
                <a:gd name="connsiteX4" fmla="*/ 19344 w 15684"/>
                <a:gd name="connsiteY4" fmla="*/ 0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19344" y="0"/>
                  </a:moveTo>
                  <a:cubicBezTo>
                    <a:pt x="19344" y="7842"/>
                    <a:pt x="19867" y="13070"/>
                    <a:pt x="18821" y="17775"/>
                  </a:cubicBezTo>
                  <a:cubicBezTo>
                    <a:pt x="18298" y="19344"/>
                    <a:pt x="12547" y="21435"/>
                    <a:pt x="10456" y="20389"/>
                  </a:cubicBezTo>
                  <a:cubicBezTo>
                    <a:pt x="6796" y="18298"/>
                    <a:pt x="4182" y="14639"/>
                    <a:pt x="0" y="9933"/>
                  </a:cubicBezTo>
                  <a:cubicBezTo>
                    <a:pt x="6796" y="6274"/>
                    <a:pt x="12025" y="3660"/>
                    <a:pt x="19344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1E73284B-D3B0-4C54-ADD2-85B65DA7A382}"/>
                </a:ext>
              </a:extLst>
            </p:cNvPr>
            <p:cNvSpPr/>
            <p:nvPr/>
          </p:nvSpPr>
          <p:spPr>
            <a:xfrm>
              <a:off x="7769387" y="2151223"/>
              <a:ext cx="10456" cy="15684"/>
            </a:xfrm>
            <a:custGeom>
              <a:avLst/>
              <a:gdLst>
                <a:gd name="connsiteX0" fmla="*/ 13643 w 10456"/>
                <a:gd name="connsiteY0" fmla="*/ 17253 h 15684"/>
                <a:gd name="connsiteX1" fmla="*/ 51 w 10456"/>
                <a:gd name="connsiteY1" fmla="*/ 7319 h 15684"/>
                <a:gd name="connsiteX2" fmla="*/ 5279 w 10456"/>
                <a:gd name="connsiteY2" fmla="*/ 0 h 15684"/>
                <a:gd name="connsiteX3" fmla="*/ 13643 w 10456"/>
                <a:gd name="connsiteY3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6" h="15684">
                  <a:moveTo>
                    <a:pt x="13643" y="17253"/>
                  </a:moveTo>
                  <a:cubicBezTo>
                    <a:pt x="7893" y="13070"/>
                    <a:pt x="3187" y="10456"/>
                    <a:pt x="51" y="7319"/>
                  </a:cubicBezTo>
                  <a:cubicBezTo>
                    <a:pt x="-472" y="6796"/>
                    <a:pt x="3187" y="0"/>
                    <a:pt x="5279" y="0"/>
                  </a:cubicBezTo>
                  <a:cubicBezTo>
                    <a:pt x="13121" y="0"/>
                    <a:pt x="15735" y="4705"/>
                    <a:pt x="13643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6060D11F-27ED-43D3-88AA-60A8A03A65C9}"/>
                </a:ext>
              </a:extLst>
            </p:cNvPr>
            <p:cNvSpPr/>
            <p:nvPr/>
          </p:nvSpPr>
          <p:spPr>
            <a:xfrm>
              <a:off x="6214608" y="1842244"/>
              <a:ext cx="15684" cy="10456"/>
            </a:xfrm>
            <a:custGeom>
              <a:avLst/>
              <a:gdLst>
                <a:gd name="connsiteX0" fmla="*/ 4705 w 15684"/>
                <a:gd name="connsiteY0" fmla="*/ 0 h 10456"/>
                <a:gd name="connsiteX1" fmla="*/ 16730 w 15684"/>
                <a:gd name="connsiteY1" fmla="*/ 9410 h 10456"/>
                <a:gd name="connsiteX2" fmla="*/ 12025 w 15684"/>
                <a:gd name="connsiteY2" fmla="*/ 14116 h 10456"/>
                <a:gd name="connsiteX3" fmla="*/ 0 w 15684"/>
                <a:gd name="connsiteY3" fmla="*/ 5228 h 10456"/>
                <a:gd name="connsiteX4" fmla="*/ 4705 w 15684"/>
                <a:gd name="connsiteY4" fmla="*/ 0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0456">
                  <a:moveTo>
                    <a:pt x="4705" y="0"/>
                  </a:moveTo>
                  <a:cubicBezTo>
                    <a:pt x="8888" y="3137"/>
                    <a:pt x="13070" y="6274"/>
                    <a:pt x="16730" y="9410"/>
                  </a:cubicBezTo>
                  <a:cubicBezTo>
                    <a:pt x="15161" y="10979"/>
                    <a:pt x="12547" y="14116"/>
                    <a:pt x="12025" y="14116"/>
                  </a:cubicBezTo>
                  <a:cubicBezTo>
                    <a:pt x="7842" y="11502"/>
                    <a:pt x="3660" y="8365"/>
                    <a:pt x="0" y="5228"/>
                  </a:cubicBezTo>
                  <a:cubicBezTo>
                    <a:pt x="1568" y="3660"/>
                    <a:pt x="3137" y="1568"/>
                    <a:pt x="4705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0">
              <a:extLst>
                <a:ext uri="{FF2B5EF4-FFF2-40B4-BE49-F238E27FC236}">
                  <a16:creationId xmlns:a16="http://schemas.microsoft.com/office/drawing/2014/main" id="{533AEC82-321F-4A2B-89BF-A4CD9DF3D7CE}"/>
                </a:ext>
              </a:extLst>
            </p:cNvPr>
            <p:cNvSpPr/>
            <p:nvPr/>
          </p:nvSpPr>
          <p:spPr>
            <a:xfrm>
              <a:off x="6055675" y="1840675"/>
              <a:ext cx="5228" cy="15684"/>
            </a:xfrm>
            <a:custGeom>
              <a:avLst/>
              <a:gdLst>
                <a:gd name="connsiteX0" fmla="*/ 0 w 5228"/>
                <a:gd name="connsiteY0" fmla="*/ 17776 h 15684"/>
                <a:gd name="connsiteX1" fmla="*/ 0 w 5228"/>
                <a:gd name="connsiteY1" fmla="*/ 0 h 15684"/>
                <a:gd name="connsiteX2" fmla="*/ 0 w 5228"/>
                <a:gd name="connsiteY2" fmla="*/ 177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8" h="15684">
                  <a:moveTo>
                    <a:pt x="0" y="17776"/>
                  </a:moveTo>
                  <a:cubicBezTo>
                    <a:pt x="0" y="10979"/>
                    <a:pt x="0" y="5751"/>
                    <a:pt x="0" y="0"/>
                  </a:cubicBezTo>
                  <a:cubicBezTo>
                    <a:pt x="9933" y="6274"/>
                    <a:pt x="9933" y="11502"/>
                    <a:pt x="0" y="177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1">
              <a:extLst>
                <a:ext uri="{FF2B5EF4-FFF2-40B4-BE49-F238E27FC236}">
                  <a16:creationId xmlns:a16="http://schemas.microsoft.com/office/drawing/2014/main" id="{581EC05A-4D6B-45EC-B930-E7E36504C870}"/>
                </a:ext>
              </a:extLst>
            </p:cNvPr>
            <p:cNvSpPr/>
            <p:nvPr/>
          </p:nvSpPr>
          <p:spPr>
            <a:xfrm>
              <a:off x="6690886" y="904285"/>
              <a:ext cx="15684" cy="5228"/>
            </a:xfrm>
            <a:custGeom>
              <a:avLst/>
              <a:gdLst>
                <a:gd name="connsiteX0" fmla="*/ 18298 w 15684"/>
                <a:gd name="connsiteY0" fmla="*/ 4225 h 5228"/>
                <a:gd name="connsiteX1" fmla="*/ 0 w 15684"/>
                <a:gd name="connsiteY1" fmla="*/ 9976 h 5228"/>
                <a:gd name="connsiteX2" fmla="*/ 18298 w 15684"/>
                <a:gd name="connsiteY2" fmla="*/ 4225 h 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84" h="5228">
                  <a:moveTo>
                    <a:pt x="18298" y="4225"/>
                  </a:moveTo>
                  <a:cubicBezTo>
                    <a:pt x="10456" y="6316"/>
                    <a:pt x="5751" y="7885"/>
                    <a:pt x="0" y="9976"/>
                  </a:cubicBezTo>
                  <a:cubicBezTo>
                    <a:pt x="2091" y="-1526"/>
                    <a:pt x="4705" y="-2571"/>
                    <a:pt x="18298" y="422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2">
              <a:extLst>
                <a:ext uri="{FF2B5EF4-FFF2-40B4-BE49-F238E27FC236}">
                  <a16:creationId xmlns:a16="http://schemas.microsoft.com/office/drawing/2014/main" id="{2AC3E98C-BC8E-4829-BD22-1C03C3F7C3B2}"/>
                </a:ext>
              </a:extLst>
            </p:cNvPr>
            <p:cNvSpPr/>
            <p:nvPr/>
          </p:nvSpPr>
          <p:spPr>
            <a:xfrm>
              <a:off x="6447258" y="2410454"/>
              <a:ext cx="31368" cy="36597"/>
            </a:xfrm>
            <a:custGeom>
              <a:avLst/>
              <a:gdLst>
                <a:gd name="connsiteX0" fmla="*/ 35028 w 31368"/>
                <a:gd name="connsiteY0" fmla="*/ 40338 h 36596"/>
                <a:gd name="connsiteX1" fmla="*/ 16730 w 31368"/>
                <a:gd name="connsiteY1" fmla="*/ 33018 h 36596"/>
                <a:gd name="connsiteX2" fmla="*/ 0 w 31368"/>
                <a:gd name="connsiteY2" fmla="*/ 604 h 36596"/>
                <a:gd name="connsiteX3" fmla="*/ 23526 w 31368"/>
                <a:gd name="connsiteY3" fmla="*/ 13152 h 36596"/>
                <a:gd name="connsiteX4" fmla="*/ 30323 w 31368"/>
                <a:gd name="connsiteY4" fmla="*/ 23085 h 36596"/>
                <a:gd name="connsiteX5" fmla="*/ 35028 w 31368"/>
                <a:gd name="connsiteY5" fmla="*/ 40338 h 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68" h="36596">
                  <a:moveTo>
                    <a:pt x="35028" y="40338"/>
                  </a:moveTo>
                  <a:cubicBezTo>
                    <a:pt x="25618" y="36678"/>
                    <a:pt x="20389" y="34587"/>
                    <a:pt x="16730" y="33018"/>
                  </a:cubicBezTo>
                  <a:cubicBezTo>
                    <a:pt x="10979" y="21517"/>
                    <a:pt x="5751" y="11060"/>
                    <a:pt x="0" y="604"/>
                  </a:cubicBezTo>
                  <a:cubicBezTo>
                    <a:pt x="14116" y="-1487"/>
                    <a:pt x="19344" y="1650"/>
                    <a:pt x="23526" y="13152"/>
                  </a:cubicBezTo>
                  <a:cubicBezTo>
                    <a:pt x="25095" y="16811"/>
                    <a:pt x="28754" y="19425"/>
                    <a:pt x="30323" y="23085"/>
                  </a:cubicBezTo>
                  <a:cubicBezTo>
                    <a:pt x="31891" y="27790"/>
                    <a:pt x="32937" y="33018"/>
                    <a:pt x="35028" y="40338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3">
              <a:extLst>
                <a:ext uri="{FF2B5EF4-FFF2-40B4-BE49-F238E27FC236}">
                  <a16:creationId xmlns:a16="http://schemas.microsoft.com/office/drawing/2014/main" id="{AD44D722-3FFD-42BD-819A-64BB4E4D7071}"/>
                </a:ext>
              </a:extLst>
            </p:cNvPr>
            <p:cNvSpPr/>
            <p:nvPr/>
          </p:nvSpPr>
          <p:spPr>
            <a:xfrm>
              <a:off x="6180626" y="2326363"/>
              <a:ext cx="26140" cy="20912"/>
            </a:xfrm>
            <a:custGeom>
              <a:avLst/>
              <a:gdLst>
                <a:gd name="connsiteX0" fmla="*/ 0 w 26140"/>
                <a:gd name="connsiteY0" fmla="*/ 0 h 20912"/>
                <a:gd name="connsiteX1" fmla="*/ 28754 w 26140"/>
                <a:gd name="connsiteY1" fmla="*/ 0 h 20912"/>
                <a:gd name="connsiteX2" fmla="*/ 26140 w 26140"/>
                <a:gd name="connsiteY2" fmla="*/ 14116 h 20912"/>
                <a:gd name="connsiteX3" fmla="*/ 12025 w 26140"/>
                <a:gd name="connsiteY3" fmla="*/ 24049 h 20912"/>
                <a:gd name="connsiteX4" fmla="*/ 0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0" y="0"/>
                  </a:moveTo>
                  <a:cubicBezTo>
                    <a:pt x="9933" y="0"/>
                    <a:pt x="18821" y="0"/>
                    <a:pt x="28754" y="0"/>
                  </a:cubicBezTo>
                  <a:cubicBezTo>
                    <a:pt x="28232" y="4705"/>
                    <a:pt x="28754" y="10979"/>
                    <a:pt x="26140" y="14116"/>
                  </a:cubicBezTo>
                  <a:cubicBezTo>
                    <a:pt x="23004" y="18821"/>
                    <a:pt x="17253" y="22481"/>
                    <a:pt x="12025" y="24049"/>
                  </a:cubicBezTo>
                  <a:cubicBezTo>
                    <a:pt x="6274" y="26140"/>
                    <a:pt x="2091" y="17775"/>
                    <a:pt x="0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4">
              <a:extLst>
                <a:ext uri="{FF2B5EF4-FFF2-40B4-BE49-F238E27FC236}">
                  <a16:creationId xmlns:a16="http://schemas.microsoft.com/office/drawing/2014/main" id="{36BE91EC-6A5D-4AF8-9BC7-F514FB0A5B06}"/>
                </a:ext>
              </a:extLst>
            </p:cNvPr>
            <p:cNvSpPr/>
            <p:nvPr/>
          </p:nvSpPr>
          <p:spPr>
            <a:xfrm>
              <a:off x="6790497" y="2622778"/>
              <a:ext cx="20912" cy="20912"/>
            </a:xfrm>
            <a:custGeom>
              <a:avLst/>
              <a:gdLst>
                <a:gd name="connsiteX0" fmla="*/ 3905 w 20912"/>
                <a:gd name="connsiteY0" fmla="*/ 25112 h 20912"/>
                <a:gd name="connsiteX1" fmla="*/ 5996 w 20912"/>
                <a:gd name="connsiteY1" fmla="*/ 17 h 20912"/>
                <a:gd name="connsiteX2" fmla="*/ 21680 w 20912"/>
                <a:gd name="connsiteY2" fmla="*/ 9428 h 20912"/>
                <a:gd name="connsiteX3" fmla="*/ 3905 w 20912"/>
                <a:gd name="connsiteY3" fmla="*/ 25112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12" h="20912">
                  <a:moveTo>
                    <a:pt x="3905" y="25112"/>
                  </a:moveTo>
                  <a:cubicBezTo>
                    <a:pt x="-1846" y="10996"/>
                    <a:pt x="-1323" y="-506"/>
                    <a:pt x="5996" y="17"/>
                  </a:cubicBezTo>
                  <a:cubicBezTo>
                    <a:pt x="11224" y="17"/>
                    <a:pt x="18543" y="4722"/>
                    <a:pt x="21680" y="9428"/>
                  </a:cubicBezTo>
                  <a:cubicBezTo>
                    <a:pt x="25340" y="16224"/>
                    <a:pt x="18543" y="21975"/>
                    <a:pt x="3905" y="2511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5">
              <a:extLst>
                <a:ext uri="{FF2B5EF4-FFF2-40B4-BE49-F238E27FC236}">
                  <a16:creationId xmlns:a16="http://schemas.microsoft.com/office/drawing/2014/main" id="{7C512D63-FF1D-48FF-9139-9EF1469C90DC}"/>
                </a:ext>
              </a:extLst>
            </p:cNvPr>
            <p:cNvSpPr/>
            <p:nvPr/>
          </p:nvSpPr>
          <p:spPr>
            <a:xfrm>
              <a:off x="6853479" y="2634297"/>
              <a:ext cx="15684" cy="15684"/>
            </a:xfrm>
            <a:custGeom>
              <a:avLst/>
              <a:gdLst>
                <a:gd name="connsiteX0" fmla="*/ 4705 w 15684"/>
                <a:gd name="connsiteY0" fmla="*/ 17253 h 15684"/>
                <a:gd name="connsiteX1" fmla="*/ 0 w 15684"/>
                <a:gd name="connsiteY1" fmla="*/ 0 h 15684"/>
                <a:gd name="connsiteX2" fmla="*/ 14639 w 15684"/>
                <a:gd name="connsiteY2" fmla="*/ 1046 h 15684"/>
                <a:gd name="connsiteX3" fmla="*/ 16730 w 15684"/>
                <a:gd name="connsiteY3" fmla="*/ 4182 h 15684"/>
                <a:gd name="connsiteX4" fmla="*/ 4705 w 15684"/>
                <a:gd name="connsiteY4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4705" y="17253"/>
                  </a:moveTo>
                  <a:cubicBezTo>
                    <a:pt x="2614" y="9410"/>
                    <a:pt x="1568" y="5751"/>
                    <a:pt x="0" y="0"/>
                  </a:cubicBezTo>
                  <a:cubicBezTo>
                    <a:pt x="5751" y="523"/>
                    <a:pt x="9933" y="523"/>
                    <a:pt x="14639" y="1046"/>
                  </a:cubicBezTo>
                  <a:cubicBezTo>
                    <a:pt x="15161" y="2091"/>
                    <a:pt x="16207" y="3137"/>
                    <a:pt x="16730" y="4182"/>
                  </a:cubicBezTo>
                  <a:cubicBezTo>
                    <a:pt x="13070" y="7842"/>
                    <a:pt x="9933" y="11502"/>
                    <a:pt x="4705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C50848-1BCA-4301-85EF-B44EEF2DC826}"/>
              </a:ext>
            </a:extLst>
          </p:cNvPr>
          <p:cNvGrpSpPr/>
          <p:nvPr/>
        </p:nvGrpSpPr>
        <p:grpSpPr>
          <a:xfrm>
            <a:off x="8048587" y="3772896"/>
            <a:ext cx="2698694" cy="1259750"/>
            <a:chOff x="3116849" y="5179978"/>
            <a:chExt cx="2924863" cy="1365325"/>
          </a:xfrm>
          <a:solidFill>
            <a:schemeClr val="accent1"/>
          </a:solidFill>
        </p:grpSpPr>
        <p:sp>
          <p:nvSpPr>
            <p:cNvPr id="48" name="Freeform: Shape 26">
              <a:extLst>
                <a:ext uri="{FF2B5EF4-FFF2-40B4-BE49-F238E27FC236}">
                  <a16:creationId xmlns:a16="http://schemas.microsoft.com/office/drawing/2014/main" id="{E902DEAA-FCC2-4A0E-97E9-11A11ED48245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71087E4B-8175-4C21-A951-06EED59EC63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0" name="Freeform: Shape 28">
              <a:extLst>
                <a:ext uri="{FF2B5EF4-FFF2-40B4-BE49-F238E27FC236}">
                  <a16:creationId xmlns:a16="http://schemas.microsoft.com/office/drawing/2014/main" id="{78961A69-B2C0-4D02-9D38-5A7139ABB597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1" name="Freeform: Shape 29">
              <a:extLst>
                <a:ext uri="{FF2B5EF4-FFF2-40B4-BE49-F238E27FC236}">
                  <a16:creationId xmlns:a16="http://schemas.microsoft.com/office/drawing/2014/main" id="{54BB2FEC-0B4B-4E84-BB5A-0214C3378D7C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72BBB102-C15A-490B-8B09-D91C5602FA8D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3" name="Freeform: Shape 31">
              <a:extLst>
                <a:ext uri="{FF2B5EF4-FFF2-40B4-BE49-F238E27FC236}">
                  <a16:creationId xmlns:a16="http://schemas.microsoft.com/office/drawing/2014/main" id="{A072EE41-B0C0-47C9-AEE2-C4CAB1EE1DB9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D97F910-AA30-4DFC-8E51-90CF784BBFAB}"/>
              </a:ext>
            </a:extLst>
          </p:cNvPr>
          <p:cNvGrpSpPr/>
          <p:nvPr/>
        </p:nvGrpSpPr>
        <p:grpSpPr>
          <a:xfrm>
            <a:off x="8968172" y="3252761"/>
            <a:ext cx="633507" cy="733672"/>
            <a:chOff x="5515874" y="3035026"/>
            <a:chExt cx="633507" cy="733672"/>
          </a:xfrm>
        </p:grpSpPr>
        <p:sp>
          <p:nvSpPr>
            <p:cNvPr id="55" name="Freeform: Shape 34">
              <a:extLst>
                <a:ext uri="{FF2B5EF4-FFF2-40B4-BE49-F238E27FC236}">
                  <a16:creationId xmlns:a16="http://schemas.microsoft.com/office/drawing/2014/main" id="{6893614F-E04D-4564-8C4F-10A4FB7765E5}"/>
                </a:ext>
              </a:extLst>
            </p:cNvPr>
            <p:cNvSpPr/>
            <p:nvPr/>
          </p:nvSpPr>
          <p:spPr>
            <a:xfrm>
              <a:off x="5515874" y="3152847"/>
              <a:ext cx="574864" cy="615851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6">
              <a:extLst>
                <a:ext uri="{FF2B5EF4-FFF2-40B4-BE49-F238E27FC236}">
                  <a16:creationId xmlns:a16="http://schemas.microsoft.com/office/drawing/2014/main" id="{5B20810E-1336-41EC-BD5F-022FF6898385}"/>
                </a:ext>
              </a:extLst>
            </p:cNvPr>
            <p:cNvSpPr/>
            <p:nvPr/>
          </p:nvSpPr>
          <p:spPr>
            <a:xfrm>
              <a:off x="5575568" y="3035026"/>
              <a:ext cx="573813" cy="623208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EB47D0-BCB1-4CAA-900F-70BDD907CEC9}"/>
              </a:ext>
            </a:extLst>
          </p:cNvPr>
          <p:cNvGrpSpPr/>
          <p:nvPr/>
        </p:nvGrpSpPr>
        <p:grpSpPr>
          <a:xfrm>
            <a:off x="9829729" y="3194518"/>
            <a:ext cx="467997" cy="662974"/>
            <a:chOff x="6352212" y="2887347"/>
            <a:chExt cx="467997" cy="662974"/>
          </a:xfrm>
        </p:grpSpPr>
        <p:sp>
          <p:nvSpPr>
            <p:cNvPr id="58" name="Freeform: Shape 37">
              <a:extLst>
                <a:ext uri="{FF2B5EF4-FFF2-40B4-BE49-F238E27FC236}">
                  <a16:creationId xmlns:a16="http://schemas.microsoft.com/office/drawing/2014/main" id="{3DF275B9-E461-4C5A-9B84-645C4B4426DF}"/>
                </a:ext>
              </a:extLst>
            </p:cNvPr>
            <p:cNvSpPr/>
            <p:nvPr/>
          </p:nvSpPr>
          <p:spPr>
            <a:xfrm>
              <a:off x="6352212" y="2897687"/>
              <a:ext cx="265888" cy="652634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8">
              <a:extLst>
                <a:ext uri="{FF2B5EF4-FFF2-40B4-BE49-F238E27FC236}">
                  <a16:creationId xmlns:a16="http://schemas.microsoft.com/office/drawing/2014/main" id="{66A159F9-1B79-4384-81D9-0B21A99B61A1}"/>
                </a:ext>
              </a:extLst>
            </p:cNvPr>
            <p:cNvSpPr/>
            <p:nvPr/>
          </p:nvSpPr>
          <p:spPr>
            <a:xfrm>
              <a:off x="6555372" y="2887347"/>
              <a:ext cx="264837" cy="655787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1AEFDF-FF6C-45AB-8BE9-D1367A816D37}"/>
              </a:ext>
            </a:extLst>
          </p:cNvPr>
          <p:cNvGrpSpPr/>
          <p:nvPr/>
        </p:nvGrpSpPr>
        <p:grpSpPr>
          <a:xfrm>
            <a:off x="10431323" y="3638368"/>
            <a:ext cx="406779" cy="455955"/>
            <a:chOff x="6267296" y="3775500"/>
            <a:chExt cx="406779" cy="455955"/>
          </a:xfrm>
        </p:grpSpPr>
        <p:sp>
          <p:nvSpPr>
            <p:cNvPr id="61" name="Freeform: Shape 35">
              <a:extLst>
                <a:ext uri="{FF2B5EF4-FFF2-40B4-BE49-F238E27FC236}">
                  <a16:creationId xmlns:a16="http://schemas.microsoft.com/office/drawing/2014/main" id="{A746C87D-175B-4532-8104-EBF770B4A32D}"/>
                </a:ext>
              </a:extLst>
            </p:cNvPr>
            <p:cNvSpPr/>
            <p:nvPr/>
          </p:nvSpPr>
          <p:spPr>
            <a:xfrm>
              <a:off x="6373506" y="3789009"/>
              <a:ext cx="300569" cy="442446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9">
              <a:extLst>
                <a:ext uri="{FF2B5EF4-FFF2-40B4-BE49-F238E27FC236}">
                  <a16:creationId xmlns:a16="http://schemas.microsoft.com/office/drawing/2014/main" id="{D4965D0A-672B-4693-8D93-CE385FAB45CF}"/>
                </a:ext>
              </a:extLst>
            </p:cNvPr>
            <p:cNvSpPr/>
            <p:nvPr/>
          </p:nvSpPr>
          <p:spPr>
            <a:xfrm>
              <a:off x="6267296" y="3775500"/>
              <a:ext cx="298467" cy="443497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9931" y="444137"/>
            <a:ext cx="62743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rgbClr val="8C221E"/>
                </a:solidFill>
                <a:latin typeface="Berlin Sans FB" panose="020E0602020502020306" pitchFamily="34" charset="0"/>
              </a:rPr>
              <a:t>Future Scope:</a:t>
            </a:r>
          </a:p>
          <a:p>
            <a:pPr marL="457200" indent="-457200" algn="just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C221E"/>
                </a:solidFill>
              </a:rPr>
              <a:t>The project can be customized to allow users to select their preferred type of coffee, strength, and other options to create a personalized experience</a:t>
            </a:r>
            <a:r>
              <a:rPr lang="en-US" dirty="0" smtClean="0">
                <a:solidFill>
                  <a:srgbClr val="8C221E"/>
                </a:solidFill>
              </a:rPr>
              <a:t>.</a:t>
            </a:r>
          </a:p>
          <a:p>
            <a:pPr algn="just">
              <a:buSzPct val="120000"/>
            </a:pPr>
            <a:endParaRPr lang="en-US" dirty="0" smtClean="0">
              <a:solidFill>
                <a:srgbClr val="8C221E"/>
              </a:solidFill>
            </a:endParaRPr>
          </a:p>
          <a:p>
            <a:pPr marL="457200" indent="-457200" algn="just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C221E"/>
                </a:solidFill>
              </a:rPr>
              <a:t>Integration with </a:t>
            </a:r>
            <a:r>
              <a:rPr lang="en-US" dirty="0" err="1">
                <a:solidFill>
                  <a:srgbClr val="8C221E"/>
                </a:solidFill>
              </a:rPr>
              <a:t>IoT</a:t>
            </a:r>
            <a:r>
              <a:rPr lang="en-US" dirty="0">
                <a:solidFill>
                  <a:srgbClr val="8C221E"/>
                </a:solidFill>
              </a:rPr>
              <a:t> devices can allow users to remotely control their coffee machines using their smartphones or other </a:t>
            </a:r>
            <a:r>
              <a:rPr lang="en-US" dirty="0" smtClean="0">
                <a:solidFill>
                  <a:srgbClr val="8C221E"/>
                </a:solidFill>
              </a:rPr>
              <a:t>devices.</a:t>
            </a:r>
          </a:p>
          <a:p>
            <a:pPr marL="457200" indent="-457200" algn="just">
              <a:buSzPct val="120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8C221E"/>
              </a:solidFill>
            </a:endParaRPr>
          </a:p>
          <a:p>
            <a:pPr marL="457200" indent="-457200" algn="just">
              <a:buSzPct val="12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8C221E"/>
                </a:solidFill>
              </a:rPr>
              <a:t>The </a:t>
            </a:r>
            <a:r>
              <a:rPr lang="en-US" dirty="0">
                <a:solidFill>
                  <a:srgbClr val="8C221E"/>
                </a:solidFill>
              </a:rPr>
              <a:t>use of voice assistants such as Amazon's Alexa or Google Assistant can enable users to control their coffee machines using voice commands.</a:t>
            </a:r>
            <a:endParaRPr lang="en-IN" sz="2400" dirty="0">
              <a:solidFill>
                <a:srgbClr val="8C221E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767386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62940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234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맑은 고딕</vt:lpstr>
      <vt:lpstr>Arial</vt:lpstr>
      <vt:lpstr>Arial Nova</vt:lpstr>
      <vt:lpstr>Arial Unicode MS</vt:lpstr>
      <vt:lpstr>Berlin Sans FB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LENOVO</cp:lastModifiedBy>
  <cp:revision>119</cp:revision>
  <dcterms:created xsi:type="dcterms:W3CDTF">2018-04-24T17:14:44Z</dcterms:created>
  <dcterms:modified xsi:type="dcterms:W3CDTF">2023-03-24T08:03:09Z</dcterms:modified>
</cp:coreProperties>
</file>