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81" r:id="rId3"/>
    <p:sldId id="300" r:id="rId4"/>
    <p:sldId id="301" r:id="rId5"/>
    <p:sldId id="264" r:id="rId6"/>
    <p:sldId id="279" r:id="rId7"/>
  </p:sldIdLst>
  <p:sldSz cx="9144000" cy="5143500" type="screen16x9"/>
  <p:notesSz cx="6858000" cy="9144000"/>
  <p:embeddedFontLst>
    <p:embeddedFont>
      <p:font typeface="Rubik Black" panose="020B0604020202020204" charset="-79"/>
      <p:bold r:id="rId9"/>
      <p:boldItalic r:id="rId10"/>
    </p:embeddedFont>
    <p:embeddedFont>
      <p:font typeface="Bebas Neue" panose="020B0604020202020204" charset="0"/>
      <p:regular r:id="rId11"/>
    </p:embeddedFont>
    <p:embeddedFont>
      <p:font typeface="Karl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F85788-F087-4201-B996-29DD576B34CF}">
  <a:tblStyle styleId="{FCF85788-F087-4201-B996-29DD576B34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F1ADB6-76C1-4C80-B123-E59B86C927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86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8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6" r:id="rId5"/>
    <p:sldLayoutId id="2147483669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758953" cy="1341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/>
              <a:t>Remote Desktop Control</a:t>
            </a:r>
            <a:endParaRPr sz="45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4902143" y="2956597"/>
            <a:ext cx="2382982" cy="1380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Name: Gaikwad Jeet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Rol</a:t>
            </a:r>
            <a:r>
              <a:rPr lang="en-US" dirty="0" smtClean="0"/>
              <a:t>l No: 55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Enroll No: 22002170120010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Batch: A2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Branch: CE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413" y="407641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3048099" y="2965418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rc 2"/>
          <p:cNvSpPr/>
          <p:nvPr/>
        </p:nvSpPr>
        <p:spPr>
          <a:xfrm>
            <a:off x="2588214" y="2604449"/>
            <a:ext cx="865422" cy="721937"/>
          </a:xfrm>
          <a:prstGeom prst="arc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991482" y="0"/>
            <a:ext cx="3152518" cy="6038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9"/>
            <a:ext cx="741512" cy="776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Introduction</a:t>
            </a:r>
            <a:endParaRPr sz="3200"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099" y="1600325"/>
            <a:ext cx="7713925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project on remote desktop control using Java focuses on creating an application that connects and accesses remote devices using their IP addresses. </a:t>
            </a:r>
            <a:endParaRPr lang="en-US" dirty="0" smtClean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This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allows users to establish a secure connection to control and monitor remote systems directly from their local devices. </a:t>
            </a:r>
            <a:endParaRPr lang="en-US" dirty="0" smtClean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By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leveraging IP-based connections, the application provides straightforward access to remote devices, showcasing Java's potential for developing efficient and secure remote desktop control solutions.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Flow-chart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14" y="671945"/>
            <a:ext cx="2848267" cy="41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Functionality</a:t>
            </a:r>
            <a:endParaRPr sz="3200"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099" y="1600325"/>
            <a:ext cx="7713925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Connection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</a:t>
            </a: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Access: Establishing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 secure connection to remote devices using their IP addresses, allowing users to access and control remote systems from their local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Real-Time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Screen Sharing</a:t>
            </a: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Providing live view and control of the remote desktop, enabling efficient monitoring and interaction.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Encrypted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Communication</a:t>
            </a:r>
            <a:r>
              <a:rPr lang="en-US" dirty="0" smtClean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Ensuring data safety and privacy by using encryption for secure transmission between the local and remote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project offers a straightforward way to access remote devices over the network, providing users with the ability to control and monitor systems remotely with ease.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6818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715094" y="941661"/>
            <a:ext cx="3771900" cy="3720394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94096" y="941661"/>
            <a:ext cx="3771900" cy="3720394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2" name="Google Shape;752;p37"/>
          <p:cNvSpPr/>
          <p:nvPr/>
        </p:nvSpPr>
        <p:spPr>
          <a:xfrm>
            <a:off x="715094" y="52766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86502" y="40133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355686" y="462230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363394" y="941266"/>
            <a:ext cx="2377500" cy="481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Merits</a:t>
            </a:r>
            <a:endParaRPr dirty="0"/>
          </a:p>
        </p:txBody>
      </p:sp>
      <p:sp>
        <p:nvSpPr>
          <p:cNvPr id="53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5442396" y="941661"/>
            <a:ext cx="2377500" cy="481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Demerits</a:t>
            </a:r>
            <a:endParaRPr dirty="0"/>
          </a:p>
        </p:txBody>
      </p:sp>
      <p:sp>
        <p:nvSpPr>
          <p:cNvPr id="5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812894" y="1491904"/>
            <a:ext cx="3475088" cy="283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Users </a:t>
            </a:r>
            <a:r>
              <a:rPr lang="en-US" sz="1300" dirty="0"/>
              <a:t>can access and control remote devices from any </a:t>
            </a:r>
            <a:r>
              <a:rPr lang="en-US" sz="1300" dirty="0" smtClean="0"/>
              <a:t>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Provides live view and control of remote desktops.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Encryption </a:t>
            </a:r>
            <a:r>
              <a:rPr lang="en-US" sz="1300" dirty="0"/>
              <a:t>protects data during </a:t>
            </a:r>
            <a:r>
              <a:rPr lang="en-US" sz="1300" dirty="0" smtClean="0"/>
              <a:t>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Works </a:t>
            </a:r>
            <a:r>
              <a:rPr lang="en-US" sz="1300" dirty="0"/>
              <a:t>across various operating </a:t>
            </a:r>
            <a:r>
              <a:rPr lang="en-US" sz="1300" dirty="0" smtClean="0"/>
              <a:t>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smtClean="0"/>
              <a:t>Optimized </a:t>
            </a:r>
            <a:r>
              <a:rPr lang="en-US" sz="1300" dirty="0"/>
              <a:t>for smooth performance even on slower networks.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6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4891896" y="1506800"/>
            <a:ext cx="3475088" cy="283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Quality </a:t>
            </a:r>
            <a:r>
              <a:rPr lang="en-US" sz="1200" dirty="0"/>
              <a:t>depends on network speed and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Potential </a:t>
            </a:r>
            <a:r>
              <a:rPr lang="en-US" sz="1200" dirty="0"/>
              <a:t>vulnerabilities if not properly secured.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Handling </a:t>
            </a:r>
            <a:r>
              <a:rPr lang="en-US" sz="1200" dirty="0"/>
              <a:t>different systems and devices can be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May </a:t>
            </a:r>
            <a:r>
              <a:rPr lang="en-US" sz="1200" dirty="0"/>
              <a:t>consume significant network bandwidth and CPU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Requires </a:t>
            </a:r>
            <a:r>
              <a:rPr lang="en-US" sz="1200" dirty="0"/>
              <a:t>careful management of user access and permissions.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331599" y="2809051"/>
            <a:ext cx="4572000" cy="337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Does anyone have any questions</a:t>
            </a:r>
            <a:r>
              <a:rPr lang="en" b="1" dirty="0" smtClean="0"/>
              <a:t>?</a:t>
            </a:r>
            <a:endParaRPr b="1" dirty="0"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331599" y="1894643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211" y="1416115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7" name="Google Shape;1237;p52"/>
          <p:cNvSpPr txBox="1"/>
          <p:nvPr/>
        </p:nvSpPr>
        <p:spPr>
          <a:xfrm>
            <a:off x="2332579" y="3710816"/>
            <a:ext cx="4572000" cy="274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286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Rubik Black</vt:lpstr>
      <vt:lpstr>Bebas Neue</vt:lpstr>
      <vt:lpstr>Arial</vt:lpstr>
      <vt:lpstr>Karla</vt:lpstr>
      <vt:lpstr>Soft Colors UI Design for Agencies by Slidesgo</vt:lpstr>
      <vt:lpstr>Remote Desktop Control</vt:lpstr>
      <vt:lpstr>Introduction</vt:lpstr>
      <vt:lpstr>Flow-chart</vt:lpstr>
      <vt:lpstr>Functionality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Desktop Control</dc:title>
  <dc:creator>LENOVO</dc:creator>
  <cp:lastModifiedBy>LENOVO</cp:lastModifiedBy>
  <cp:revision>7</cp:revision>
  <dcterms:modified xsi:type="dcterms:W3CDTF">2024-04-22T11:54:19Z</dcterms:modified>
</cp:coreProperties>
</file>