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0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506D-2AE4-4E8E-AC9F-378945360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87F2-F05A-4A31-844D-DFDA51B11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3354-D5D0-4ECD-A929-522B37B8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43EB-D427-4D8C-AAB6-D3AC3E99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12B2-BCA5-4994-A9A4-B30CCDB7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5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EB96-FF7D-4669-8568-A759DE91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23379-1095-4DE2-8DE6-07832616D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E620-3D55-4DDC-B6A7-4455D5B7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7ADB-BB9C-4119-A15E-DDCB0924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CA2B-A03F-4AF1-BB21-C0E1CBC6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13547-BC7F-40FB-9819-14B680C8F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D3EC5-B13F-4D13-83BB-92CE27EC5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B37E-ADA7-4984-93BC-FD62678C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A87E9-58BA-44F8-989D-052C5495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1309-C2B7-49E9-8405-ACAD636F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99FA-4240-46C3-BDD1-8013B768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2A2F-4451-4B68-A63C-B5A82AC7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7C02-4879-4D5B-ABE6-33C727B2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43DA-9AAC-4B99-884D-97A100DA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29E3C-BC5A-4D39-8072-7000AEC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75D4-61F0-458C-B9C5-8EC1F058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F06FF-6471-42A7-8BCB-6DFB93E4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D9C08-B033-4033-9FDA-816C1FA4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DA19-6D42-4001-8A3B-CD3A9042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160AB-A04D-4990-AA25-58308E41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83A3-368E-4238-9F48-02C712CB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CC8C-9834-433B-9D33-73A3E10DE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2B4C7-237B-450C-9B1D-0A994D0F5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8BFEA-883C-427A-8DDA-5B575F71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6AC7E-6271-4D66-AA4F-1441026B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4ADD1-97C1-4513-AD63-2E1FF9A7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8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1C6D-C469-4D9A-BB2D-8A110CA4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1CBC3-60DE-4E5A-AA10-6C809EE7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A5907-2123-4717-9CA8-C04D0D4FF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16B8C-2DC5-45E5-9B7F-A48C2E03D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D629F-225D-4A86-993B-5015D962D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7597A-6DDE-4408-846D-23599B59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17167-17F0-4A6C-935D-2B3BA16E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C2A07-9E17-4930-BBA3-D592E986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0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A620-346A-4FEC-8FB7-6370D65D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A1E60-DD9B-4321-B7B5-91481855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EAC01-A55D-4CA8-BB37-055D4ABE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E8730-D11B-4D0F-8295-B2039452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3E942-4B64-4003-93CD-FB0288CA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0F3CF-D397-45E2-9779-4743DE84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71457-A202-4487-92C0-9E2C4E65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662F-CC4D-447E-B235-B9D9DA15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6D41-16B9-4978-ABD9-5D2AB705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3F011-F496-4642-96EE-5C9A30F15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EAD81-622F-4D4C-9CC8-9E693CE7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07B66-4084-4E23-826A-848A9F01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41590-59F8-4982-A099-706F6DC2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D104-118D-4DC4-9911-829F17ED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0C75C-F64C-479B-A6B9-2C2993E88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55E7B-9436-4BDF-A34E-F7A59B4E8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6DF3C-6A2C-4681-98BE-27801AA3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CDE7-C8E0-4689-9C26-8B15B41FD11D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1F610-B206-4046-BC17-6B531E13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C908C-4776-4576-AB94-5B1C6069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2CA81-6838-4D07-8E64-D9B66CA6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3ABCD-659D-445A-AB56-D3F666095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67C2-37C5-4A3E-A88B-21B64C93E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CDE7-C8E0-4689-9C26-8B15B41FD11D}" type="datetimeFigureOut">
              <a:rPr lang="en-US" smtClean="0"/>
              <a:t>7/30/2017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A071-5C16-4152-ADF9-412420AE7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C4F18-BC98-4A9A-92D2-F4F093508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9008-832C-45FD-AA37-9405B2AB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A8C2-BADA-4976-A744-75687D4BA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Codos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17F8D-44CB-4308-A8B9-11B37DF32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9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B8CE97-3682-4076-AE23-DCC1910C0E97}"/>
              </a:ext>
            </a:extLst>
          </p:cNvPr>
          <p:cNvSpPr txBox="1"/>
          <p:nvPr/>
        </p:nvSpPr>
        <p:spPr>
          <a:xfrm>
            <a:off x="242595" y="410547"/>
            <a:ext cx="455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Add Challenges/Problem:</a:t>
            </a:r>
            <a:endParaRPr lang="en-US" sz="2800" dirty="0"/>
          </a:p>
        </p:txBody>
      </p:sp>
      <p:pic>
        <p:nvPicPr>
          <p:cNvPr id="4" name="Picture 3" descr="A picture containing text, wall, indoor&#10;&#10;Description generated with high confidence">
            <a:extLst>
              <a:ext uri="{FF2B5EF4-FFF2-40B4-BE49-F238E27FC236}">
                <a16:creationId xmlns:a16="http://schemas.microsoft.com/office/drawing/2014/main" id="{7B91BAE7-39D4-472B-A077-16EAD4507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94" y="2159541"/>
            <a:ext cx="8988922" cy="256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2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E21A85-92C2-4215-81EA-43D310A5EF94}"/>
              </a:ext>
            </a:extLst>
          </p:cNvPr>
          <p:cNvSpPr txBox="1"/>
          <p:nvPr/>
        </p:nvSpPr>
        <p:spPr>
          <a:xfrm>
            <a:off x="272374" y="340468"/>
            <a:ext cx="417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View Profile:</a:t>
            </a:r>
            <a:endParaRPr lang="en-US" sz="2800" dirty="0"/>
          </a:p>
        </p:txBody>
      </p:sp>
      <p:pic>
        <p:nvPicPr>
          <p:cNvPr id="6" name="Picture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AE469809-1EE5-4D88-AF7E-7D299082B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55" y="2500008"/>
            <a:ext cx="9417176" cy="197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7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64930C1-D78E-4B37-A45A-61765DBCC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1" y="559341"/>
            <a:ext cx="6843111" cy="58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7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2BD223-A3CC-4D5D-BD6C-847D8DD5909A}"/>
              </a:ext>
            </a:extLst>
          </p:cNvPr>
          <p:cNvSpPr txBox="1"/>
          <p:nvPr/>
        </p:nvSpPr>
        <p:spPr>
          <a:xfrm>
            <a:off x="373224" y="307910"/>
            <a:ext cx="38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View Participated Challenges:</a:t>
            </a:r>
            <a:endParaRPr lang="en-US" dirty="0"/>
          </a:p>
        </p:txBody>
      </p:sp>
      <p:pic>
        <p:nvPicPr>
          <p:cNvPr id="4" name="Picture 3" descr="A picture containing indoor, wall, athletic game&#10;&#10;Description generated with very high confidence">
            <a:extLst>
              <a:ext uri="{FF2B5EF4-FFF2-40B4-BE49-F238E27FC236}">
                <a16:creationId xmlns:a16="http://schemas.microsoft.com/office/drawing/2014/main" id="{58DA5700-3B0C-4DB8-910E-B4AE3348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65" y="2110901"/>
            <a:ext cx="10767195" cy="238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9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8FA5F-E689-466F-AA16-E827DA93167B}"/>
              </a:ext>
            </a:extLst>
          </p:cNvPr>
          <p:cNvSpPr txBox="1"/>
          <p:nvPr/>
        </p:nvSpPr>
        <p:spPr>
          <a:xfrm>
            <a:off x="311285" y="282102"/>
            <a:ext cx="441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View Upcoming Challenge:</a:t>
            </a:r>
            <a:endParaRPr lang="en-US" sz="2800" dirty="0"/>
          </a:p>
        </p:txBody>
      </p:sp>
      <p:pic>
        <p:nvPicPr>
          <p:cNvPr id="4" name="Picture 3" descr="A picture containing athletic game&#10;&#10;Description generated with high confidence">
            <a:extLst>
              <a:ext uri="{FF2B5EF4-FFF2-40B4-BE49-F238E27FC236}">
                <a16:creationId xmlns:a16="http://schemas.microsoft.com/office/drawing/2014/main" id="{5C1307B9-9B7A-4B0E-B818-002E53C19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85" y="2422188"/>
            <a:ext cx="11109501" cy="19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9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DAA1C2-E0CD-4780-AADC-B4F01C5E7C68}"/>
              </a:ext>
            </a:extLst>
          </p:cNvPr>
          <p:cNvSpPr txBox="1"/>
          <p:nvPr/>
        </p:nvSpPr>
        <p:spPr>
          <a:xfrm>
            <a:off x="340468" y="389106"/>
            <a:ext cx="500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Create Contest:</a:t>
            </a:r>
            <a:endParaRPr lang="en-US" sz="2800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E10372B-84CA-4CC3-92C8-F79D9F407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7" y="1542873"/>
            <a:ext cx="8249055" cy="46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0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4BA56-60A1-40B2-9B4B-570C695D14D9}"/>
              </a:ext>
            </a:extLst>
          </p:cNvPr>
          <p:cNvSpPr txBox="1"/>
          <p:nvPr/>
        </p:nvSpPr>
        <p:spPr>
          <a:xfrm>
            <a:off x="282103" y="194553"/>
            <a:ext cx="373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View Live challenges:</a:t>
            </a:r>
            <a:endParaRPr lang="en-US" dirty="0"/>
          </a:p>
        </p:txBody>
      </p:sp>
      <p:pic>
        <p:nvPicPr>
          <p:cNvPr id="4" name="Picture 3" descr="A picture containing shoji&#10;&#10;Description generated with very high confidence">
            <a:extLst>
              <a:ext uri="{FF2B5EF4-FFF2-40B4-BE49-F238E27FC236}">
                <a16:creationId xmlns:a16="http://schemas.microsoft.com/office/drawing/2014/main" id="{E18E2966-A61D-4115-9544-E1C4CE2AC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53" y="877077"/>
            <a:ext cx="8633816" cy="1713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B17936-3E2D-4089-B838-40BE99A267B9}"/>
              </a:ext>
            </a:extLst>
          </p:cNvPr>
          <p:cNvSpPr txBox="1"/>
          <p:nvPr/>
        </p:nvSpPr>
        <p:spPr>
          <a:xfrm>
            <a:off x="282103" y="3097763"/>
            <a:ext cx="2815660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View Practice Problem:</a:t>
            </a:r>
            <a:endParaRPr lang="en-US" dirty="0"/>
          </a:p>
        </p:txBody>
      </p:sp>
      <p:pic>
        <p:nvPicPr>
          <p:cNvPr id="8" name="Picture 7" descr="A picture containing shoji, athletic game&#10;&#10;Description generated with high confidence">
            <a:extLst>
              <a:ext uri="{FF2B5EF4-FFF2-40B4-BE49-F238E27FC236}">
                <a16:creationId xmlns:a16="http://schemas.microsoft.com/office/drawing/2014/main" id="{5A805CDB-526E-44B8-9239-4B04D46D1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53" y="3880397"/>
            <a:ext cx="8633816" cy="160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5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51DE3D-E7F6-460F-88EF-E3441A729BD5}"/>
              </a:ext>
            </a:extLst>
          </p:cNvPr>
          <p:cNvSpPr txBox="1"/>
          <p:nvPr/>
        </p:nvSpPr>
        <p:spPr>
          <a:xfrm>
            <a:off x="2239347" y="2528597"/>
            <a:ext cx="76324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0" dirty="0"/>
              <a:t>The End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50313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80E6-9040-40C5-9683-12E51856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556"/>
          </a:xfrm>
        </p:spPr>
        <p:txBody>
          <a:bodyPr/>
          <a:lstStyle/>
          <a:p>
            <a:r>
              <a:rPr lang="en-IN" dirty="0"/>
              <a:t>Functionalities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7AF1-20FA-4F7C-A2CF-D68ECE98B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682"/>
            <a:ext cx="10515600" cy="5618020"/>
          </a:xfrm>
        </p:spPr>
        <p:txBody>
          <a:bodyPr/>
          <a:lstStyle/>
          <a:p>
            <a:r>
              <a:rPr lang="en-IN" sz="2000" dirty="0"/>
              <a:t>Login</a:t>
            </a:r>
          </a:p>
          <a:p>
            <a:r>
              <a:rPr lang="en-IN" sz="2000" dirty="0"/>
              <a:t>Sign Up</a:t>
            </a:r>
          </a:p>
          <a:p>
            <a:r>
              <a:rPr lang="en-IN" sz="2000" dirty="0"/>
              <a:t>Edit profile</a:t>
            </a:r>
          </a:p>
          <a:p>
            <a:r>
              <a:rPr lang="en-IN" sz="2000" dirty="0"/>
              <a:t>Registration in challenges</a:t>
            </a:r>
          </a:p>
          <a:p>
            <a:r>
              <a:rPr lang="en-IN" sz="2000" dirty="0"/>
              <a:t>Compile &amp; Test</a:t>
            </a:r>
          </a:p>
          <a:p>
            <a:r>
              <a:rPr lang="en-IN" sz="2000" dirty="0"/>
              <a:t>Submit solution</a:t>
            </a:r>
          </a:p>
          <a:p>
            <a:r>
              <a:rPr lang="en-IN" sz="2000" dirty="0"/>
              <a:t>Add challenges/problem</a:t>
            </a:r>
          </a:p>
          <a:p>
            <a:r>
              <a:rPr lang="en-IN" sz="2000" dirty="0"/>
              <a:t>View Profile </a:t>
            </a:r>
          </a:p>
          <a:p>
            <a:r>
              <a:rPr lang="en-IN" sz="2000" dirty="0"/>
              <a:t>View Participated Challenges</a:t>
            </a:r>
          </a:p>
          <a:p>
            <a:r>
              <a:rPr lang="en-IN" sz="2000" dirty="0"/>
              <a:t>View Upcoming Challenges</a:t>
            </a:r>
          </a:p>
          <a:p>
            <a:r>
              <a:rPr lang="en-IN" sz="2000" dirty="0"/>
              <a:t>View Live Challenges</a:t>
            </a:r>
          </a:p>
          <a:p>
            <a:r>
              <a:rPr lang="en-IN" sz="2000" dirty="0"/>
              <a:t>View Practice Problem</a:t>
            </a:r>
          </a:p>
          <a:p>
            <a:r>
              <a:rPr lang="en-IN" sz="2000" dirty="0"/>
              <a:t>Create contest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0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F0A87D-8DE0-40B4-8AD8-0F41A48F1F77}"/>
              </a:ext>
            </a:extLst>
          </p:cNvPr>
          <p:cNvSpPr txBox="1"/>
          <p:nvPr/>
        </p:nvSpPr>
        <p:spPr>
          <a:xfrm>
            <a:off x="391886" y="28924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Login:</a:t>
            </a:r>
            <a:endParaRPr lang="en-US" sz="2800" dirty="0"/>
          </a:p>
        </p:txBody>
      </p:sp>
      <p:pic>
        <p:nvPicPr>
          <p:cNvPr id="6" name="Picture 5" descr="A map of the table&#10;&#10;Description generated with high confidence">
            <a:extLst>
              <a:ext uri="{FF2B5EF4-FFF2-40B4-BE49-F238E27FC236}">
                <a16:creationId xmlns:a16="http://schemas.microsoft.com/office/drawing/2014/main" id="{541403C4-B96A-47E3-AF31-B799BDC3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1" y="900542"/>
            <a:ext cx="10170927" cy="53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53F517-9139-43FA-9235-39281BBE915B}"/>
              </a:ext>
            </a:extLst>
          </p:cNvPr>
          <p:cNvSpPr txBox="1"/>
          <p:nvPr/>
        </p:nvSpPr>
        <p:spPr>
          <a:xfrm>
            <a:off x="438540" y="335903"/>
            <a:ext cx="214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/>
              <a:t>Sign Up:</a:t>
            </a:r>
            <a:endParaRPr lang="en-US" sz="2800" dirty="0"/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C933EC5-26B5-49FB-9D69-39EC66098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30" y="139961"/>
            <a:ext cx="7572576" cy="64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7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DE4862-643A-4F5A-A5BA-4974662BE259}"/>
              </a:ext>
            </a:extLst>
          </p:cNvPr>
          <p:cNvSpPr txBox="1"/>
          <p:nvPr/>
        </p:nvSpPr>
        <p:spPr>
          <a:xfrm>
            <a:off x="559837" y="447869"/>
            <a:ext cx="1996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Edit Profile:</a:t>
            </a:r>
            <a:endParaRPr lang="en-US" sz="2800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0AB6D0EF-BB4A-4F5F-8BA9-8B3E1D3DE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72" y="971089"/>
            <a:ext cx="7331075" cy="2712955"/>
          </a:xfrm>
          <a:prstGeom prst="rect">
            <a:avLst/>
          </a:prstGeom>
        </p:spPr>
      </p:pic>
      <p:pic>
        <p:nvPicPr>
          <p:cNvPr id="7" name="Picture 6" descr="A picture containing sky, map, text, table&#10;&#10;Description generated with very high confidence">
            <a:extLst>
              <a:ext uri="{FF2B5EF4-FFF2-40B4-BE49-F238E27FC236}">
                <a16:creationId xmlns:a16="http://schemas.microsoft.com/office/drawing/2014/main" id="{1120DCF9-1A15-435C-8FB9-2E6E883E3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26" y="3684044"/>
            <a:ext cx="5740235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3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F88BF3ED-D2C6-496C-B8AB-87FA8B309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72" y="891399"/>
            <a:ext cx="7250725" cy="47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2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40AF7-834B-426C-8D3C-77E3CC0245FB}"/>
              </a:ext>
            </a:extLst>
          </p:cNvPr>
          <p:cNvSpPr txBox="1"/>
          <p:nvPr/>
        </p:nvSpPr>
        <p:spPr>
          <a:xfrm>
            <a:off x="363894" y="485192"/>
            <a:ext cx="4021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Registration in challenges:</a:t>
            </a:r>
            <a:endParaRPr lang="en-US" sz="2800" dirty="0"/>
          </a:p>
        </p:txBody>
      </p:sp>
      <p:pic>
        <p:nvPicPr>
          <p:cNvPr id="6" name="Picture 5" descr="A picture containing athletic game, sport, indoor, wall&#10;&#10;Description generated with very high confidence">
            <a:extLst>
              <a:ext uri="{FF2B5EF4-FFF2-40B4-BE49-F238E27FC236}">
                <a16:creationId xmlns:a16="http://schemas.microsoft.com/office/drawing/2014/main" id="{1E3D0F18-1C25-4288-9730-1D3A9F4ED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60" y="1926076"/>
            <a:ext cx="10165164" cy="29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0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44823-9EF7-462D-986A-AC3619012990}"/>
              </a:ext>
            </a:extLst>
          </p:cNvPr>
          <p:cNvSpPr txBox="1"/>
          <p:nvPr/>
        </p:nvSpPr>
        <p:spPr>
          <a:xfrm>
            <a:off x="363893" y="317240"/>
            <a:ext cx="32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Submit Solution:</a:t>
            </a:r>
            <a:endParaRPr lang="en-US" sz="2800" dirty="0"/>
          </a:p>
        </p:txBody>
      </p:sp>
      <p:pic>
        <p:nvPicPr>
          <p:cNvPr id="8" name="Picture 7" descr="A picture containing sky, map, text, table&#10;&#10;Description generated with very high confidence">
            <a:extLst>
              <a:ext uri="{FF2B5EF4-FFF2-40B4-BE49-F238E27FC236}">
                <a16:creationId xmlns:a16="http://schemas.microsoft.com/office/drawing/2014/main" id="{C9634394-7D16-46CB-8B99-E84DE05D0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84" y="1047404"/>
            <a:ext cx="8357562" cy="53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1266C2-0C80-43E5-B004-F0B52CE9CB1E}"/>
              </a:ext>
            </a:extLst>
          </p:cNvPr>
          <p:cNvSpPr txBox="1"/>
          <p:nvPr/>
        </p:nvSpPr>
        <p:spPr>
          <a:xfrm>
            <a:off x="382555" y="298580"/>
            <a:ext cx="326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Compile &amp; Test:</a:t>
            </a:r>
            <a:endParaRPr lang="en-US" sz="2800" dirty="0"/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3736E76B-B1F1-4DAB-8892-9B1A6AF7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23" y="1135182"/>
            <a:ext cx="8511702" cy="542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84</Words>
  <Application>Microsoft Office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Codos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Codos</dc:title>
  <dc:creator>Jeet Rabari</dc:creator>
  <cp:lastModifiedBy>Jeet Rabari</cp:lastModifiedBy>
  <cp:revision>35</cp:revision>
  <dcterms:created xsi:type="dcterms:W3CDTF">2017-07-30T13:46:05Z</dcterms:created>
  <dcterms:modified xsi:type="dcterms:W3CDTF">2017-07-30T15:47:54Z</dcterms:modified>
</cp:coreProperties>
</file>