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9" r:id="rId3"/>
    <p:sldId id="257" r:id="rId4"/>
    <p:sldId id="258"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EF1C0-94E1-4E4D-8556-07B5F9037F71}" v="61" dt="2024-10-20T02:44:01.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ta biswas" userId="59a1a755c2331b50" providerId="LiveId" clId="{EC3EF1C0-94E1-4E4D-8556-07B5F9037F71}"/>
    <pc:docChg chg="undo custSel addSld delSld modSld sldOrd">
      <pc:chgData name="sudipta biswas" userId="59a1a755c2331b50" providerId="LiveId" clId="{EC3EF1C0-94E1-4E4D-8556-07B5F9037F71}" dt="2024-10-20T03:23:21.015" v="721" actId="47"/>
      <pc:docMkLst>
        <pc:docMk/>
      </pc:docMkLst>
      <pc:sldChg chg="addSp modSp mod modTransition">
        <pc:chgData name="sudipta biswas" userId="59a1a755c2331b50" providerId="LiveId" clId="{EC3EF1C0-94E1-4E4D-8556-07B5F9037F71}" dt="2024-10-20T02:49:00.579" v="567" actId="255"/>
        <pc:sldMkLst>
          <pc:docMk/>
          <pc:sldMk cId="0" sldId="256"/>
        </pc:sldMkLst>
        <pc:spChg chg="mod">
          <ac:chgData name="sudipta biswas" userId="59a1a755c2331b50" providerId="LiveId" clId="{EC3EF1C0-94E1-4E4D-8556-07B5F9037F71}" dt="2024-10-20T02:49:00.579" v="567" actId="255"/>
          <ac:spMkLst>
            <pc:docMk/>
            <pc:sldMk cId="0" sldId="256"/>
            <ac:spMk id="54" creationId="{00000000-0000-0000-0000-000000000000}"/>
          </ac:spMkLst>
        </pc:spChg>
        <pc:spChg chg="mod">
          <ac:chgData name="sudipta biswas" userId="59a1a755c2331b50" providerId="LiveId" clId="{EC3EF1C0-94E1-4E4D-8556-07B5F9037F71}" dt="2024-10-19T19:49:58.500" v="34" actId="6549"/>
          <ac:spMkLst>
            <pc:docMk/>
            <pc:sldMk cId="0" sldId="256"/>
            <ac:spMk id="55" creationId="{00000000-0000-0000-0000-000000000000}"/>
          </ac:spMkLst>
        </pc:spChg>
        <pc:graphicFrameChg chg="add mod modGraphic">
          <ac:chgData name="sudipta biswas" userId="59a1a755c2331b50" providerId="LiveId" clId="{EC3EF1C0-94E1-4E4D-8556-07B5F9037F71}" dt="2024-10-19T22:36:07.734" v="406" actId="1076"/>
          <ac:graphicFrameMkLst>
            <pc:docMk/>
            <pc:sldMk cId="0" sldId="256"/>
            <ac:graphicFrameMk id="2" creationId="{D62DE063-0C0E-3808-068B-9CD468D8E8A6}"/>
          </ac:graphicFrameMkLst>
        </pc:graphicFrameChg>
      </pc:sldChg>
      <pc:sldChg chg="addSp delSp modSp mod ord">
        <pc:chgData name="sudipta biswas" userId="59a1a755c2331b50" providerId="LiveId" clId="{EC3EF1C0-94E1-4E4D-8556-07B5F9037F71}" dt="2024-10-20T02:45:52.626" v="564" actId="14100"/>
        <pc:sldMkLst>
          <pc:docMk/>
          <pc:sldMk cId="0" sldId="257"/>
        </pc:sldMkLst>
        <pc:spChg chg="add del">
          <ac:chgData name="sudipta biswas" userId="59a1a755c2331b50" providerId="LiveId" clId="{EC3EF1C0-94E1-4E4D-8556-07B5F9037F71}" dt="2024-10-19T21:22:56.261" v="169" actId="478"/>
          <ac:spMkLst>
            <pc:docMk/>
            <pc:sldMk cId="0" sldId="257"/>
            <ac:spMk id="3" creationId="{45E61319-E41F-8D55-56A8-5CDC3883F58A}"/>
          </ac:spMkLst>
        </pc:spChg>
        <pc:spChg chg="del mod">
          <ac:chgData name="sudipta biswas" userId="59a1a755c2331b50" providerId="LiveId" clId="{EC3EF1C0-94E1-4E4D-8556-07B5F9037F71}" dt="2024-10-19T21:22:16.780" v="167" actId="478"/>
          <ac:spMkLst>
            <pc:docMk/>
            <pc:sldMk cId="0" sldId="257"/>
            <ac:spMk id="4" creationId="{06CE55A7-4805-A1BD-04D2-2093916BAB03}"/>
          </ac:spMkLst>
        </pc:spChg>
        <pc:spChg chg="add mod">
          <ac:chgData name="sudipta biswas" userId="59a1a755c2331b50" providerId="LiveId" clId="{EC3EF1C0-94E1-4E4D-8556-07B5F9037F71}" dt="2024-10-19T22:14:25.306" v="367" actId="2711"/>
          <ac:spMkLst>
            <pc:docMk/>
            <pc:sldMk cId="0" sldId="257"/>
            <ac:spMk id="5" creationId="{74C23490-9A09-E669-555F-D119B607BF14}"/>
          </ac:spMkLst>
        </pc:spChg>
        <pc:spChg chg="add del mod">
          <ac:chgData name="sudipta biswas" userId="59a1a755c2331b50" providerId="LiveId" clId="{EC3EF1C0-94E1-4E4D-8556-07B5F9037F71}" dt="2024-10-19T21:28:33.762" v="214" actId="478"/>
          <ac:spMkLst>
            <pc:docMk/>
            <pc:sldMk cId="0" sldId="257"/>
            <ac:spMk id="6" creationId="{87E6DFF9-E365-6CD0-D8E8-73EAC3AFB3CD}"/>
          </ac:spMkLst>
        </pc:spChg>
        <pc:spChg chg="add mod">
          <ac:chgData name="sudipta biswas" userId="59a1a755c2331b50" providerId="LiveId" clId="{EC3EF1C0-94E1-4E4D-8556-07B5F9037F71}" dt="2024-10-19T22:14:32.857" v="368" actId="2711"/>
          <ac:spMkLst>
            <pc:docMk/>
            <pc:sldMk cId="0" sldId="257"/>
            <ac:spMk id="8" creationId="{4229626D-7F15-C9E2-5B1F-A3C5E14DD03B}"/>
          </ac:spMkLst>
        </pc:spChg>
        <pc:spChg chg="add mod">
          <ac:chgData name="sudipta biswas" userId="59a1a755c2331b50" providerId="LiveId" clId="{EC3EF1C0-94E1-4E4D-8556-07B5F9037F71}" dt="2024-10-20T02:45:52.626" v="564" actId="14100"/>
          <ac:spMkLst>
            <pc:docMk/>
            <pc:sldMk cId="0" sldId="257"/>
            <ac:spMk id="9" creationId="{0BC6EE1D-D055-240E-EDED-60176566FCC4}"/>
          </ac:spMkLst>
        </pc:spChg>
        <pc:spChg chg="add del">
          <ac:chgData name="sudipta biswas" userId="59a1a755c2331b50" providerId="LiveId" clId="{EC3EF1C0-94E1-4E4D-8556-07B5F9037F71}" dt="2024-10-19T21:28:54.701" v="216" actId="478"/>
          <ac:spMkLst>
            <pc:docMk/>
            <pc:sldMk cId="0" sldId="257"/>
            <ac:spMk id="10" creationId="{CB94EBA6-0D60-404E-DEAA-335D588D8625}"/>
          </ac:spMkLst>
        </pc:spChg>
        <pc:spChg chg="add mod">
          <ac:chgData name="sudipta biswas" userId="59a1a755c2331b50" providerId="LiveId" clId="{EC3EF1C0-94E1-4E4D-8556-07B5F9037F71}" dt="2024-10-20T02:45:47.714" v="563" actId="1076"/>
          <ac:spMkLst>
            <pc:docMk/>
            <pc:sldMk cId="0" sldId="257"/>
            <ac:spMk id="11" creationId="{AC87AB34-4964-F652-A524-437452125B72}"/>
          </ac:spMkLst>
        </pc:spChg>
        <pc:spChg chg="add mod">
          <ac:chgData name="sudipta biswas" userId="59a1a755c2331b50" providerId="LiveId" clId="{EC3EF1C0-94E1-4E4D-8556-07B5F9037F71}" dt="2024-10-19T22:14:40.978" v="369" actId="2711"/>
          <ac:spMkLst>
            <pc:docMk/>
            <pc:sldMk cId="0" sldId="257"/>
            <ac:spMk id="12" creationId="{8F03C14E-1CD5-C919-231C-CCFA82EAE507}"/>
          </ac:spMkLst>
        </pc:spChg>
        <pc:spChg chg="add mod">
          <ac:chgData name="sudipta biswas" userId="59a1a755c2331b50" providerId="LiveId" clId="{EC3EF1C0-94E1-4E4D-8556-07B5F9037F71}" dt="2024-10-19T21:33:06.507" v="233" actId="1076"/>
          <ac:spMkLst>
            <pc:docMk/>
            <pc:sldMk cId="0" sldId="257"/>
            <ac:spMk id="14" creationId="{F5E9BE1A-F821-EF29-CF61-8294FF70D9E1}"/>
          </ac:spMkLst>
        </pc:spChg>
        <pc:spChg chg="add mod">
          <ac:chgData name="sudipta biswas" userId="59a1a755c2331b50" providerId="LiveId" clId="{EC3EF1C0-94E1-4E4D-8556-07B5F9037F71}" dt="2024-10-20T02:45:43.690" v="562" actId="1076"/>
          <ac:spMkLst>
            <pc:docMk/>
            <pc:sldMk cId="0" sldId="257"/>
            <ac:spMk id="15" creationId="{692C382D-6C3A-0B03-9E77-0F41FDCE7FF4}"/>
          </ac:spMkLst>
        </pc:spChg>
        <pc:spChg chg="add mod">
          <ac:chgData name="sudipta biswas" userId="59a1a755c2331b50" providerId="LiveId" clId="{EC3EF1C0-94E1-4E4D-8556-07B5F9037F71}" dt="2024-10-19T22:14:46.473" v="370" actId="2711"/>
          <ac:spMkLst>
            <pc:docMk/>
            <pc:sldMk cId="0" sldId="257"/>
            <ac:spMk id="16" creationId="{4A891213-EC28-D55C-1026-1CA46E9824E3}"/>
          </ac:spMkLst>
        </pc:spChg>
        <pc:spChg chg="add mod">
          <ac:chgData name="sudipta biswas" userId="59a1a755c2331b50" providerId="LiveId" clId="{EC3EF1C0-94E1-4E4D-8556-07B5F9037F71}" dt="2024-10-19T21:35:31.286" v="242"/>
          <ac:spMkLst>
            <pc:docMk/>
            <pc:sldMk cId="0" sldId="257"/>
            <ac:spMk id="17" creationId="{CF9BABE7-1A51-6F54-FB20-CA1B7ECE0B50}"/>
          </ac:spMkLst>
        </pc:spChg>
        <pc:spChg chg="mod">
          <ac:chgData name="sudipta biswas" userId="59a1a755c2331b50" providerId="LiveId" clId="{EC3EF1C0-94E1-4E4D-8556-07B5F9037F71}" dt="2024-10-20T02:22:46.909" v="500" actId="207"/>
          <ac:spMkLst>
            <pc:docMk/>
            <pc:sldMk cId="0" sldId="257"/>
            <ac:spMk id="60" creationId="{00000000-0000-0000-0000-000000000000}"/>
          </ac:spMkLst>
        </pc:spChg>
        <pc:picChg chg="add mod">
          <ac:chgData name="sudipta biswas" userId="59a1a755c2331b50" providerId="LiveId" clId="{EC3EF1C0-94E1-4E4D-8556-07B5F9037F71}" dt="2024-10-19T22:16:30.419" v="382" actId="1076"/>
          <ac:picMkLst>
            <pc:docMk/>
            <pc:sldMk cId="0" sldId="257"/>
            <ac:picMk id="7" creationId="{C9F5EA3B-84DF-A631-F7D6-EDA8FEFB932F}"/>
          </ac:picMkLst>
        </pc:picChg>
        <pc:picChg chg="add mod">
          <ac:chgData name="sudipta biswas" userId="59a1a755c2331b50" providerId="LiveId" clId="{EC3EF1C0-94E1-4E4D-8556-07B5F9037F71}" dt="2024-10-19T22:15:57.926" v="377" actId="14100"/>
          <ac:picMkLst>
            <pc:docMk/>
            <pc:sldMk cId="0" sldId="257"/>
            <ac:picMk id="13" creationId="{3ED44F72-984E-A588-277D-68169DB23D1D}"/>
          </ac:picMkLst>
        </pc:picChg>
      </pc:sldChg>
      <pc:sldChg chg="addSp delSp modSp mod ord">
        <pc:chgData name="sudipta biswas" userId="59a1a755c2331b50" providerId="LiveId" clId="{EC3EF1C0-94E1-4E4D-8556-07B5F9037F71}" dt="2024-10-20T02:22:37.577" v="499" actId="207"/>
        <pc:sldMkLst>
          <pc:docMk/>
          <pc:sldMk cId="0" sldId="258"/>
        </pc:sldMkLst>
        <pc:spChg chg="del mod">
          <ac:chgData name="sudipta biswas" userId="59a1a755c2331b50" providerId="LiveId" clId="{EC3EF1C0-94E1-4E4D-8556-07B5F9037F71}" dt="2024-10-19T21:52:25.456" v="255" actId="478"/>
          <ac:spMkLst>
            <pc:docMk/>
            <pc:sldMk cId="0" sldId="258"/>
            <ac:spMk id="2" creationId="{AA63B723-2C3B-8DC9-3F95-76BB51D2B80A}"/>
          </ac:spMkLst>
        </pc:spChg>
        <pc:spChg chg="add del mod">
          <ac:chgData name="sudipta biswas" userId="59a1a755c2331b50" providerId="LiveId" clId="{EC3EF1C0-94E1-4E4D-8556-07B5F9037F71}" dt="2024-10-19T21:54:24.022" v="269" actId="478"/>
          <ac:spMkLst>
            <pc:docMk/>
            <pc:sldMk cId="0" sldId="258"/>
            <ac:spMk id="3" creationId="{8C9F5D65-D977-4943-6515-49DEC59D5583}"/>
          </ac:spMkLst>
        </pc:spChg>
        <pc:spChg chg="add mod">
          <ac:chgData name="sudipta biswas" userId="59a1a755c2331b50" providerId="LiveId" clId="{EC3EF1C0-94E1-4E4D-8556-07B5F9037F71}" dt="2024-10-19T22:14:57.024" v="371" actId="2711"/>
          <ac:spMkLst>
            <pc:docMk/>
            <pc:sldMk cId="0" sldId="258"/>
            <ac:spMk id="4" creationId="{3C0E505C-DE8F-AAA3-8287-4581C1671695}"/>
          </ac:spMkLst>
        </pc:spChg>
        <pc:spChg chg="add del">
          <ac:chgData name="sudipta biswas" userId="59a1a755c2331b50" providerId="LiveId" clId="{EC3EF1C0-94E1-4E4D-8556-07B5F9037F71}" dt="2024-10-19T21:57:13.893" v="277" actId="478"/>
          <ac:spMkLst>
            <pc:docMk/>
            <pc:sldMk cId="0" sldId="258"/>
            <ac:spMk id="6" creationId="{EFDD630E-48B8-F238-8919-176C751701E5}"/>
          </ac:spMkLst>
        </pc:spChg>
        <pc:spChg chg="add mod">
          <ac:chgData name="sudipta biswas" userId="59a1a755c2331b50" providerId="LiveId" clId="{EC3EF1C0-94E1-4E4D-8556-07B5F9037F71}" dt="2024-10-20T02:14:20.033" v="437" actId="2711"/>
          <ac:spMkLst>
            <pc:docMk/>
            <pc:sldMk cId="0" sldId="258"/>
            <ac:spMk id="7" creationId="{90515AA4-6AB0-DACB-6416-F31EB30486C7}"/>
          </ac:spMkLst>
        </pc:spChg>
        <pc:spChg chg="add mod">
          <ac:chgData name="sudipta biswas" userId="59a1a755c2331b50" providerId="LiveId" clId="{EC3EF1C0-94E1-4E4D-8556-07B5F9037F71}" dt="2024-10-19T22:15:27.190" v="375" actId="14100"/>
          <ac:spMkLst>
            <pc:docMk/>
            <pc:sldMk cId="0" sldId="258"/>
            <ac:spMk id="9" creationId="{11F520E8-8E78-5F28-B232-4D1F683EF67C}"/>
          </ac:spMkLst>
        </pc:spChg>
        <pc:spChg chg="add">
          <ac:chgData name="sudipta biswas" userId="59a1a755c2331b50" providerId="LiveId" clId="{EC3EF1C0-94E1-4E4D-8556-07B5F9037F71}" dt="2024-10-19T22:01:18.953" v="316"/>
          <ac:spMkLst>
            <pc:docMk/>
            <pc:sldMk cId="0" sldId="258"/>
            <ac:spMk id="11" creationId="{07F0A849-C6BE-785C-0966-944E74DCBAE1}"/>
          </ac:spMkLst>
        </pc:spChg>
        <pc:spChg chg="mod">
          <ac:chgData name="sudipta biswas" userId="59a1a755c2331b50" providerId="LiveId" clId="{EC3EF1C0-94E1-4E4D-8556-07B5F9037F71}" dt="2024-10-20T02:22:37.577" v="499" actId="207"/>
          <ac:spMkLst>
            <pc:docMk/>
            <pc:sldMk cId="0" sldId="258"/>
            <ac:spMk id="66" creationId="{00000000-0000-0000-0000-000000000000}"/>
          </ac:spMkLst>
        </pc:spChg>
        <pc:picChg chg="add del mod">
          <ac:chgData name="sudipta biswas" userId="59a1a755c2331b50" providerId="LiveId" clId="{EC3EF1C0-94E1-4E4D-8556-07B5F9037F71}" dt="2024-10-19T21:59:20.776" v="297" actId="478"/>
          <ac:picMkLst>
            <pc:docMk/>
            <pc:sldMk cId="0" sldId="258"/>
            <ac:picMk id="8" creationId="{A1D393C7-F030-1377-3970-9A7F0C7A6AAE}"/>
          </ac:picMkLst>
        </pc:picChg>
        <pc:picChg chg="add mod">
          <ac:chgData name="sudipta biswas" userId="59a1a755c2331b50" providerId="LiveId" clId="{EC3EF1C0-94E1-4E4D-8556-07B5F9037F71}" dt="2024-10-19T22:02:31.735" v="323" actId="1076"/>
          <ac:picMkLst>
            <pc:docMk/>
            <pc:sldMk cId="0" sldId="258"/>
            <ac:picMk id="10" creationId="{1413FBD4-C7DE-6D0A-138E-E95A6039EDA8}"/>
          </ac:picMkLst>
        </pc:picChg>
        <pc:picChg chg="add mod">
          <ac:chgData name="sudipta biswas" userId="59a1a755c2331b50" providerId="LiveId" clId="{EC3EF1C0-94E1-4E4D-8556-07B5F9037F71}" dt="2024-10-19T22:02:41.032" v="325" actId="14100"/>
          <ac:picMkLst>
            <pc:docMk/>
            <pc:sldMk cId="0" sldId="258"/>
            <ac:picMk id="12" creationId="{61BE440A-C986-CB35-D06A-0E8F44355E4D}"/>
          </ac:picMkLst>
        </pc:picChg>
        <pc:picChg chg="add mod">
          <ac:chgData name="sudipta biswas" userId="59a1a755c2331b50" providerId="LiveId" clId="{EC3EF1C0-94E1-4E4D-8556-07B5F9037F71}" dt="2024-10-19T22:06:11.926" v="330" actId="1076"/>
          <ac:picMkLst>
            <pc:docMk/>
            <pc:sldMk cId="0" sldId="258"/>
            <ac:picMk id="13" creationId="{C62964E0-AB95-5122-8212-5D75BD053AEC}"/>
          </ac:picMkLst>
        </pc:picChg>
      </pc:sldChg>
      <pc:sldChg chg="addSp delSp modSp mod">
        <pc:chgData name="sudipta biswas" userId="59a1a755c2331b50" providerId="LiveId" clId="{EC3EF1C0-94E1-4E4D-8556-07B5F9037F71}" dt="2024-10-19T22:14:03.082" v="366" actId="20577"/>
        <pc:sldMkLst>
          <pc:docMk/>
          <pc:sldMk cId="0" sldId="259"/>
        </pc:sldMkLst>
        <pc:spChg chg="mod">
          <ac:chgData name="sudipta biswas" userId="59a1a755c2331b50" providerId="LiveId" clId="{EC3EF1C0-94E1-4E4D-8556-07B5F9037F71}" dt="2024-10-19T22:13:59.282" v="362" actId="20577"/>
          <ac:spMkLst>
            <pc:docMk/>
            <pc:sldMk cId="0" sldId="259"/>
            <ac:spMk id="72" creationId="{00000000-0000-0000-0000-000000000000}"/>
          </ac:spMkLst>
        </pc:spChg>
        <pc:spChg chg="mod">
          <ac:chgData name="sudipta biswas" userId="59a1a755c2331b50" providerId="LiveId" clId="{EC3EF1C0-94E1-4E4D-8556-07B5F9037F71}" dt="2024-10-19T22:14:03.082" v="366" actId="20577"/>
          <ac:spMkLst>
            <pc:docMk/>
            <pc:sldMk cId="0" sldId="259"/>
            <ac:spMk id="73" creationId="{00000000-0000-0000-0000-000000000000}"/>
          </ac:spMkLst>
        </pc:spChg>
        <pc:picChg chg="add mod">
          <ac:chgData name="sudipta biswas" userId="59a1a755c2331b50" providerId="LiveId" clId="{EC3EF1C0-94E1-4E4D-8556-07B5F9037F71}" dt="2024-10-19T20:51:41.627" v="159" actId="1076"/>
          <ac:picMkLst>
            <pc:docMk/>
            <pc:sldMk cId="0" sldId="259"/>
            <ac:picMk id="2" creationId="{02056C46-1684-5E41-FA9D-C944C437D360}"/>
          </ac:picMkLst>
        </pc:picChg>
        <pc:picChg chg="del mod">
          <ac:chgData name="sudipta biswas" userId="59a1a755c2331b50" providerId="LiveId" clId="{EC3EF1C0-94E1-4E4D-8556-07B5F9037F71}" dt="2024-10-19T20:09:15.869" v="139" actId="478"/>
          <ac:picMkLst>
            <pc:docMk/>
            <pc:sldMk cId="0" sldId="259"/>
            <ac:picMk id="3" creationId="{F449F63A-9C00-5ACC-5063-8337AA6A966E}"/>
          </ac:picMkLst>
        </pc:picChg>
      </pc:sldChg>
      <pc:sldChg chg="addSp delSp modSp mod">
        <pc:chgData name="sudipta biswas" userId="59a1a755c2331b50" providerId="LiveId" clId="{EC3EF1C0-94E1-4E4D-8556-07B5F9037F71}" dt="2024-10-20T03:03:08.969" v="574" actId="6549"/>
        <pc:sldMkLst>
          <pc:docMk/>
          <pc:sldMk cId="0" sldId="260"/>
        </pc:sldMkLst>
        <pc:spChg chg="add del mod">
          <ac:chgData name="sudipta biswas" userId="59a1a755c2331b50" providerId="LiveId" clId="{EC3EF1C0-94E1-4E4D-8556-07B5F9037F71}" dt="2024-10-20T02:12:11.123" v="429" actId="478"/>
          <ac:spMkLst>
            <pc:docMk/>
            <pc:sldMk cId="0" sldId="260"/>
            <ac:spMk id="2" creationId="{C90FB75A-A469-FE15-B1F7-4E70D0C596C8}"/>
          </ac:spMkLst>
        </pc:spChg>
        <pc:spChg chg="add mod">
          <ac:chgData name="sudipta biswas" userId="59a1a755c2331b50" providerId="LiveId" clId="{EC3EF1C0-94E1-4E4D-8556-07B5F9037F71}" dt="2024-10-20T02:35:28.556" v="537" actId="1076"/>
          <ac:spMkLst>
            <pc:docMk/>
            <pc:sldMk cId="0" sldId="260"/>
            <ac:spMk id="3" creationId="{C1F1562F-EAA6-1C98-D4B5-CAC0EF3DA431}"/>
          </ac:spMkLst>
        </pc:spChg>
        <pc:spChg chg="del mod">
          <ac:chgData name="sudipta biswas" userId="59a1a755c2331b50" providerId="LiveId" clId="{EC3EF1C0-94E1-4E4D-8556-07B5F9037F71}" dt="2024-10-20T02:10:56.257" v="420" actId="478"/>
          <ac:spMkLst>
            <pc:docMk/>
            <pc:sldMk cId="0" sldId="260"/>
            <ac:spMk id="4" creationId="{1C8AF38B-2FB3-31F1-FCF0-4B83133662B1}"/>
          </ac:spMkLst>
        </pc:spChg>
        <pc:spChg chg="add mod">
          <ac:chgData name="sudipta biswas" userId="59a1a755c2331b50" providerId="LiveId" clId="{EC3EF1C0-94E1-4E4D-8556-07B5F9037F71}" dt="2024-10-20T02:35:05.148" v="534"/>
          <ac:spMkLst>
            <pc:docMk/>
            <pc:sldMk cId="0" sldId="260"/>
            <ac:spMk id="5" creationId="{1ECA0A67-0D87-264E-609F-7128FC62AB03}"/>
          </ac:spMkLst>
        </pc:spChg>
        <pc:spChg chg="add del">
          <ac:chgData name="sudipta biswas" userId="59a1a755c2331b50" providerId="LiveId" clId="{EC3EF1C0-94E1-4E4D-8556-07B5F9037F71}" dt="2024-10-20T02:16:16.098" v="452" actId="22"/>
          <ac:spMkLst>
            <pc:docMk/>
            <pc:sldMk cId="0" sldId="260"/>
            <ac:spMk id="7" creationId="{3DFC60B2-6202-20B2-5EF1-722E526BC6F9}"/>
          </ac:spMkLst>
        </pc:spChg>
        <pc:spChg chg="add mod">
          <ac:chgData name="sudipta biswas" userId="59a1a755c2331b50" providerId="LiveId" clId="{EC3EF1C0-94E1-4E4D-8556-07B5F9037F71}" dt="2024-10-20T02:35:21.939" v="536" actId="1076"/>
          <ac:spMkLst>
            <pc:docMk/>
            <pc:sldMk cId="0" sldId="260"/>
            <ac:spMk id="8" creationId="{26D1269F-8009-46FA-009A-084559A7C622}"/>
          </ac:spMkLst>
        </pc:spChg>
        <pc:spChg chg="add mod">
          <ac:chgData name="sudipta biswas" userId="59a1a755c2331b50" providerId="LiveId" clId="{EC3EF1C0-94E1-4E4D-8556-07B5F9037F71}" dt="2024-10-20T03:03:08.969" v="574" actId="6549"/>
          <ac:spMkLst>
            <pc:docMk/>
            <pc:sldMk cId="0" sldId="260"/>
            <ac:spMk id="9" creationId="{E170AB3D-88FD-D46F-A611-4E7C64365AD2}"/>
          </ac:spMkLst>
        </pc:spChg>
        <pc:spChg chg="add mod">
          <ac:chgData name="sudipta biswas" userId="59a1a755c2331b50" providerId="LiveId" clId="{EC3EF1C0-94E1-4E4D-8556-07B5F9037F71}" dt="2024-10-20T02:21:43.283" v="491" actId="1076"/>
          <ac:spMkLst>
            <pc:docMk/>
            <pc:sldMk cId="0" sldId="260"/>
            <ac:spMk id="10" creationId="{2C1E0926-130A-E49D-1804-DFE872F517AB}"/>
          </ac:spMkLst>
        </pc:spChg>
        <pc:spChg chg="add mod">
          <ac:chgData name="sudipta biswas" userId="59a1a755c2331b50" providerId="LiveId" clId="{EC3EF1C0-94E1-4E4D-8556-07B5F9037F71}" dt="2024-10-20T02:21:29.405" v="490" actId="1076"/>
          <ac:spMkLst>
            <pc:docMk/>
            <pc:sldMk cId="0" sldId="260"/>
            <ac:spMk id="11" creationId="{51E153DA-6D6F-3AFD-159F-E0ADA73215A7}"/>
          </ac:spMkLst>
        </pc:spChg>
        <pc:spChg chg="mod">
          <ac:chgData name="sudipta biswas" userId="59a1a755c2331b50" providerId="LiveId" clId="{EC3EF1C0-94E1-4E4D-8556-07B5F9037F71}" dt="2024-10-20T02:22:23.061" v="498" actId="207"/>
          <ac:spMkLst>
            <pc:docMk/>
            <pc:sldMk cId="0" sldId="260"/>
            <ac:spMk id="79" creationId="{00000000-0000-0000-0000-000000000000}"/>
          </ac:spMkLst>
        </pc:spChg>
        <pc:picChg chg="add del mod modCrop">
          <ac:chgData name="sudipta biswas" userId="59a1a755c2331b50" providerId="LiveId" clId="{EC3EF1C0-94E1-4E4D-8556-07B5F9037F71}" dt="2024-10-20T02:41:13.546" v="543" actId="478"/>
          <ac:picMkLst>
            <pc:docMk/>
            <pc:sldMk cId="0" sldId="260"/>
            <ac:picMk id="12" creationId="{F173D05C-A0A4-8E83-473C-45B056FCF44D}"/>
          </ac:picMkLst>
        </pc:picChg>
        <pc:picChg chg="add mod">
          <ac:chgData name="sudipta biswas" userId="59a1a755c2331b50" providerId="LiveId" clId="{EC3EF1C0-94E1-4E4D-8556-07B5F9037F71}" dt="2024-10-20T02:29:53.066" v="521" actId="14100"/>
          <ac:picMkLst>
            <pc:docMk/>
            <pc:sldMk cId="0" sldId="260"/>
            <ac:picMk id="13" creationId="{5D1674F9-2D5A-E8A9-DC12-68C16DC77D03}"/>
          </ac:picMkLst>
        </pc:picChg>
        <pc:picChg chg="add mod">
          <ac:chgData name="sudipta biswas" userId="59a1a755c2331b50" providerId="LiveId" clId="{EC3EF1C0-94E1-4E4D-8556-07B5F9037F71}" dt="2024-10-20T02:38:44.024" v="542" actId="1076"/>
          <ac:picMkLst>
            <pc:docMk/>
            <pc:sldMk cId="0" sldId="260"/>
            <ac:picMk id="14" creationId="{A620FE3E-5289-BDC4-D293-EBD4B857F148}"/>
          </ac:picMkLst>
        </pc:picChg>
        <pc:picChg chg="add mod modCrop">
          <ac:chgData name="sudipta biswas" userId="59a1a755c2331b50" providerId="LiveId" clId="{EC3EF1C0-94E1-4E4D-8556-07B5F9037F71}" dt="2024-10-20T02:44:29.413" v="560" actId="1076"/>
          <ac:picMkLst>
            <pc:docMk/>
            <pc:sldMk cId="0" sldId="260"/>
            <ac:picMk id="15" creationId="{4CD7B069-A669-316C-A51E-469088686F72}"/>
          </ac:picMkLst>
        </pc:picChg>
        <pc:picChg chg="add del mod">
          <ac:chgData name="sudipta biswas" userId="59a1a755c2331b50" providerId="LiveId" clId="{EC3EF1C0-94E1-4E4D-8556-07B5F9037F71}" dt="2024-10-20T02:43:34.048" v="552" actId="478"/>
          <ac:picMkLst>
            <pc:docMk/>
            <pc:sldMk cId="0" sldId="260"/>
            <ac:picMk id="1026" creationId="{BA0BE83E-228B-1059-1D6A-3456797BE5A4}"/>
          </ac:picMkLst>
        </pc:picChg>
        <pc:picChg chg="mod">
          <ac:chgData name="sudipta biswas" userId="59a1a755c2331b50" providerId="LiveId" clId="{EC3EF1C0-94E1-4E4D-8556-07B5F9037F71}" dt="2024-10-20T02:22:17.644" v="497" actId="1076"/>
          <ac:picMkLst>
            <pc:docMk/>
            <pc:sldMk cId="0" sldId="260"/>
            <ac:picMk id="2052" creationId="{53CA7C8F-8ECE-EDE0-9D0E-CD47D795394E}"/>
          </ac:picMkLst>
        </pc:picChg>
      </pc:sldChg>
      <pc:sldChg chg="modSp mod">
        <pc:chgData name="sudipta biswas" userId="59a1a755c2331b50" providerId="LiveId" clId="{EC3EF1C0-94E1-4E4D-8556-07B5F9037F71}" dt="2024-10-20T03:13:07.632" v="651" actId="20577"/>
        <pc:sldMkLst>
          <pc:docMk/>
          <pc:sldMk cId="0" sldId="261"/>
        </pc:sldMkLst>
        <pc:spChg chg="mod">
          <ac:chgData name="sudipta biswas" userId="59a1a755c2331b50" providerId="LiveId" clId="{EC3EF1C0-94E1-4E4D-8556-07B5F9037F71}" dt="2024-10-20T03:13:07.632" v="651" actId="20577"/>
          <ac:spMkLst>
            <pc:docMk/>
            <pc:sldMk cId="0" sldId="261"/>
            <ac:spMk id="2" creationId="{01EEA6BB-FD73-A0AE-6EC0-BA9843878F63}"/>
          </ac:spMkLst>
        </pc:spChg>
        <pc:spChg chg="mod">
          <ac:chgData name="sudipta biswas" userId="59a1a755c2331b50" providerId="LiveId" clId="{EC3EF1C0-94E1-4E4D-8556-07B5F9037F71}" dt="2024-10-20T02:22:57.495" v="501" actId="207"/>
          <ac:spMkLst>
            <pc:docMk/>
            <pc:sldMk cId="0" sldId="261"/>
            <ac:spMk id="85" creationId="{00000000-0000-0000-0000-000000000000}"/>
          </ac:spMkLst>
        </pc:spChg>
      </pc:sldChg>
      <pc:sldChg chg="addSp modSp mod">
        <pc:chgData name="sudipta biswas" userId="59a1a755c2331b50" providerId="LiveId" clId="{EC3EF1C0-94E1-4E4D-8556-07B5F9037F71}" dt="2024-10-19T22:25:07.230" v="401" actId="14100"/>
        <pc:sldMkLst>
          <pc:docMk/>
          <pc:sldMk cId="0" sldId="262"/>
        </pc:sldMkLst>
        <pc:spChg chg="add mod">
          <ac:chgData name="sudipta biswas" userId="59a1a755c2331b50" providerId="LiveId" clId="{EC3EF1C0-94E1-4E4D-8556-07B5F9037F71}" dt="2024-10-19T22:24:54.957" v="399" actId="1076"/>
          <ac:spMkLst>
            <pc:docMk/>
            <pc:sldMk cId="0" sldId="262"/>
            <ac:spMk id="2" creationId="{A5AE3396-C49C-88A9-DBAD-3B2A05C8A881}"/>
          </ac:spMkLst>
        </pc:spChg>
        <pc:spChg chg="mod">
          <ac:chgData name="sudipta biswas" userId="59a1a755c2331b50" providerId="LiveId" clId="{EC3EF1C0-94E1-4E4D-8556-07B5F9037F71}" dt="2024-10-19T22:25:07.230" v="401" actId="14100"/>
          <ac:spMkLst>
            <pc:docMk/>
            <pc:sldMk cId="0" sldId="262"/>
            <ac:spMk id="91" creationId="{00000000-0000-0000-0000-000000000000}"/>
          </ac:spMkLst>
        </pc:spChg>
      </pc:sldChg>
      <pc:sldChg chg="modSp mod">
        <pc:chgData name="sudipta biswas" userId="59a1a755c2331b50" providerId="LiveId" clId="{EC3EF1C0-94E1-4E4D-8556-07B5F9037F71}" dt="2024-10-20T03:23:09.248" v="720" actId="114"/>
        <pc:sldMkLst>
          <pc:docMk/>
          <pc:sldMk cId="0" sldId="263"/>
        </pc:sldMkLst>
        <pc:spChg chg="mod">
          <ac:chgData name="sudipta biswas" userId="59a1a755c2331b50" providerId="LiveId" clId="{EC3EF1C0-94E1-4E4D-8556-07B5F9037F71}" dt="2024-10-20T03:23:09.248" v="720" actId="114"/>
          <ac:spMkLst>
            <pc:docMk/>
            <pc:sldMk cId="0" sldId="263"/>
            <ac:spMk id="2" creationId="{389EC6E4-DEA9-8ECC-4B0A-B3B86A390017}"/>
          </ac:spMkLst>
        </pc:spChg>
        <pc:spChg chg="mod">
          <ac:chgData name="sudipta biswas" userId="59a1a755c2331b50" providerId="LiveId" clId="{EC3EF1C0-94E1-4E4D-8556-07B5F9037F71}" dt="2024-10-20T02:23:11.778" v="502" actId="207"/>
          <ac:spMkLst>
            <pc:docMk/>
            <pc:sldMk cId="0" sldId="263"/>
            <ac:spMk id="96" creationId="{00000000-0000-0000-0000-000000000000}"/>
          </ac:spMkLst>
        </pc:spChg>
        <pc:picChg chg="mod">
          <ac:chgData name="sudipta biswas" userId="59a1a755c2331b50" providerId="LiveId" clId="{EC3EF1C0-94E1-4E4D-8556-07B5F9037F71}" dt="2024-10-19T20:31:02.933" v="149" actId="1076"/>
          <ac:picMkLst>
            <pc:docMk/>
            <pc:sldMk cId="0" sldId="263"/>
            <ac:picMk id="3" creationId="{C8B6BE52-AD15-5B53-C8BC-9D36DFC677C8}"/>
          </ac:picMkLst>
        </pc:picChg>
      </pc:sldChg>
      <pc:sldChg chg="del">
        <pc:chgData name="sudipta biswas" userId="59a1a755c2331b50" providerId="LiveId" clId="{EC3EF1C0-94E1-4E4D-8556-07B5F9037F71}" dt="2024-10-20T03:23:21.015" v="721" actId="47"/>
        <pc:sldMkLst>
          <pc:docMk/>
          <pc:sldMk cId="0" sldId="264"/>
        </pc:sldMkLst>
      </pc:sldChg>
      <pc:sldChg chg="new del">
        <pc:chgData name="sudipta biswas" userId="59a1a755c2331b50" providerId="LiveId" clId="{EC3EF1C0-94E1-4E4D-8556-07B5F9037F71}" dt="2024-10-19T19:42:58.061" v="1" actId="47"/>
        <pc:sldMkLst>
          <pc:docMk/>
          <pc:sldMk cId="127769600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3ce8f92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3ce8f92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3ce8f9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3ce8f9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3ce8f92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3ce8f92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3ce8f92e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3ce8f92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3ce8f92e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3ce8f92e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3ce8f92e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3ce8f92e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3ce8f92e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3ce8f92e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3ce8f92e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3ce8f92e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arget="../media/image2.jpeg" Type="http://schemas.openxmlformats.org/officeDocument/2006/relationships/image"/><Relationship Id="rId2" Target="../notesSlides/notesSlide3.xml" Type="http://schemas.openxmlformats.org/officeDocument/2006/relationships/notesSlide"/><Relationship Id="rId1" Target="../slideLayouts/slideLayout3.xml" Type="http://schemas.openxmlformats.org/officeDocument/2006/relationships/slideLayout"/><Relationship Id="rId5" Target="../media/image4.jpeg" Type="http://schemas.openxmlformats.org/officeDocument/2006/relationships/image"/><Relationship Id="rId4" Target="../media/image3.jpeg" Type="http://schemas.openxmlformats.org/officeDocument/2006/relationships/image"/></Relationships>
</file>

<file path=ppt/slides/_rels/slide4.xml.rels><?xml version="1.0" encoding="UTF-8" standalone="yes" ?><Relationships xmlns="http://schemas.openxmlformats.org/package/2006/relationships"><Relationship Id="rId3" Target="../media/image5.jpeg" Type="http://schemas.openxmlformats.org/officeDocument/2006/relationships/image"/><Relationship Id="rId2" Target="../notesSlides/notesSlide4.xml" Type="http://schemas.openxmlformats.org/officeDocument/2006/relationships/notesSlide"/><Relationship Id="rId1" Target="../slideLayouts/slideLayout3.xml" Type="http://schemas.openxmlformats.org/officeDocument/2006/relationships/slideLayout"/><Relationship Id="rId6" Target="../media/image8.jpeg" Type="http://schemas.openxmlformats.org/officeDocument/2006/relationships/image"/><Relationship Id="rId5" Target="../media/image7.jpeg" Type="http://schemas.openxmlformats.org/officeDocument/2006/relationships/image"/><Relationship Id="rId4" Target="../media/image6.jpeg" Type="http://schemas.openxmlformats.org/officeDocument/2006/relationships/image"/></Relationships>
</file>

<file path=ppt/slides/_rels/slide5.xml.rels><?xml version="1.0" encoding="UTF-8" standalone="yes" ?><Relationships xmlns="http://schemas.openxmlformats.org/package/2006/relationships"><Relationship Id="rId3" Target="../media/image9.jpeg" Type="http://schemas.openxmlformats.org/officeDocument/2006/relationships/image"/><Relationship Id="rId2" Target="../notesSlides/notesSlide5.xml" Type="http://schemas.openxmlformats.org/officeDocument/2006/relationships/notesSlide"/><Relationship Id="rId1" Target="../slideLayouts/slideLayout3.xml" Type="http://schemas.openxmlformats.org/officeDocument/2006/relationships/slideLayout"/><Relationship Id="rId6" Target="../media/image12.jpeg" Type="http://schemas.openxmlformats.org/officeDocument/2006/relationships/image"/><Relationship Id="rId5" Target="../media/image11.jpeg" Type="http://schemas.openxmlformats.org/officeDocument/2006/relationships/image"/><Relationship Id="rId4" Target="../media/image10.png" Type="http://schemas.openxmlformats.org/officeDocument/2006/relationships/image"/></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3543" y="53954"/>
            <a:ext cx="8520600" cy="585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2060"/>
                </a:solidFill>
                <a:latin typeface="Imprint MT Shadow" panose="04020605060303030202" pitchFamily="82" charset="0"/>
                <a:ea typeface="Microsoft JhengHei" panose="020B0604030504040204" pitchFamily="34" charset="-120"/>
              </a:rPr>
              <a:t>Team Members &amp; Roles </a:t>
            </a:r>
            <a:r>
              <a:rPr lang="en" sz="2000" b="1" dirty="0">
                <a:solidFill>
                  <a:srgbClr val="002060"/>
                </a:solidFill>
                <a:latin typeface="Imprint MT Shadow" panose="04020605060303030202" pitchFamily="82" charset="0"/>
                <a:ea typeface="Microsoft JhengHei" panose="020B0604030504040204" pitchFamily="34" charset="-120"/>
              </a:rPr>
              <a:t>[</a:t>
            </a:r>
            <a:r>
              <a:rPr lang="en-US" sz="2000" b="1" dirty="0">
                <a:solidFill>
                  <a:srgbClr val="002060"/>
                </a:solidFill>
                <a:latin typeface="Imprint MT Shadow" panose="04020605060303030202" pitchFamily="82" charset="0"/>
                <a:ea typeface="Microsoft JhengHei" panose="020B0604030504040204" pitchFamily="34" charset="-120"/>
              </a:rPr>
              <a:t>Team4Hack – 57]</a:t>
            </a:r>
            <a:br>
              <a:rPr lang="en" b="1" dirty="0">
                <a:solidFill>
                  <a:srgbClr val="7030A0"/>
                </a:solidFill>
                <a:latin typeface="Imprint MT Shadow" panose="04020605060303030202" pitchFamily="82" charset="0"/>
                <a:ea typeface="Microsoft JhengHei" panose="020B0604030504040204" pitchFamily="34" charset="-120"/>
              </a:rPr>
            </a:br>
            <a:br>
              <a:rPr lang="en" b="1" dirty="0">
                <a:solidFill>
                  <a:srgbClr val="7030A0"/>
                </a:solidFill>
                <a:latin typeface="Imprint MT Shadow" panose="04020605060303030202" pitchFamily="82" charset="0"/>
                <a:ea typeface="Microsoft JhengHei" panose="020B0604030504040204" pitchFamily="34" charset="-120"/>
              </a:rPr>
            </a:br>
            <a:endParaRPr b="1" dirty="0">
              <a:solidFill>
                <a:srgbClr val="7030A0"/>
              </a:solidFill>
              <a:latin typeface="Imprint MT Shadow" panose="04020605060303030202" pitchFamily="82" charset="0"/>
              <a:ea typeface="Microsoft JhengHei" panose="020B0604030504040204" pitchFamily="34" charset="-120"/>
            </a:endParaRPr>
          </a:p>
          <a:p>
            <a:pPr marL="0" lvl="0" indent="0" algn="l" rtl="0">
              <a:spcBef>
                <a:spcPts val="0"/>
              </a:spcBef>
              <a:spcAft>
                <a:spcPts val="0"/>
              </a:spcAft>
              <a:buNone/>
            </a:pPr>
            <a:endParaRPr dirty="0"/>
          </a:p>
        </p:txBody>
      </p:sp>
      <p:sp>
        <p:nvSpPr>
          <p:cNvPr id="55" name="Google Shape;55;p13"/>
          <p:cNvSpPr txBox="1">
            <a:spLocks noGrp="1"/>
          </p:cNvSpPr>
          <p:nvPr>
            <p:ph type="body" idx="1"/>
          </p:nvPr>
        </p:nvSpPr>
        <p:spPr>
          <a:xfrm>
            <a:off x="311700" y="712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 </a:t>
            </a:r>
            <a:endParaRPr dirty="0"/>
          </a:p>
        </p:txBody>
      </p:sp>
      <p:graphicFrame>
        <p:nvGraphicFramePr>
          <p:cNvPr id="2" name="Table 1">
            <a:extLst>
              <a:ext uri="{FF2B5EF4-FFF2-40B4-BE49-F238E27FC236}">
                <a16:creationId xmlns:a16="http://schemas.microsoft.com/office/drawing/2014/main" id="{D62DE063-0C0E-3808-068B-9CD468D8E8A6}"/>
              </a:ext>
            </a:extLst>
          </p:cNvPr>
          <p:cNvGraphicFramePr>
            <a:graphicFrameLocks noGrp="1"/>
          </p:cNvGraphicFramePr>
          <p:nvPr>
            <p:extLst>
              <p:ext uri="{D42A27DB-BD31-4B8C-83A1-F6EECF244321}">
                <p14:modId xmlns:p14="http://schemas.microsoft.com/office/powerpoint/2010/main" val="12936326"/>
              </p:ext>
            </p:extLst>
          </p:nvPr>
        </p:nvGraphicFramePr>
        <p:xfrm>
          <a:off x="735713" y="765477"/>
          <a:ext cx="7672574" cy="4205123"/>
        </p:xfrm>
        <a:graphic>
          <a:graphicData uri="http://schemas.openxmlformats.org/drawingml/2006/table">
            <a:tbl>
              <a:tblPr firstRow="1" bandRow="1">
                <a:effectLst>
                  <a:innerShdw blurRad="63500" dist="50800" dir="10800000">
                    <a:prstClr val="black">
                      <a:alpha val="50000"/>
                    </a:prstClr>
                  </a:innerShdw>
                </a:effectLst>
                <a:tableStyleId>{22838BEF-8BB2-4498-84A7-C5851F593DF1}</a:tableStyleId>
              </a:tblPr>
              <a:tblGrid>
                <a:gridCol w="3858857">
                  <a:extLst>
                    <a:ext uri="{9D8B030D-6E8A-4147-A177-3AD203B41FA5}">
                      <a16:colId xmlns:a16="http://schemas.microsoft.com/office/drawing/2014/main" val="2100378760"/>
                    </a:ext>
                  </a:extLst>
                </a:gridCol>
                <a:gridCol w="3813717">
                  <a:extLst>
                    <a:ext uri="{9D8B030D-6E8A-4147-A177-3AD203B41FA5}">
                      <a16:colId xmlns:a16="http://schemas.microsoft.com/office/drawing/2014/main" val="3624204404"/>
                    </a:ext>
                  </a:extLst>
                </a:gridCol>
              </a:tblGrid>
              <a:tr h="332376">
                <a:tc>
                  <a:txBody>
                    <a:bodyPr/>
                    <a:lstStyle/>
                    <a:p>
                      <a:pPr algn="ctr"/>
                      <a:r>
                        <a:rPr lang="en-US" dirty="0">
                          <a:latin typeface="Imprint MT Shadow" panose="04020605060303030202" pitchFamily="8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mprint MT Shadow" panose="04020605060303030202" pitchFamily="82" charset="0"/>
                        </a:rPr>
                        <a:t>ROLES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9339"/>
                  </a:ext>
                </a:extLst>
              </a:tr>
              <a:tr h="1038107">
                <a:tc>
                  <a:txBody>
                    <a:bodyPr/>
                    <a:lstStyle/>
                    <a:p>
                      <a:pPr algn="ctr"/>
                      <a:r>
                        <a:rPr lang="en-US" dirty="0">
                          <a:latin typeface="Book Antiqua" panose="02040602050305030304" pitchFamily="18" charset="0"/>
                        </a:rPr>
                        <a:t>Kaushik Dutta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Book Antiqua" panose="02040602050305030304" pitchFamily="18" charset="0"/>
                        </a:rPr>
                        <a:t>Leading the team, generating the core ideas for the datathon, and also contributing by editing the video to ensure the final output aligns with the project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599419"/>
                  </a:ext>
                </a:extLst>
              </a:tr>
              <a:tr h="846877">
                <a:tc>
                  <a:txBody>
                    <a:bodyPr/>
                    <a:lstStyle/>
                    <a:p>
                      <a:pPr algn="ctr"/>
                      <a:r>
                        <a:rPr lang="en-US" dirty="0">
                          <a:latin typeface="Book Antiqua" panose="02040602050305030304" pitchFamily="18" charset="0"/>
                        </a:rPr>
                        <a:t>Sudipta Biswas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Book Antiqua" panose="02040602050305030304" pitchFamily="18" charset="0"/>
                        </a:rPr>
                        <a:t>Handle the presentation for the datathon, organizing the project details in a clear and compelling format to showcase during the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270266"/>
                  </a:ext>
                </a:extLst>
              </a:tr>
              <a:tr h="846877">
                <a:tc>
                  <a:txBody>
                    <a:bodyPr/>
                    <a:lstStyle/>
                    <a:p>
                      <a:pPr algn="ctr"/>
                      <a:r>
                        <a:rPr lang="en-US" dirty="0">
                          <a:latin typeface="Book Antiqua" panose="02040602050305030304" pitchFamily="18" charset="0"/>
                        </a:rPr>
                        <a:t>Jeet Saha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Book Antiqua" panose="02040602050305030304" pitchFamily="18" charset="0"/>
                        </a:rPr>
                        <a:t>Responsible for creating the video presentation, ensuring the project is visually engaging and communicates the key points effectively.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018721"/>
                  </a:ext>
                </a:extLst>
              </a:tr>
              <a:tr h="846877">
                <a:tc>
                  <a:txBody>
                    <a:bodyPr/>
                    <a:lstStyle/>
                    <a:p>
                      <a:pPr algn="ctr"/>
                      <a:r>
                        <a:rPr lang="en-US" dirty="0">
                          <a:latin typeface="Book Antiqua" panose="02040602050305030304" pitchFamily="18" charset="0"/>
                        </a:rPr>
                        <a:t>Sohini 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Book Antiqua" panose="02040602050305030304" pitchFamily="18" charset="0"/>
                        </a:rPr>
                        <a:t>Assist and support the entire project, ensuring all tasks run smoothly and providing help wherever needed throughout the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2724842"/>
                  </a:ext>
                </a:extLst>
              </a:tr>
            </a:tbl>
          </a:graphicData>
        </a:graphic>
      </p:graphicFrame>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65500" y="1210873"/>
            <a:ext cx="4045200" cy="7145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latin typeface="Cascadia Mono SemiLight" panose="020B0609020000020004" pitchFamily="49" charset="0"/>
                <a:ea typeface="Cascadia Mono SemiLight" panose="020B0609020000020004" pitchFamily="49" charset="0"/>
                <a:cs typeface="Cascadia Mono SemiLight" panose="020B0609020000020004" pitchFamily="49" charset="0"/>
              </a:rPr>
              <a:t>[Raksha]</a:t>
            </a:r>
            <a:endParaRPr dirty="0">
              <a:solidFill>
                <a:schemeClr val="tx1"/>
              </a:solidFill>
              <a:latin typeface="Cascadia Mono SemiLight" panose="020B0609020000020004" pitchFamily="49" charset="0"/>
              <a:ea typeface="Cascadia Mono SemiLight" panose="020B0609020000020004" pitchFamily="49" charset="0"/>
              <a:cs typeface="Cascadia Mono SemiLight" panose="020B0609020000020004" pitchFamily="49" charset="0"/>
            </a:endParaRPr>
          </a:p>
        </p:txBody>
      </p:sp>
      <p:sp>
        <p:nvSpPr>
          <p:cNvPr id="73" name="Google Shape;73;p16"/>
          <p:cNvSpPr txBox="1">
            <a:spLocks noGrp="1"/>
          </p:cNvSpPr>
          <p:nvPr>
            <p:ph type="subTitle" idx="1"/>
          </p:nvPr>
        </p:nvSpPr>
        <p:spPr>
          <a:xfrm>
            <a:off x="265500" y="2191019"/>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NSimSun" panose="02010609030101010101" pitchFamily="49" charset="-122"/>
                <a:ea typeface="NSimSun" panose="02010609030101010101" pitchFamily="49" charset="-122"/>
                <a:cs typeface="Arial" panose="020B0604020202020204" pitchFamily="34" charset="0"/>
              </a:rPr>
              <a:t>The AI-Enabled Emergency Safety Assistant</a:t>
            </a:r>
            <a:r>
              <a:rPr lang="en-US" dirty="0">
                <a:latin typeface="NSimSun" panose="02010609030101010101" pitchFamily="49" charset="-122"/>
                <a:ea typeface="NSimSun" panose="02010609030101010101" pitchFamily="49" charset="-122"/>
                <a:cs typeface="Arial" panose="020B0604020202020204" pitchFamily="34" charset="0"/>
              </a:rPr>
              <a:t>(AIESA)</a:t>
            </a:r>
            <a:endParaRPr dirty="0">
              <a:latin typeface="NSimSun" panose="02010609030101010101" pitchFamily="49" charset="-122"/>
              <a:ea typeface="NSimSun" panose="02010609030101010101" pitchFamily="49" charset="-122"/>
            </a:endParaRPr>
          </a:p>
        </p:txBody>
      </p:sp>
      <p:pic>
        <p:nvPicPr>
          <p:cNvPr id="2" name="Picture 1">
            <a:extLst>
              <a:ext uri="{FF2B5EF4-FFF2-40B4-BE49-F238E27FC236}">
                <a16:creationId xmlns:a16="http://schemas.microsoft.com/office/drawing/2014/main" id="{02056C46-1684-5E41-FA9D-C944C437D360}"/>
              </a:ext>
            </a:extLst>
          </p:cNvPr>
          <p:cNvPicPr>
            <a:picLocks noChangeAspect="1"/>
          </p:cNvPicPr>
          <p:nvPr/>
        </p:nvPicPr>
        <p:blipFill>
          <a:blip r:embed="rId3"/>
          <a:stretch>
            <a:fillRect/>
          </a:stretch>
        </p:blipFill>
        <p:spPr>
          <a:xfrm>
            <a:off x="5116406" y="1056542"/>
            <a:ext cx="3481953" cy="271257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00188" y="0"/>
            <a:ext cx="8520600" cy="469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C00000"/>
                </a:solidFill>
                <a:latin typeface="Britannic Bold" panose="020B0903060703020204" pitchFamily="34" charset="0"/>
              </a:rPr>
              <a:t>Problem Statement</a:t>
            </a:r>
            <a:endParaRPr dirty="0">
              <a:solidFill>
                <a:srgbClr val="C00000"/>
              </a:solidFill>
              <a:latin typeface="Britannic Bold" panose="020B0903060703020204" pitchFamily="34" charset="0"/>
            </a:endParaRPr>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7263421F-C291-30A3-DA2B-BEEE50C81259}"/>
              </a:ext>
            </a:extLst>
          </p:cNvPr>
          <p:cNvPicPr>
            <a:picLocks noChangeAspect="1"/>
          </p:cNvPicPr>
          <p:nvPr/>
        </p:nvPicPr>
        <p:blipFill>
          <a:blip r:embed="rId3"/>
          <a:stretch>
            <a:fillRect/>
          </a:stretch>
        </p:blipFill>
        <p:spPr>
          <a:xfrm>
            <a:off x="3425019" y="0"/>
            <a:ext cx="620374" cy="678534"/>
          </a:xfrm>
          <a:prstGeom prst="rect">
            <a:avLst/>
          </a:prstGeom>
        </p:spPr>
      </p:pic>
      <p:sp>
        <p:nvSpPr>
          <p:cNvPr id="5" name="Rectangle: Rounded Corners 4">
            <a:extLst>
              <a:ext uri="{FF2B5EF4-FFF2-40B4-BE49-F238E27FC236}">
                <a16:creationId xmlns:a16="http://schemas.microsoft.com/office/drawing/2014/main" id="{74C23490-9A09-E669-555F-D119B607BF14}"/>
              </a:ext>
            </a:extLst>
          </p:cNvPr>
          <p:cNvSpPr/>
          <p:nvPr/>
        </p:nvSpPr>
        <p:spPr>
          <a:xfrm>
            <a:off x="193220" y="981306"/>
            <a:ext cx="2468671" cy="13381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latin typeface="Microsoft JhengHei" panose="020B0604030504040204" pitchFamily="34" charset="-120"/>
                <a:ea typeface="Microsoft JhengHei" panose="020B0604030504040204" pitchFamily="34" charset="-120"/>
              </a:rPr>
              <a:t>Challenges for Individuals</a:t>
            </a:r>
            <a:r>
              <a:rPr lang="en-US" sz="1200" dirty="0">
                <a:latin typeface="Microsoft JhengHei" panose="020B0604030504040204" pitchFamily="34" charset="-120"/>
                <a:ea typeface="Microsoft JhengHei" panose="020B0604030504040204" pitchFamily="34" charset="-120"/>
              </a:rPr>
              <a:t>: In emergencies (accidents, disasters, medical crises), people often cannot access timely, effective help due to communication breakdowns and event complexity.</a:t>
            </a:r>
          </a:p>
        </p:txBody>
      </p:sp>
      <p:pic>
        <p:nvPicPr>
          <p:cNvPr id="7" name="Picture 6">
            <a:extLst>
              <a:ext uri="{FF2B5EF4-FFF2-40B4-BE49-F238E27FC236}">
                <a16:creationId xmlns:a16="http://schemas.microsoft.com/office/drawing/2014/main" id="{C9F5EA3B-84DF-A631-F7D6-EDA8FEFB932F}"/>
              </a:ext>
            </a:extLst>
          </p:cNvPr>
          <p:cNvPicPr>
            <a:picLocks noChangeAspect="1"/>
          </p:cNvPicPr>
          <p:nvPr/>
        </p:nvPicPr>
        <p:blipFill>
          <a:blip r:embed="rId4"/>
          <a:stretch>
            <a:fillRect/>
          </a:stretch>
        </p:blipFill>
        <p:spPr>
          <a:xfrm>
            <a:off x="3603642" y="1120103"/>
            <a:ext cx="1900344" cy="1000941"/>
          </a:xfrm>
          <a:prstGeom prst="rect">
            <a:avLst/>
          </a:prstGeom>
        </p:spPr>
      </p:pic>
      <p:sp>
        <p:nvSpPr>
          <p:cNvPr id="8" name="Rectangle: Rounded Corners 7">
            <a:extLst>
              <a:ext uri="{FF2B5EF4-FFF2-40B4-BE49-F238E27FC236}">
                <a16:creationId xmlns:a16="http://schemas.microsoft.com/office/drawing/2014/main" id="{4229626D-7F15-C9E2-5B1F-A3C5E14DD03B}"/>
              </a:ext>
            </a:extLst>
          </p:cNvPr>
          <p:cNvSpPr/>
          <p:nvPr/>
        </p:nvSpPr>
        <p:spPr>
          <a:xfrm>
            <a:off x="6426752" y="981300"/>
            <a:ext cx="2468671" cy="13381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latin typeface="Microsoft JhengHei" panose="020B0604030504040204" pitchFamily="34" charset="-120"/>
                <a:ea typeface="Microsoft JhengHei" panose="020B0604030504040204" pitchFamily="34" charset="-120"/>
              </a:rPr>
              <a:t>Current Gaps</a:t>
            </a:r>
            <a:r>
              <a:rPr lang="en-US" sz="1200" dirty="0">
                <a:latin typeface="Microsoft JhengHei" panose="020B0604030504040204" pitchFamily="34" charset="-120"/>
                <a:ea typeface="Microsoft JhengHei" panose="020B0604030504040204" pitchFamily="34" charset="-120"/>
              </a:rPr>
              <a:t>: Emergency response systems often struggle with delays, miscommunication, and lack of context-aware assistance during unpredictable, high-stress events.</a:t>
            </a:r>
          </a:p>
        </p:txBody>
      </p:sp>
      <p:sp>
        <p:nvSpPr>
          <p:cNvPr id="9" name="Arrow: Right 8">
            <a:extLst>
              <a:ext uri="{FF2B5EF4-FFF2-40B4-BE49-F238E27FC236}">
                <a16:creationId xmlns:a16="http://schemas.microsoft.com/office/drawing/2014/main" id="{0BC6EE1D-D055-240E-EDED-60176566FCC4}"/>
              </a:ext>
            </a:extLst>
          </p:cNvPr>
          <p:cNvSpPr/>
          <p:nvPr/>
        </p:nvSpPr>
        <p:spPr>
          <a:xfrm>
            <a:off x="2811195" y="1564551"/>
            <a:ext cx="735980" cy="2433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AC87AB34-4964-F652-A524-437452125B72}"/>
              </a:ext>
            </a:extLst>
          </p:cNvPr>
          <p:cNvSpPr/>
          <p:nvPr/>
        </p:nvSpPr>
        <p:spPr>
          <a:xfrm>
            <a:off x="5597379" y="1561847"/>
            <a:ext cx="735980" cy="2460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8F03C14E-1CD5-C919-231C-CCFA82EAE507}"/>
              </a:ext>
            </a:extLst>
          </p:cNvPr>
          <p:cNvSpPr/>
          <p:nvPr/>
        </p:nvSpPr>
        <p:spPr>
          <a:xfrm>
            <a:off x="257749" y="2810107"/>
            <a:ext cx="2468671" cy="14496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latin typeface="Microsoft JhengHei" panose="020B0604030504040204" pitchFamily="34" charset="-120"/>
                <a:ea typeface="Microsoft JhengHei" panose="020B0604030504040204" pitchFamily="34" charset="-120"/>
              </a:rPr>
              <a:t>Challenges for First Responders</a:t>
            </a:r>
            <a:r>
              <a:rPr lang="en-US" sz="1200" dirty="0">
                <a:latin typeface="Microsoft JhengHei" panose="020B0604030504040204" pitchFamily="34" charset="-120"/>
                <a:ea typeface="Microsoft JhengHei" panose="020B0604030504040204" pitchFamily="34" charset="-120"/>
              </a:rPr>
              <a:t>: Managing large-scale emergencies is difficult due to overwhelming data, coordination issues, and the need for fast, informed decision-making.</a:t>
            </a:r>
          </a:p>
        </p:txBody>
      </p:sp>
      <p:pic>
        <p:nvPicPr>
          <p:cNvPr id="13" name="Picture 12">
            <a:extLst>
              <a:ext uri="{FF2B5EF4-FFF2-40B4-BE49-F238E27FC236}">
                <a16:creationId xmlns:a16="http://schemas.microsoft.com/office/drawing/2014/main" id="{3ED44F72-984E-A588-277D-68169DB23D1D}"/>
              </a:ext>
            </a:extLst>
          </p:cNvPr>
          <p:cNvPicPr>
            <a:picLocks noChangeAspect="1"/>
          </p:cNvPicPr>
          <p:nvPr/>
        </p:nvPicPr>
        <p:blipFill>
          <a:blip r:embed="rId5"/>
          <a:stretch>
            <a:fillRect/>
          </a:stretch>
        </p:blipFill>
        <p:spPr>
          <a:xfrm>
            <a:off x="3618722" y="3034465"/>
            <a:ext cx="2036540" cy="1069184"/>
          </a:xfrm>
          <a:prstGeom prst="rect">
            <a:avLst/>
          </a:prstGeom>
        </p:spPr>
      </p:pic>
      <p:sp>
        <p:nvSpPr>
          <p:cNvPr id="14" name="Arrow: Right 13">
            <a:extLst>
              <a:ext uri="{FF2B5EF4-FFF2-40B4-BE49-F238E27FC236}">
                <a16:creationId xmlns:a16="http://schemas.microsoft.com/office/drawing/2014/main" id="{F5E9BE1A-F821-EF29-CF61-8294FF70D9E1}"/>
              </a:ext>
            </a:extLst>
          </p:cNvPr>
          <p:cNvSpPr/>
          <p:nvPr/>
        </p:nvSpPr>
        <p:spPr>
          <a:xfrm>
            <a:off x="2820794" y="3397826"/>
            <a:ext cx="735980" cy="2460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692C382D-6C3A-0B03-9E77-0F41FDCE7FF4}"/>
              </a:ext>
            </a:extLst>
          </p:cNvPr>
          <p:cNvSpPr/>
          <p:nvPr/>
        </p:nvSpPr>
        <p:spPr>
          <a:xfrm>
            <a:off x="5712715" y="3411919"/>
            <a:ext cx="735980" cy="2460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A891213-EC28-D55C-1026-1CA46E9824E3}"/>
              </a:ext>
            </a:extLst>
          </p:cNvPr>
          <p:cNvSpPr/>
          <p:nvPr/>
        </p:nvSpPr>
        <p:spPr>
          <a:xfrm>
            <a:off x="6506149" y="2831372"/>
            <a:ext cx="2468671" cy="14496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latin typeface="Microsoft JhengHei" panose="020B0604030504040204" pitchFamily="34" charset="-120"/>
                <a:ea typeface="Microsoft JhengHei" panose="020B0604030504040204" pitchFamily="34" charset="-120"/>
              </a:rPr>
              <a:t>Need for Innovation</a:t>
            </a:r>
            <a:r>
              <a:rPr lang="en-US" sz="1200" dirty="0">
                <a:latin typeface="Microsoft JhengHei" panose="020B0604030504040204" pitchFamily="34" charset="-120"/>
                <a:ea typeface="Microsoft JhengHei" panose="020B0604030504040204" pitchFamily="34" charset="-120"/>
              </a:rPr>
              <a:t>: Existing systems lack real-time, adaptive support that accounts for the unique circumstances of evolving crises.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04266" y="76261"/>
            <a:ext cx="7280281" cy="514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C00000"/>
                </a:solidFill>
                <a:latin typeface="Britannic Bold" panose="020B0903060703020204" pitchFamily="34" charset="0"/>
              </a:rPr>
              <a:t>Problem Statement</a:t>
            </a:r>
            <a:endParaRPr dirty="0">
              <a:solidFill>
                <a:srgbClr val="C00000"/>
              </a:solidFill>
              <a:latin typeface="Britannic Bold" panose="020B0903060703020204" pitchFamily="34" charset="0"/>
            </a:endParaRPr>
          </a:p>
          <a:p>
            <a:pPr marL="0" lvl="0" indent="0" algn="l" rtl="0">
              <a:spcBef>
                <a:spcPts val="0"/>
              </a:spcBef>
              <a:spcAft>
                <a:spcPts val="0"/>
              </a:spcAft>
              <a:buNone/>
            </a:pPr>
            <a:endParaRPr dirty="0"/>
          </a:p>
        </p:txBody>
      </p:sp>
      <p:pic>
        <p:nvPicPr>
          <p:cNvPr id="1026" name="Picture 2" descr="Question Mark Symbol (?) Interrobang - agreatdream.com">
            <a:extLst>
              <a:ext uri="{FF2B5EF4-FFF2-40B4-BE49-F238E27FC236}">
                <a16:creationId xmlns:a16="http://schemas.microsoft.com/office/drawing/2014/main" id="{D2986125-AF24-5B5C-FE0D-AFF4DCA1D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294" y="0"/>
            <a:ext cx="655261" cy="7170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3C0E505C-DE8F-AAA3-8287-4581C1671695}"/>
              </a:ext>
            </a:extLst>
          </p:cNvPr>
          <p:cNvSpPr/>
          <p:nvPr/>
        </p:nvSpPr>
        <p:spPr>
          <a:xfrm>
            <a:off x="304266" y="793264"/>
            <a:ext cx="4267200" cy="1003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Microsoft JhengHei" panose="020B0604030504040204" pitchFamily="34" charset="-120"/>
                <a:ea typeface="Microsoft JhengHei" panose="020B0604030504040204" pitchFamily="34" charset="-120"/>
              </a:rPr>
              <a:t>People in distress may struggle to communicate their exact location, the nature of their emergency, or other vital details, further  complicating rescue efforts.</a:t>
            </a:r>
          </a:p>
        </p:txBody>
      </p:sp>
      <p:sp>
        <p:nvSpPr>
          <p:cNvPr id="7" name="Rectangle: Rounded Corners 6">
            <a:extLst>
              <a:ext uri="{FF2B5EF4-FFF2-40B4-BE49-F238E27FC236}">
                <a16:creationId xmlns:a16="http://schemas.microsoft.com/office/drawing/2014/main" id="{90515AA4-6AB0-DACB-6416-F31EB30486C7}"/>
              </a:ext>
            </a:extLst>
          </p:cNvPr>
          <p:cNvSpPr/>
          <p:nvPr/>
        </p:nvSpPr>
        <p:spPr>
          <a:xfrm>
            <a:off x="304266" y="2128487"/>
            <a:ext cx="4267201" cy="12438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Microsoft JhengHei" panose="020B0604030504040204" pitchFamily="34" charset="-120"/>
                <a:ea typeface="Microsoft JhengHei" panose="020B0604030504040204" pitchFamily="34" charset="-120"/>
              </a:rPr>
              <a:t>Remote Workers in High-Risk Professions Problem: Workers in isolated or high-risk professions (e.g. delivery drivers, healthcare workers, journalists) may face threats of violence, theft, or accidents while working alone.</a:t>
            </a:r>
          </a:p>
        </p:txBody>
      </p:sp>
      <p:sp>
        <p:nvSpPr>
          <p:cNvPr id="9" name="Rectangle: Rounded Corners 8">
            <a:extLst>
              <a:ext uri="{FF2B5EF4-FFF2-40B4-BE49-F238E27FC236}">
                <a16:creationId xmlns:a16="http://schemas.microsoft.com/office/drawing/2014/main" id="{11F520E8-8E78-5F28-B232-4D1F683EF67C}"/>
              </a:ext>
            </a:extLst>
          </p:cNvPr>
          <p:cNvSpPr/>
          <p:nvPr/>
        </p:nvSpPr>
        <p:spPr>
          <a:xfrm>
            <a:off x="304799" y="3677579"/>
            <a:ext cx="4267201" cy="13107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Microsoft JhengHei" panose="020B0604030504040204" pitchFamily="34" charset="-120"/>
                <a:ea typeface="Microsoft JhengHei" panose="020B0604030504040204" pitchFamily="34" charset="-120"/>
              </a:rPr>
              <a:t>Thus, the challenge is clear: How can we enhance the speed, accuracy, and effectiveness of emergency response systems using technology, while ensuring that this solution is scalable, accessible, and adaptable to various contexts?</a:t>
            </a:r>
          </a:p>
        </p:txBody>
      </p:sp>
      <p:pic>
        <p:nvPicPr>
          <p:cNvPr id="10" name="Picture 9">
            <a:extLst>
              <a:ext uri="{FF2B5EF4-FFF2-40B4-BE49-F238E27FC236}">
                <a16:creationId xmlns:a16="http://schemas.microsoft.com/office/drawing/2014/main" id="{1413FBD4-C7DE-6D0A-138E-E95A6039EDA8}"/>
              </a:ext>
            </a:extLst>
          </p:cNvPr>
          <p:cNvPicPr>
            <a:picLocks noChangeAspect="1"/>
          </p:cNvPicPr>
          <p:nvPr/>
        </p:nvPicPr>
        <p:blipFill>
          <a:blip r:embed="rId4"/>
          <a:stretch>
            <a:fillRect/>
          </a:stretch>
        </p:blipFill>
        <p:spPr>
          <a:xfrm>
            <a:off x="5263375" y="3466108"/>
            <a:ext cx="3672469" cy="1601131"/>
          </a:xfrm>
          <a:prstGeom prst="rect">
            <a:avLst/>
          </a:prstGeom>
        </p:spPr>
      </p:pic>
      <p:pic>
        <p:nvPicPr>
          <p:cNvPr id="12" name="Picture 11">
            <a:extLst>
              <a:ext uri="{FF2B5EF4-FFF2-40B4-BE49-F238E27FC236}">
                <a16:creationId xmlns:a16="http://schemas.microsoft.com/office/drawing/2014/main" id="{61BE440A-C986-CB35-D06A-0E8F44355E4D}"/>
              </a:ext>
            </a:extLst>
          </p:cNvPr>
          <p:cNvPicPr>
            <a:picLocks noChangeAspect="1"/>
          </p:cNvPicPr>
          <p:nvPr/>
        </p:nvPicPr>
        <p:blipFill>
          <a:blip r:embed="rId5"/>
          <a:stretch>
            <a:fillRect/>
          </a:stretch>
        </p:blipFill>
        <p:spPr>
          <a:xfrm>
            <a:off x="5263374" y="1984916"/>
            <a:ext cx="3672469" cy="1387399"/>
          </a:xfrm>
          <a:prstGeom prst="rect">
            <a:avLst/>
          </a:prstGeom>
        </p:spPr>
      </p:pic>
      <p:pic>
        <p:nvPicPr>
          <p:cNvPr id="13" name="Picture 12">
            <a:extLst>
              <a:ext uri="{FF2B5EF4-FFF2-40B4-BE49-F238E27FC236}">
                <a16:creationId xmlns:a16="http://schemas.microsoft.com/office/drawing/2014/main" id="{C62964E0-AB95-5122-8212-5D75BD053AEC}"/>
              </a:ext>
            </a:extLst>
          </p:cNvPr>
          <p:cNvPicPr>
            <a:picLocks noChangeAspect="1"/>
          </p:cNvPicPr>
          <p:nvPr/>
        </p:nvPicPr>
        <p:blipFill>
          <a:blip r:embed="rId6"/>
          <a:stretch>
            <a:fillRect/>
          </a:stretch>
        </p:blipFill>
        <p:spPr>
          <a:xfrm>
            <a:off x="5247451" y="513947"/>
            <a:ext cx="3672469" cy="137717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3421" y="92688"/>
            <a:ext cx="3212960" cy="414432"/>
          </a:xfrm>
          <a:prstGeom prst="rect">
            <a:avLst/>
          </a:prstGeom>
        </p:spPr>
        <p:txBody>
          <a:bodyPr anchor="t" anchorCtr="0" bIns="91425" lIns="91425" rIns="91425" spcFirstLastPara="1" tIns="91425" wrap="square">
            <a:noAutofit/>
          </a:bodyPr>
          <a:lstStyle/>
          <a:p>
            <a:pPr algn="l" indent="0" lvl="0" marL="0" rtl="0">
              <a:spcBef>
                <a:spcPts val="0"/>
              </a:spcBef>
              <a:spcAft>
                <a:spcPts val="0"/>
              </a:spcAft>
              <a:buNone/>
            </a:pPr>
            <a:r>
              <a:rPr dirty="0" lang="en">
                <a:solidFill>
                  <a:srgbClr val="00B050"/>
                </a:solidFill>
                <a:latin charset="0" panose="020B0903060703020204" pitchFamily="34" typeface="Britannic Bold"/>
              </a:rPr>
              <a:t>Solution</a:t>
            </a:r>
            <a:endParaRPr dirty="0">
              <a:solidFill>
                <a:srgbClr val="00B050"/>
              </a:solidFill>
              <a:latin charset="0" panose="020B0903060703020204" pitchFamily="34" typeface="Britannic Bold"/>
            </a:endParaRPr>
          </a:p>
        </p:txBody>
      </p:sp>
      <p:pic>
        <p:nvPicPr>
          <p:cNvPr descr="Approved idea color icon. Marketing strategy. New product or service.  Checked innovation. Light bulb with check mark. Isolated vector  illustration 3765835 Vector Art at Vecteezy" id="2052" name="Picture 4">
            <a:extLst>
              <a:ext uri="{FF2B5EF4-FFF2-40B4-BE49-F238E27FC236}">
                <a16:creationId xmlns:a16="http://schemas.microsoft.com/office/drawing/2014/main" id="{53CA7C8F-8ECE-EDE0-9D0E-CD47D795394E}"/>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4730" y="95273"/>
            <a:ext cx="609134" cy="5124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Single Corner Rounded 2">
            <a:extLst>
              <a:ext uri="{FF2B5EF4-FFF2-40B4-BE49-F238E27FC236}">
                <a16:creationId xmlns:a16="http://schemas.microsoft.com/office/drawing/2014/main" id="{C1F1562F-EAA6-1C98-D4B5-CAC0EF3DA431}"/>
              </a:ext>
            </a:extLst>
          </p:cNvPr>
          <p:cNvSpPr/>
          <p:nvPr/>
        </p:nvSpPr>
        <p:spPr>
          <a:xfrm>
            <a:off x="32645" y="706641"/>
            <a:ext cx="3274512" cy="1605821"/>
          </a:xfrm>
          <a:prstGeom prst="round1Rect">
            <a:avLst/>
          </a:prstGeom>
          <a:solidFill>
            <a:schemeClr val="accent6">
              <a:alpha val="50000"/>
            </a:schemeClr>
          </a:solidFill>
          <a:ln>
            <a:noFill/>
          </a:ln>
        </p:spPr>
        <p:style>
          <a:lnRef idx="0">
            <a:scrgbClr b="0" g="0" r="0"/>
          </a:lnRef>
          <a:fillRef idx="0">
            <a:scrgbClr b="0" g="0" r="0"/>
          </a:fillRef>
          <a:effectRef idx="0">
            <a:scrgbClr b="0" g="0" r="0"/>
          </a:effectRef>
          <a:fontRef idx="minor">
            <a:schemeClr val="lt1"/>
          </a:fontRef>
        </p:style>
        <p:txBody>
          <a:bodyPr anchor="ctr" rtlCol="0"/>
          <a:lstStyle/>
          <a:p>
            <a:pPr algn="ctr"/>
            <a:r>
              <a:rPr dirty="0" lang="en-US" sz="1200">
                <a:solidFill>
                  <a:schemeClr val="tx1"/>
                </a:solidFill>
                <a:latin charset="-120" panose="020B0604030504040204" pitchFamily="34" typeface="Microsoft JhengHei"/>
                <a:ea charset="-120" panose="020B0604030504040204" pitchFamily="34" typeface="Microsoft JhengHei"/>
              </a:rPr>
              <a:t>The AI-Enabled Emergency Safety Assistant (RAKSHA) offers a cutting-edge solution to  modern emergency response challenges. RAKSHA integrates advanced AI technologies  such as real-time data analytics, machine learning, and predictive algorithms to assist  emergency services.</a:t>
            </a:r>
          </a:p>
          <a:p>
            <a:pPr algn="ctr"/>
            <a:endParaRPr dirty="0" lang="en-US" sz="1200">
              <a:solidFill>
                <a:schemeClr val="tx1"/>
              </a:solidFill>
              <a:latin charset="-120" panose="020B0604030504040204" pitchFamily="34" typeface="Microsoft JhengHei"/>
              <a:ea charset="-120" panose="020B0604030504040204" pitchFamily="34" typeface="Microsoft JhengHei"/>
            </a:endParaRPr>
          </a:p>
        </p:txBody>
      </p:sp>
      <p:sp>
        <p:nvSpPr>
          <p:cNvPr id="5" name="Rectangle: Single Corner Rounded 4">
            <a:extLst>
              <a:ext uri="{FF2B5EF4-FFF2-40B4-BE49-F238E27FC236}">
                <a16:creationId xmlns:a16="http://schemas.microsoft.com/office/drawing/2014/main" id="{1ECA0A67-0D87-264E-609F-7128FC62AB03}"/>
              </a:ext>
            </a:extLst>
          </p:cNvPr>
          <p:cNvSpPr/>
          <p:nvPr/>
        </p:nvSpPr>
        <p:spPr>
          <a:xfrm>
            <a:off x="5728010" y="470906"/>
            <a:ext cx="3300760" cy="1459102"/>
          </a:xfrm>
          <a:prstGeom prst="round1Rect">
            <a:avLst/>
          </a:prstGeom>
          <a:solidFill>
            <a:schemeClr val="accent6">
              <a:alpha val="50000"/>
            </a:schemeClr>
          </a:solidFill>
          <a:ln>
            <a:noFill/>
          </a:ln>
        </p:spPr>
        <p:style>
          <a:lnRef idx="0">
            <a:scrgbClr b="0" g="0" r="0"/>
          </a:lnRef>
          <a:fillRef idx="0">
            <a:scrgbClr b="0" g="0" r="0"/>
          </a:fillRef>
          <a:effectRef idx="0">
            <a:scrgbClr b="0" g="0" r="0"/>
          </a:effectRef>
          <a:fontRef idx="minor">
            <a:schemeClr val="lt1"/>
          </a:fontRef>
        </p:style>
        <p:txBody>
          <a:bodyPr anchor="ctr" rtlCol="0"/>
          <a:lstStyle/>
          <a:p>
            <a:pPr algn="ctr"/>
            <a:r>
              <a:rPr dirty="0" lang="en-US" sz="1200">
                <a:solidFill>
                  <a:schemeClr val="tx1"/>
                </a:solidFill>
                <a:latin charset="-120" panose="020B0604030504040204" pitchFamily="34" typeface="Microsoft JhengHei"/>
                <a:ea charset="-120" panose="020B0604030504040204" pitchFamily="34" typeface="Microsoft JhengHei"/>
              </a:rPr>
              <a:t>RAKSHA allows users to set personalized emergency protocols, including predefined contacts, preferred response methods, or specific actions that the app should take automatically in case of an emergency.</a:t>
            </a:r>
          </a:p>
        </p:txBody>
      </p:sp>
      <p:sp>
        <p:nvSpPr>
          <p:cNvPr id="8" name="Rectangle: Single Corner Rounded 7">
            <a:extLst>
              <a:ext uri="{FF2B5EF4-FFF2-40B4-BE49-F238E27FC236}">
                <a16:creationId xmlns:a16="http://schemas.microsoft.com/office/drawing/2014/main" id="{26D1269F-8009-46FA-009A-084559A7C622}"/>
              </a:ext>
            </a:extLst>
          </p:cNvPr>
          <p:cNvSpPr/>
          <p:nvPr/>
        </p:nvSpPr>
        <p:spPr>
          <a:xfrm>
            <a:off x="37172" y="2370385"/>
            <a:ext cx="3300761" cy="1165155"/>
          </a:xfrm>
          <a:prstGeom prst="round1Rect">
            <a:avLst/>
          </a:prstGeom>
          <a:solidFill>
            <a:schemeClr val="accent6">
              <a:alpha val="50000"/>
            </a:schemeClr>
          </a:solidFill>
          <a:ln>
            <a:noFill/>
          </a:ln>
        </p:spPr>
        <p:style>
          <a:lnRef idx="0">
            <a:scrgbClr b="0" g="0" r="0"/>
          </a:lnRef>
          <a:fillRef idx="0">
            <a:scrgbClr b="0" g="0" r="0"/>
          </a:fillRef>
          <a:effectRef idx="0">
            <a:scrgbClr b="0" g="0" r="0"/>
          </a:effectRef>
          <a:fontRef idx="minor">
            <a:schemeClr val="lt1"/>
          </a:fontRef>
        </p:style>
        <p:txBody>
          <a:bodyPr anchor="ctr" rtlCol="0"/>
          <a:lstStyle/>
          <a:p>
            <a:pPr algn="ctr"/>
            <a:r>
              <a:rPr dirty="0" lang="en-US" sz="1200">
                <a:solidFill>
                  <a:schemeClr val="tx1"/>
                </a:solidFill>
                <a:latin charset="-120" panose="020B0604030504040204" pitchFamily="34" typeface="Microsoft JhengHei"/>
                <a:ea charset="-120" panose="020B0604030504040204" pitchFamily="34" typeface="Microsoft JhengHei"/>
              </a:rPr>
              <a:t>RAKSHA utilizes AI, particularly Natural Language Processing (NLP), to allow victims to summon help through voice commands without needing to physically unlock or interact with their phone.</a:t>
            </a:r>
          </a:p>
        </p:txBody>
      </p:sp>
      <p:sp>
        <p:nvSpPr>
          <p:cNvPr id="9" name="Rectangle: Single Corner Rounded 8">
            <a:extLst>
              <a:ext uri="{FF2B5EF4-FFF2-40B4-BE49-F238E27FC236}">
                <a16:creationId xmlns:a16="http://schemas.microsoft.com/office/drawing/2014/main" id="{E170AB3D-88FD-D46F-A611-4E7C64365AD2}"/>
              </a:ext>
            </a:extLst>
          </p:cNvPr>
          <p:cNvSpPr/>
          <p:nvPr/>
        </p:nvSpPr>
        <p:spPr>
          <a:xfrm>
            <a:off x="5728009" y="1989034"/>
            <a:ext cx="3300761" cy="1544299"/>
          </a:xfrm>
          <a:prstGeom prst="round1Rect">
            <a:avLst/>
          </a:prstGeom>
          <a:solidFill>
            <a:schemeClr val="accent6">
              <a:alpha val="50000"/>
            </a:schemeClr>
          </a:solidFill>
          <a:ln>
            <a:noFill/>
          </a:ln>
        </p:spPr>
        <p:style>
          <a:lnRef idx="0">
            <a:scrgbClr b="0" g="0" r="0"/>
          </a:lnRef>
          <a:fillRef idx="0">
            <a:scrgbClr b="0" g="0" r="0"/>
          </a:fillRef>
          <a:effectRef idx="0">
            <a:scrgbClr b="0" g="0" r="0"/>
          </a:effectRef>
          <a:fontRef idx="minor">
            <a:schemeClr val="lt1"/>
          </a:fontRef>
        </p:style>
        <p:txBody>
          <a:bodyPr anchor="ctr" rtlCol="0"/>
          <a:lstStyle/>
          <a:p>
            <a:pPr algn="ctr"/>
            <a:r>
              <a:rPr dirty="0" lang="en-US" sz="1200">
                <a:solidFill>
                  <a:schemeClr val="tx1"/>
                </a:solidFill>
                <a:latin charset="-120" panose="020B0604030504040204" pitchFamily="34" typeface="Microsoft JhengHei"/>
                <a:ea charset="-120" panose="020B0604030504040204" pitchFamily="34" typeface="Microsoft JhengHei"/>
              </a:rPr>
              <a:t>Beyond reacting to emergencies, RAKSHA proactively offers safety advice based on environmental and situational data, helping users avoid potential dangers before they occur.</a:t>
            </a:r>
          </a:p>
        </p:txBody>
      </p:sp>
      <p:sp>
        <p:nvSpPr>
          <p:cNvPr id="10" name="Rectangle: Single Corner Rounded 9">
            <a:extLst>
              <a:ext uri="{FF2B5EF4-FFF2-40B4-BE49-F238E27FC236}">
                <a16:creationId xmlns:a16="http://schemas.microsoft.com/office/drawing/2014/main" id="{2C1E0926-130A-E49D-1804-DFE872F517AB}"/>
              </a:ext>
            </a:extLst>
          </p:cNvPr>
          <p:cNvSpPr/>
          <p:nvPr/>
        </p:nvSpPr>
        <p:spPr>
          <a:xfrm>
            <a:off x="63423" y="3651385"/>
            <a:ext cx="3300761" cy="1390187"/>
          </a:xfrm>
          <a:prstGeom prst="round1Rect">
            <a:avLst/>
          </a:prstGeom>
          <a:solidFill>
            <a:schemeClr val="accent6">
              <a:alpha val="50000"/>
            </a:schemeClr>
          </a:solidFill>
          <a:ln>
            <a:noFill/>
          </a:ln>
        </p:spPr>
        <p:style>
          <a:lnRef idx="0">
            <a:scrgbClr b="0" g="0" r="0"/>
          </a:lnRef>
          <a:fillRef idx="0">
            <a:scrgbClr b="0" g="0" r="0"/>
          </a:fillRef>
          <a:effectRef idx="0">
            <a:scrgbClr b="0" g="0" r="0"/>
          </a:effectRef>
          <a:fontRef idx="minor">
            <a:schemeClr val="lt1"/>
          </a:fontRef>
        </p:style>
        <p:txBody>
          <a:bodyPr anchor="ctr" rtlCol="0"/>
          <a:lstStyle/>
          <a:p>
            <a:pPr algn="ctr"/>
            <a:r>
              <a:rPr dirty="0" lang="en-US" sz="1200">
                <a:solidFill>
                  <a:schemeClr val="tx1"/>
                </a:solidFill>
                <a:latin charset="-120" panose="020B0604030504040204" pitchFamily="34" typeface="Microsoft JhengHei"/>
                <a:ea charset="-120" panose="020B0604030504040204" pitchFamily="34" typeface="Microsoft JhengHei"/>
              </a:rPr>
              <a:t>RAKSHA uses Machine Learning (ML) to continuously learn from user behavior and sensor data, enabling it to automatically detect unusual patterns like sudden falls or abnormal movements without requiring manual input.</a:t>
            </a:r>
          </a:p>
        </p:txBody>
      </p:sp>
      <p:sp>
        <p:nvSpPr>
          <p:cNvPr id="11" name="Rectangle: Single Corner Rounded 10">
            <a:extLst>
              <a:ext uri="{FF2B5EF4-FFF2-40B4-BE49-F238E27FC236}">
                <a16:creationId xmlns:a16="http://schemas.microsoft.com/office/drawing/2014/main" id="{51E153DA-6D6F-3AFD-159F-E0ADA73215A7}"/>
              </a:ext>
            </a:extLst>
          </p:cNvPr>
          <p:cNvSpPr/>
          <p:nvPr/>
        </p:nvSpPr>
        <p:spPr>
          <a:xfrm>
            <a:off x="5728010" y="3651386"/>
            <a:ext cx="3300761" cy="1390187"/>
          </a:xfrm>
          <a:prstGeom prst="round1Rect">
            <a:avLst/>
          </a:prstGeom>
          <a:solidFill>
            <a:schemeClr val="accent6">
              <a:alpha val="50000"/>
            </a:schemeClr>
          </a:solidFill>
          <a:ln>
            <a:noFill/>
          </a:ln>
        </p:spPr>
        <p:style>
          <a:lnRef idx="0">
            <a:scrgbClr b="0" g="0" r="0"/>
          </a:lnRef>
          <a:fillRef idx="0">
            <a:scrgbClr b="0" g="0" r="0"/>
          </a:fillRef>
          <a:effectRef idx="0">
            <a:scrgbClr b="0" g="0" r="0"/>
          </a:effectRef>
          <a:fontRef idx="minor">
            <a:schemeClr val="lt1"/>
          </a:fontRef>
        </p:style>
        <p:txBody>
          <a:bodyPr anchor="ctr" rtlCol="0"/>
          <a:lstStyle/>
          <a:p>
            <a:pPr algn="ctr"/>
            <a:r>
              <a:rPr dirty="0" lang="en-US" sz="1200">
                <a:solidFill>
                  <a:schemeClr val="tx1"/>
                </a:solidFill>
                <a:latin charset="-120" panose="020B0604030504040204" pitchFamily="34" typeface="Microsoft JhengHei"/>
                <a:ea charset="-120" panose="020B0604030504040204" pitchFamily="34" typeface="Microsoft JhengHei"/>
              </a:rPr>
              <a:t>Technology used Android SDK,Kotlin/Java,TensorFlow Lite, AWS, GPS and Geofencing,  Figma/Adobe XD, OAuth 2.0, Speech Recognition Libraries, WebSockets, Firebase  Analytics.</a:t>
            </a:r>
          </a:p>
        </p:txBody>
      </p:sp>
      <p:pic>
        <p:nvPicPr>
          <p:cNvPr id="13" name="Picture 12">
            <a:extLst>
              <a:ext uri="{FF2B5EF4-FFF2-40B4-BE49-F238E27FC236}">
                <a16:creationId xmlns:a16="http://schemas.microsoft.com/office/drawing/2014/main" id="{5D1674F9-2D5A-E8A9-DC12-68C16DC77D03}"/>
              </a:ext>
            </a:extLst>
          </p:cNvPr>
          <p:cNvPicPr>
            <a:picLocks noChangeAspect="1"/>
          </p:cNvPicPr>
          <p:nvPr/>
        </p:nvPicPr>
        <p:blipFill>
          <a:blip r:embed="rId4"/>
          <a:stretch>
            <a:fillRect/>
          </a:stretch>
        </p:blipFill>
        <p:spPr>
          <a:xfrm>
            <a:off x="3415991" y="2213583"/>
            <a:ext cx="2233960" cy="1280475"/>
          </a:xfrm>
          <a:prstGeom prst="rect">
            <a:avLst/>
          </a:prstGeom>
        </p:spPr>
      </p:pic>
      <p:pic>
        <p:nvPicPr>
          <p:cNvPr id="14" name="Picture 13">
            <a:extLst>
              <a:ext uri="{FF2B5EF4-FFF2-40B4-BE49-F238E27FC236}">
                <a16:creationId xmlns:a16="http://schemas.microsoft.com/office/drawing/2014/main" id="{A620FE3E-5289-BDC4-D293-EBD4B857F148}"/>
              </a:ext>
            </a:extLst>
          </p:cNvPr>
          <p:cNvPicPr>
            <a:picLocks noChangeAspect="1"/>
          </p:cNvPicPr>
          <p:nvPr/>
        </p:nvPicPr>
        <p:blipFill>
          <a:blip r:embed="rId5"/>
          <a:stretch>
            <a:fillRect/>
          </a:stretch>
        </p:blipFill>
        <p:spPr>
          <a:xfrm>
            <a:off x="3364184" y="607763"/>
            <a:ext cx="2268062" cy="1512041"/>
          </a:xfrm>
          <a:prstGeom prst="rect">
            <a:avLst/>
          </a:prstGeom>
        </p:spPr>
      </p:pic>
      <p:pic>
        <p:nvPicPr>
          <p:cNvPr id="15" name="Picture 14">
            <a:extLst>
              <a:ext uri="{FF2B5EF4-FFF2-40B4-BE49-F238E27FC236}">
                <a16:creationId xmlns:a16="http://schemas.microsoft.com/office/drawing/2014/main" id="{4CD7B069-A669-316C-A51E-469088686F72}"/>
              </a:ext>
            </a:extLst>
          </p:cNvPr>
          <p:cNvPicPr>
            <a:picLocks noChangeAspect="1"/>
          </p:cNvPicPr>
          <p:nvPr/>
        </p:nvPicPr>
        <p:blipFill>
          <a:blip r:embed="rId6"/>
          <a:srcRect t="26"/>
          <a:stretch/>
        </p:blipFill>
        <p:spPr>
          <a:xfrm>
            <a:off x="3412066" y="3739218"/>
            <a:ext cx="2268062" cy="12145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846958" y="60289"/>
            <a:ext cx="8520600" cy="5991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latin typeface="Britannic Bold" panose="020B0903060703020204" pitchFamily="34" charset="0"/>
              </a:rPr>
              <a:t>Wow factors!</a:t>
            </a:r>
            <a:endParaRPr dirty="0">
              <a:solidFill>
                <a:srgbClr val="FF0000"/>
              </a:solidFill>
              <a:latin typeface="Britannic Bold" panose="020B0903060703020204" pitchFamily="34" charset="0"/>
            </a:endParaRPr>
          </a:p>
        </p:txBody>
      </p:sp>
      <p:sp>
        <p:nvSpPr>
          <p:cNvPr id="2" name="Text Placeholder 1">
            <a:extLst>
              <a:ext uri="{FF2B5EF4-FFF2-40B4-BE49-F238E27FC236}">
                <a16:creationId xmlns:a16="http://schemas.microsoft.com/office/drawing/2014/main" id="{01EEA6BB-FD73-A0AE-6EC0-BA9843878F63}"/>
              </a:ext>
            </a:extLst>
          </p:cNvPr>
          <p:cNvSpPr>
            <a:spLocks noGrp="1" noChangeArrowheads="1"/>
          </p:cNvSpPr>
          <p:nvPr>
            <p:ph type="body" idx="1"/>
          </p:nvPr>
        </p:nvSpPr>
        <p:spPr bwMode="auto">
          <a:xfrm>
            <a:off x="237358" y="966202"/>
            <a:ext cx="880999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lnSpc>
                <a:spcPct val="100000"/>
              </a:lnSpc>
              <a:spcBef>
                <a:spcPct val="0"/>
              </a:spcBef>
              <a:spcAft>
                <a:spcPct val="0"/>
              </a:spcAft>
              <a:buClrTx/>
              <a:buSzTx/>
              <a:buFont typeface="Arial" panose="020B0604020202020204" pitchFamily="34" charset="0"/>
              <a:buChar char="⌂"/>
            </a:pP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Location Tracking and Alerts: </a:t>
            </a:r>
            <a:r>
              <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RAKSHA automatically detects the victim's location and sends this information, along with real-time photos, to designated guardians or emergency contacts, ensuring swift action and support.</a:t>
            </a:r>
          </a:p>
          <a:p>
            <a:pPr marL="171450" indent="-17145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Real-time, Context-Aware Responses:   </a:t>
            </a:r>
            <a:r>
              <a:rPr lang="en-US" altLang="en-US" sz="1200" dirty="0">
                <a:solidFill>
                  <a:schemeClr val="tx1"/>
                </a:solidFill>
                <a:latin typeface="Microsoft JhengHei" panose="020B0604030504040204" pitchFamily="34" charset="-120"/>
                <a:ea typeface="Microsoft JhengHei" panose="020B0604030504040204" pitchFamily="34" charset="-120"/>
              </a:rPr>
              <a:t>RAKSHA</a:t>
            </a: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 </a:t>
            </a:r>
            <a:r>
              <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can assess and understand emergency situations in real-time, providing tailored assistance based on the specific circumstances of each crisis.</a:t>
            </a:r>
            <a:endParaRPr lang="en-US" altLang="en-US" sz="1200" dirty="0">
              <a:solidFill>
                <a:schemeClr val="tx1"/>
              </a:solidFill>
              <a:latin typeface="Microsoft JhengHei" panose="020B0604030504040204" pitchFamily="34" charset="-120"/>
              <a:ea typeface="Microsoft JhengHei" panose="020B0604030504040204" pitchFamily="34" charset="-12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AI-Driven Intelligence: Using</a:t>
            </a:r>
            <a:r>
              <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 advanced AI technologies, RAKSHA analyzes data from various sources (wearables, smartphones, sensors) to detect emergencies and respond without manual input.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Stealth Mode Activation: </a:t>
            </a:r>
            <a:r>
              <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In an emergency, RAKSHA can discreetly turn off the phones screen while automatically sending crucial information to guardians, ensuring the users safety without alerting potential threats.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Customizable Trigger Patterns: </a:t>
            </a:r>
            <a:r>
              <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Allowing users to set their own secret activation pattern makes the app more personal, adaptable, and difficult for potential attackers to figure out.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1"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Automatic Evidence Collection</a:t>
            </a:r>
            <a:r>
              <a:rPr lang="en-US" altLang="en-US" sz="1200" dirty="0">
                <a:solidFill>
                  <a:schemeClr val="tx1"/>
                </a:solidFill>
                <a:latin typeface="Microsoft JhengHei" panose="020B0604030504040204" pitchFamily="34" charset="-120"/>
                <a:ea typeface="Microsoft JhengHei" panose="020B0604030504040204" pitchFamily="34" charset="-120"/>
              </a:rPr>
              <a:t>: </a:t>
            </a:r>
            <a:r>
              <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The app automatically starts recording voice notes, takes camera footage, and logs critical data like location. This ensures that no moment goes undocumented, offering strong evidence for any legal or investigative needs.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endParaRPr>
          </a:p>
        </p:txBody>
      </p:sp>
      <p:pic>
        <p:nvPicPr>
          <p:cNvPr id="3076" name="Picture 4" descr="Page 2 | Wow Factor Vectors &amp; Illustrations for Free Download">
            <a:extLst>
              <a:ext uri="{FF2B5EF4-FFF2-40B4-BE49-F238E27FC236}">
                <a16:creationId xmlns:a16="http://schemas.microsoft.com/office/drawing/2014/main" id="{77315351-12C7-58B4-0A64-BF97C5E9B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5" y="0"/>
            <a:ext cx="787554" cy="7875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56478" y="450150"/>
            <a:ext cx="8631043"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Imprint MT Shadow" panose="04020605060303030202" pitchFamily="82" charset="0"/>
              </a:rPr>
              <a:t>Here's the video presentation of our project Raksha.</a:t>
            </a:r>
            <a:br>
              <a:rPr lang="en-US" sz="2800" dirty="0"/>
            </a:br>
            <a:br>
              <a:rPr lang="en-US" sz="2800" dirty="0"/>
            </a:br>
            <a:br>
              <a:rPr lang="en-US" sz="2800" dirty="0"/>
            </a:br>
            <a:r>
              <a:rPr lang="en-US" sz="1800" dirty="0">
                <a:latin typeface="+mn-lt"/>
                <a:hlinkClick r:id="rId3"/>
              </a:rPr>
              <a:t>https://drive.google.com/file/d/18eYJjMZh_BKeQ6nFBdA_yawOB6a83mrx/view?usp=drivesdk</a:t>
            </a:r>
            <a:endParaRPr sz="1800" dirty="0">
              <a:latin typeface="+mn-lt"/>
            </a:endParaRPr>
          </a:p>
        </p:txBody>
      </p:sp>
      <p:sp>
        <p:nvSpPr>
          <p:cNvPr id="2" name="Explosion: 14 Points 1">
            <a:extLst>
              <a:ext uri="{FF2B5EF4-FFF2-40B4-BE49-F238E27FC236}">
                <a16:creationId xmlns:a16="http://schemas.microsoft.com/office/drawing/2014/main" id="{A5AE3396-C49C-88A9-DBAD-3B2A05C8A881}"/>
              </a:ext>
            </a:extLst>
          </p:cNvPr>
          <p:cNvSpPr/>
          <p:nvPr/>
        </p:nvSpPr>
        <p:spPr>
          <a:xfrm>
            <a:off x="256478" y="1096536"/>
            <a:ext cx="691376" cy="379142"/>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64025"/>
            <a:ext cx="8520600" cy="572700"/>
          </a:xfrm>
          <a:prstGeom prst="rect">
            <a:avLst/>
          </a:prstGeom>
        </p:spPr>
        <p:txBody>
          <a:bodyPr anchor="t" anchorCtr="0" bIns="91425" lIns="91425" rIns="91425" spcFirstLastPara="1" tIns="91425" wrap="square">
            <a:noAutofit/>
          </a:bodyPr>
          <a:lstStyle/>
          <a:p>
            <a:pPr algn="l" indent="0" lvl="0" marL="0" rtl="0">
              <a:spcBef>
                <a:spcPts val="0"/>
              </a:spcBef>
              <a:spcAft>
                <a:spcPts val="0"/>
              </a:spcAft>
              <a:buNone/>
            </a:pPr>
            <a:r>
              <a:rPr b="1" dirty="0" lang="en">
                <a:solidFill>
                  <a:srgbClr val="0070C0"/>
                </a:solidFill>
                <a:latin charset="0" panose="020B0903060703020204" pitchFamily="34" typeface="Britannic Bold"/>
              </a:rPr>
              <a:t>Learnings during the Datathon.</a:t>
            </a:r>
            <a:endParaRPr b="1" dirty="0">
              <a:solidFill>
                <a:srgbClr val="0070C0"/>
              </a:solidFill>
              <a:latin charset="0" panose="020B0903060703020204" pitchFamily="34" typeface="Britannic Bold"/>
            </a:endParaRPr>
          </a:p>
        </p:txBody>
      </p:sp>
      <p:sp>
        <p:nvSpPr>
          <p:cNvPr id="2" name="TextBox 1">
            <a:extLst>
              <a:ext uri="{FF2B5EF4-FFF2-40B4-BE49-F238E27FC236}">
                <a16:creationId xmlns:a16="http://schemas.microsoft.com/office/drawing/2014/main" id="{389EC6E4-DEA9-8ECC-4B0A-B3B86A390017}"/>
              </a:ext>
            </a:extLst>
          </p:cNvPr>
          <p:cNvSpPr txBox="1"/>
          <p:nvPr/>
        </p:nvSpPr>
        <p:spPr>
          <a:xfrm>
            <a:off x="163551" y="690927"/>
            <a:ext cx="8980449" cy="4093428"/>
          </a:xfrm>
          <a:prstGeom prst="rect">
            <a:avLst/>
          </a:prstGeom>
          <a:noFill/>
        </p:spPr>
        <p:txBody>
          <a:bodyPr rtlCol="0" wrap="square">
            <a:spAutoFit/>
          </a:bodyPr>
          <a:lstStyle/>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Cybersecurity: </a:t>
            </a:r>
            <a:r>
              <a:rPr dirty="0" lang="en-US" sz="1300">
                <a:latin charset="-120" panose="020B0604030504040204" pitchFamily="34" typeface="Microsoft JhengHei"/>
                <a:ea charset="-120" panose="020B0604030504040204" pitchFamily="34" typeface="Microsoft JhengHei"/>
              </a:rPr>
              <a:t>Understanding encryption, data protection, and threat modeling.</a:t>
            </a:r>
          </a:p>
          <a:p>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App Development: </a:t>
            </a:r>
            <a:r>
              <a:rPr dirty="0" lang="en-US" sz="1300">
                <a:latin charset="-120" panose="020B0604030504040204" pitchFamily="34" typeface="Microsoft JhengHei"/>
                <a:ea charset="-120" panose="020B0604030504040204" pitchFamily="34" typeface="Microsoft JhengHei"/>
              </a:rPr>
              <a:t>Optimizing system resources and designing modular, scalable architecture.</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User-Centric Design: </a:t>
            </a:r>
            <a:r>
              <a:rPr dirty="0" lang="en-US" sz="1300">
                <a:latin charset="-120" panose="020B0604030504040204" pitchFamily="34" typeface="Microsoft JhengHei"/>
                <a:ea charset="-120" panose="020B0604030504040204" pitchFamily="34" typeface="Microsoft JhengHei"/>
              </a:rPr>
              <a:t>Creating an intuitive interface and stealth activation for emergencies.</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Device Integration: </a:t>
            </a:r>
            <a:r>
              <a:rPr dirty="0" lang="en-US" sz="1300">
                <a:latin charset="-120" panose="020B0604030504040204" pitchFamily="34" typeface="Microsoft JhengHei"/>
                <a:ea charset="-120" panose="020B0604030504040204" pitchFamily="34" typeface="Microsoft JhengHei"/>
              </a:rPr>
              <a:t>Leveraging sensors, GPS, cameras, and APIs for real-time functionality.</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Legal Considerations: </a:t>
            </a:r>
            <a:r>
              <a:rPr dirty="0" lang="en-US" sz="1300">
                <a:latin charset="-120" panose="020B0604030504040204" pitchFamily="34" typeface="Microsoft JhengHei"/>
                <a:ea charset="-120" panose="020B0604030504040204" pitchFamily="34" typeface="Microsoft JhengHei"/>
              </a:rPr>
              <a:t>Handling data privacy, ethics, and regulatory compliance.</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Edge Cases: </a:t>
            </a:r>
            <a:r>
              <a:rPr dirty="0" lang="en-US" sz="1300">
                <a:latin charset="-120" panose="020B0604030504040204" pitchFamily="34" typeface="Microsoft JhengHei"/>
                <a:ea charset="-120" panose="020B0604030504040204" pitchFamily="34" typeface="Microsoft JhengHei"/>
              </a:rPr>
              <a:t>Anticipating failures like no internet or low battery and building fail-safes.</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Real-Time Communication: </a:t>
            </a:r>
            <a:r>
              <a:rPr dirty="0" lang="en-US" sz="1300">
                <a:latin charset="-120" panose="020B0604030504040204" pitchFamily="34" typeface="Microsoft JhengHei"/>
                <a:ea charset="-120" panose="020B0604030504040204" pitchFamily="34" typeface="Microsoft JhengHei"/>
              </a:rPr>
              <a:t>Implementing push notifications and live location sharing.</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AI/ML: </a:t>
            </a:r>
            <a:r>
              <a:rPr dirty="0" lang="en-US" sz="1300">
                <a:latin charset="-120" panose="020B0604030504040204" pitchFamily="34" typeface="Microsoft JhengHei"/>
                <a:ea charset="-120" panose="020B0604030504040204" pitchFamily="34" typeface="Microsoft JhengHei"/>
              </a:rPr>
              <a:t>Integrating ethical AI for features like distress detection.</a:t>
            </a:r>
          </a:p>
          <a:p>
            <a:pPr indent="-285750" marL="285750">
              <a:buFont charset="0" panose="02070309020205020404" pitchFamily="49" typeface="Courier New"/>
              <a:buChar char="o"/>
            </a:pPr>
            <a:endParaRPr dirty="0" lang="en-US" sz="1300">
              <a:latin charset="-120" panose="020B0604030504040204" pitchFamily="34" typeface="Microsoft JhengHei"/>
              <a:ea charset="-120" panose="020B0604030504040204" pitchFamily="34" typeface="Microsoft JhengHei"/>
            </a:endParaRPr>
          </a:p>
          <a:p>
            <a:pPr indent="-285750" marL="285750">
              <a:buFont charset="0" panose="02070309020205020404" pitchFamily="49" typeface="Courier New"/>
              <a:buChar char="o"/>
            </a:pPr>
            <a:r>
              <a:rPr b="1" dirty="0" i="1" lang="en-US" sz="1300">
                <a:latin charset="-120" panose="020B0604030504040204" pitchFamily="34" typeface="Microsoft JhengHei"/>
                <a:ea charset="-120" panose="020B0604030504040204" pitchFamily="34" typeface="Microsoft JhengHei"/>
              </a:rPr>
              <a:t>Collaboration: </a:t>
            </a:r>
            <a:r>
              <a:rPr dirty="0" lang="en-US" sz="1300">
                <a:latin charset="-120" panose="020B0604030504040204" pitchFamily="34" typeface="Microsoft JhengHei"/>
                <a:ea charset="-120" panose="020B0604030504040204" pitchFamily="34" typeface="Microsoft JhengHei"/>
              </a:rPr>
              <a:t>Working in agile teams and managing cross-functional collaboration.</a:t>
            </a:r>
          </a:p>
          <a:p>
            <a:endParaRPr dirty="0" lang="en-US" sz="1300">
              <a:latin charset="-120" panose="020B0604030504040204" pitchFamily="34" typeface="Microsoft JhengHei"/>
              <a:ea charset="-120" panose="020B0604030504040204" pitchFamily="34" typeface="Microsoft JhengHei"/>
            </a:endParaRPr>
          </a:p>
          <a:p>
            <a:pPr indent="-285750" marL="285750">
              <a:buFont charset="0" panose="020B0604020202020204" pitchFamily="34" typeface="Arial"/>
              <a:buChar char="⌂"/>
            </a:pPr>
            <a:endParaRPr dirty="0" lang="en-US" sz="1300">
              <a:latin charset="-120" panose="020B0604030504040204" pitchFamily="34" typeface="Microsoft JhengHei"/>
              <a:ea charset="-120" panose="020B0604030504040204" pitchFamily="34" typeface="Microsoft JhengHei"/>
            </a:endParaRPr>
          </a:p>
          <a:p>
            <a:r>
              <a:rPr dirty="0" lang="en-US" sz="1300">
                <a:latin charset="-120" panose="020B0604030504040204" pitchFamily="34" typeface="Microsoft JhengHei"/>
                <a:ea charset="-120" panose="020B0604030504040204" pitchFamily="34" typeface="Microsoft JhengHei"/>
              </a:rPr>
              <a:t>These learnings improved my technical, design, and problem-solving skills.</a:t>
            </a:r>
            <a:endParaRPr dirty="0" lang="en-IN" sz="1300">
              <a:latin charset="-120" panose="020B0604030504040204" pitchFamily="34" typeface="Microsoft JhengHei"/>
              <a:ea charset="-120" panose="020B0604030504040204" pitchFamily="34" typeface="Microsoft JhengHei"/>
            </a:endParaRPr>
          </a:p>
        </p:txBody>
      </p:sp>
      <p:pic>
        <p:nvPicPr>
          <p:cNvPr id="3" name="Picture 2">
            <a:extLst>
              <a:ext uri="{FF2B5EF4-FFF2-40B4-BE49-F238E27FC236}">
                <a16:creationId xmlns:a16="http://schemas.microsoft.com/office/drawing/2014/main" id="{C8B6BE52-AD15-5B53-C8BC-9D36DFC677C8}"/>
              </a:ext>
            </a:extLst>
          </p:cNvPr>
          <p:cNvPicPr>
            <a:picLocks noChangeAspect="1"/>
          </p:cNvPicPr>
          <p:nvPr/>
        </p:nvPicPr>
        <p:blipFill>
          <a:blip r:embed="rId3"/>
          <a:srcRect b="139" l="96" r="108" t="173"/>
          <a:stretch/>
        </p:blipFill>
        <p:spPr>
          <a:xfrm>
            <a:off x="5441795" y="9823"/>
            <a:ext cx="892098" cy="68110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908</Words>
  <Application>Microsoft Office PowerPoint</Application>
  <PresentationFormat>On-screen Show (16:9)</PresentationFormat>
  <Paragraphs>64</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Microsoft JhengHei</vt:lpstr>
      <vt:lpstr>NSimSun</vt:lpstr>
      <vt:lpstr>Arial</vt:lpstr>
      <vt:lpstr>Book Antiqua</vt:lpstr>
      <vt:lpstr>Britannic Bold</vt:lpstr>
      <vt:lpstr>Cascadia Mono SemiLight</vt:lpstr>
      <vt:lpstr>Courier New</vt:lpstr>
      <vt:lpstr>Imprint MT Shadow</vt:lpstr>
      <vt:lpstr>Simple Light</vt:lpstr>
      <vt:lpstr>Team Members &amp; Roles [Team4Hack – 57]   </vt:lpstr>
      <vt:lpstr>[Raksha]</vt:lpstr>
      <vt:lpstr>Problem Statement </vt:lpstr>
      <vt:lpstr>Problem Statement </vt:lpstr>
      <vt:lpstr>Solution</vt:lpstr>
      <vt:lpstr>Wow factors!</vt:lpstr>
      <vt:lpstr>Here's the video presentation of our project Raksha.   https://drive.google.com/file/d/18eYJjMZh_BKeQ6nFBdA_yawOB6a83mrx/view?usp=drivesdk</vt:lpstr>
      <vt:lpstr>Learnings during the Datathon.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sudipta biswas</cp:lastModifiedBy>
  <cp:revision>6</cp:revision>
  <dcterms:modified xsi:type="dcterms:W3CDTF">2024-10-20T03:23:28Z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2021625</vt:lpwstr>
  </property>
  <property fmtid="{D5CDD505-2E9C-101B-9397-08002B2CF9AE}" name="NXPowerLiteSettings" pid="3">
    <vt:lpwstr>F7000400038000</vt:lpwstr>
  </property>
  <property fmtid="{D5CDD505-2E9C-101B-9397-08002B2CF9AE}" name="NXPowerLiteVersion" pid="4">
    <vt:lpwstr>S10.3.0</vt:lpwstr>
  </property>
</Properties>
</file>