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Poppins Bold" charset="1" panose="00000800000000000000"/>
      <p:regular r:id="rId12"/>
    </p:embeddedFont>
    <p:embeddedFont>
      <p:font typeface="Poppins" charset="1" panose="00000500000000000000"/>
      <p:regular r:id="rId13"/>
    </p:embeddedFont>
    <p:embeddedFont>
      <p:font typeface="Poppins Semi-Bold" charset="1" panose="000007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2682" y="3881542"/>
            <a:ext cx="17427950" cy="6468961"/>
          </a:xfrm>
          <a:custGeom>
            <a:avLst/>
            <a:gdLst/>
            <a:ahLst/>
            <a:cxnLst/>
            <a:rect r="r" b="b" t="t" l="l"/>
            <a:pathLst>
              <a:path h="6468961" w="17427950">
                <a:moveTo>
                  <a:pt x="0" y="0"/>
                </a:moveTo>
                <a:lnTo>
                  <a:pt x="17427949" y="0"/>
                </a:lnTo>
                <a:lnTo>
                  <a:pt x="17427949" y="6468961"/>
                </a:lnTo>
                <a:lnTo>
                  <a:pt x="0" y="6468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1365" y="2970946"/>
            <a:ext cx="9934308" cy="414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26"/>
              </a:lnSpc>
            </a:pPr>
            <a:r>
              <a:rPr lang="en-US" sz="6699" spc="227">
                <a:solidFill>
                  <a:srgbClr val="333333"/>
                </a:solidFill>
                <a:latin typeface="Poppins Bold"/>
              </a:rPr>
              <a:t>Automate customer inquiries and provide accurate responses in real-time.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525805" y="354731"/>
            <a:ext cx="2733495" cy="1359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8"/>
              </a:lnSpc>
            </a:pPr>
            <a:r>
              <a:rPr lang="en-US" sz="2599" spc="7">
                <a:solidFill>
                  <a:srgbClr val="333333"/>
                </a:solidFill>
                <a:latin typeface="Poppins"/>
              </a:rPr>
              <a:t>Day, Date Sunday, 30-Jun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1365" y="1409624"/>
            <a:ext cx="7939678" cy="95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5299" spc="180">
                <a:solidFill>
                  <a:srgbClr val="737373"/>
                </a:solidFill>
                <a:latin typeface="Poppins Semi-Bold"/>
              </a:rPr>
              <a:t>Problem Statement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807056"/>
            <a:ext cx="3352580" cy="64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8"/>
              </a:lnSpc>
            </a:pPr>
            <a:r>
              <a:rPr lang="en-US" sz="2600" spc="7">
                <a:solidFill>
                  <a:srgbClr val="333333"/>
                </a:solidFill>
                <a:latin typeface="Poppins"/>
              </a:rPr>
              <a:t>Name: Jeet Solanki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450523"/>
            <a:chOff x="0" y="0"/>
            <a:chExt cx="18288000" cy="450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450469"/>
            </a:xfrm>
            <a:custGeom>
              <a:avLst/>
              <a:gdLst/>
              <a:ahLst/>
              <a:cxnLst/>
              <a:rect r="r" b="b" t="t" l="l"/>
              <a:pathLst>
                <a:path h="450469" w="18288000">
                  <a:moveTo>
                    <a:pt x="0" y="0"/>
                  </a:moveTo>
                  <a:lnTo>
                    <a:pt x="0" y="450469"/>
                  </a:lnTo>
                  <a:lnTo>
                    <a:pt x="18288000" y="45046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73763" y="2710186"/>
            <a:ext cx="8203035" cy="7640317"/>
          </a:xfrm>
          <a:custGeom>
            <a:avLst/>
            <a:gdLst/>
            <a:ahLst/>
            <a:cxnLst/>
            <a:rect r="r" b="b" t="t" l="l"/>
            <a:pathLst>
              <a:path h="7640317" w="8203035">
                <a:moveTo>
                  <a:pt x="0" y="0"/>
                </a:moveTo>
                <a:lnTo>
                  <a:pt x="8203035" y="0"/>
                </a:lnTo>
                <a:lnTo>
                  <a:pt x="8203035" y="7640317"/>
                </a:lnTo>
                <a:lnTo>
                  <a:pt x="0" y="7640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89967" y="4769044"/>
            <a:ext cx="6739928" cy="2956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852" indent="-474926" lvl="1">
              <a:lnSpc>
                <a:spcPts val="7875"/>
              </a:lnSpc>
              <a:buFont typeface="Arial"/>
              <a:buChar char="•"/>
            </a:pPr>
            <a:r>
              <a:rPr lang="en-US" sz="4399" spc="13">
                <a:solidFill>
                  <a:srgbClr val="333333"/>
                </a:solidFill>
                <a:latin typeface="Poppins"/>
              </a:rPr>
              <a:t>Informational Documents for details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66270"/>
            <a:ext cx="11419951" cy="166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43"/>
              </a:lnSpc>
            </a:pPr>
            <a:r>
              <a:rPr lang="en-US" sz="9245" spc="314">
                <a:solidFill>
                  <a:srgbClr val="333333"/>
                </a:solidFill>
                <a:latin typeface="Poppins"/>
              </a:rPr>
              <a:t>Pre-Requisite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450523"/>
            <a:chOff x="0" y="0"/>
            <a:chExt cx="18288000" cy="450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450469"/>
            </a:xfrm>
            <a:custGeom>
              <a:avLst/>
              <a:gdLst/>
              <a:ahLst/>
              <a:cxnLst/>
              <a:rect r="r" b="b" t="t" l="l"/>
              <a:pathLst>
                <a:path h="450469" w="18288000">
                  <a:moveTo>
                    <a:pt x="0" y="0"/>
                  </a:moveTo>
                  <a:lnTo>
                    <a:pt x="0" y="450469"/>
                  </a:lnTo>
                  <a:lnTo>
                    <a:pt x="18288000" y="45046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063268" y="2907401"/>
            <a:ext cx="6255448" cy="7308647"/>
          </a:xfrm>
          <a:custGeom>
            <a:avLst/>
            <a:gdLst/>
            <a:ahLst/>
            <a:cxnLst/>
            <a:rect r="r" b="b" t="t" l="l"/>
            <a:pathLst>
              <a:path h="7308647" w="6255448">
                <a:moveTo>
                  <a:pt x="0" y="0"/>
                </a:moveTo>
                <a:lnTo>
                  <a:pt x="6255449" y="0"/>
                </a:lnTo>
                <a:lnTo>
                  <a:pt x="6255449" y="7308647"/>
                </a:lnTo>
                <a:lnTo>
                  <a:pt x="0" y="7308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78970" y="3932632"/>
            <a:ext cx="8600511" cy="5963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3000" indent="-476500" lvl="1">
              <a:lnSpc>
                <a:spcPts val="7918"/>
              </a:lnSpc>
              <a:buFont typeface="Arial"/>
              <a:buChar char="•"/>
            </a:pPr>
            <a:r>
              <a:rPr lang="en-US" sz="4414" spc="13">
                <a:solidFill>
                  <a:srgbClr val="333333"/>
                </a:solidFill>
                <a:latin typeface="Poppins"/>
              </a:rPr>
              <a:t>To Efficiently handal customer's enquiries with help of AI.</a:t>
            </a:r>
          </a:p>
          <a:p>
            <a:pPr algn="l" marL="953001" indent="-476500" lvl="1">
              <a:lnSpc>
                <a:spcPts val="7918"/>
              </a:lnSpc>
              <a:buFont typeface="Arial"/>
              <a:buChar char="•"/>
            </a:pPr>
            <a:r>
              <a:rPr lang="en-US" sz="4414" spc="13">
                <a:solidFill>
                  <a:srgbClr val="333333"/>
                </a:solidFill>
                <a:latin typeface="Poppins"/>
              </a:rPr>
              <a:t>Provide efficient information with help of chatbot.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21874"/>
            <a:ext cx="13574363" cy="179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49"/>
              </a:lnSpc>
            </a:pPr>
            <a:r>
              <a:rPr lang="en-US" sz="9249">
                <a:solidFill>
                  <a:srgbClr val="333333"/>
                </a:solidFill>
                <a:latin typeface="Poppins Semi-Bold"/>
              </a:rPr>
              <a:t>Purpose of the Project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450523"/>
            <a:chOff x="0" y="0"/>
            <a:chExt cx="18288000" cy="450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450469"/>
            </a:xfrm>
            <a:custGeom>
              <a:avLst/>
              <a:gdLst/>
              <a:ahLst/>
              <a:cxnLst/>
              <a:rect r="r" b="b" t="t" l="l"/>
              <a:pathLst>
                <a:path h="450469" w="18288000">
                  <a:moveTo>
                    <a:pt x="0" y="0"/>
                  </a:moveTo>
                  <a:lnTo>
                    <a:pt x="0" y="450469"/>
                  </a:lnTo>
                  <a:lnTo>
                    <a:pt x="18288000" y="45046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934157" y="2670439"/>
            <a:ext cx="7327754" cy="7326268"/>
          </a:xfrm>
          <a:custGeom>
            <a:avLst/>
            <a:gdLst/>
            <a:ahLst/>
            <a:cxnLst/>
            <a:rect r="r" b="b" t="t" l="l"/>
            <a:pathLst>
              <a:path h="7326268" w="7327754">
                <a:moveTo>
                  <a:pt x="0" y="0"/>
                </a:moveTo>
                <a:lnTo>
                  <a:pt x="7327754" y="0"/>
                </a:lnTo>
                <a:lnTo>
                  <a:pt x="7327754" y="7326268"/>
                </a:lnTo>
                <a:lnTo>
                  <a:pt x="0" y="7326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141100"/>
            <a:ext cx="9073719" cy="5956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852" indent="-474926" lvl="1">
              <a:lnSpc>
                <a:spcPts val="7875"/>
              </a:lnSpc>
              <a:buFont typeface="Arial"/>
              <a:buChar char="•"/>
            </a:pPr>
            <a:r>
              <a:rPr lang="en-US" sz="4399" spc="13">
                <a:solidFill>
                  <a:srgbClr val="333333"/>
                </a:solidFill>
                <a:latin typeface="Poppins"/>
              </a:rPr>
              <a:t>Fine-tuned model to handle out of scope query smartly.</a:t>
            </a:r>
          </a:p>
          <a:p>
            <a:pPr algn="l" marL="949852" indent="-474926" lvl="1">
              <a:lnSpc>
                <a:spcPts val="7875"/>
              </a:lnSpc>
              <a:buFont typeface="Arial"/>
              <a:buChar char="•"/>
            </a:pPr>
            <a:r>
              <a:rPr lang="en-US" sz="4399" spc="13">
                <a:solidFill>
                  <a:srgbClr val="333333"/>
                </a:solidFill>
                <a:latin typeface="Poppins"/>
              </a:rPr>
              <a:t>additional security layer to hide customer's personal information from non necessary elements.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48910"/>
            <a:ext cx="11197902" cy="1660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49"/>
              </a:lnSpc>
            </a:pPr>
            <a:r>
              <a:rPr lang="en-US" sz="9249">
                <a:solidFill>
                  <a:srgbClr val="333333"/>
                </a:solidFill>
                <a:latin typeface="Poppins Semi-Bold"/>
              </a:rPr>
              <a:t>Security  Overview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450523"/>
            <a:chOff x="0" y="0"/>
            <a:chExt cx="18288000" cy="4505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88000" cy="450469"/>
            </a:xfrm>
            <a:custGeom>
              <a:avLst/>
              <a:gdLst/>
              <a:ahLst/>
              <a:cxnLst/>
              <a:rect r="r" b="b" t="t" l="l"/>
              <a:pathLst>
                <a:path h="450469" w="18288000">
                  <a:moveTo>
                    <a:pt x="0" y="0"/>
                  </a:moveTo>
                  <a:lnTo>
                    <a:pt x="0" y="450469"/>
                  </a:lnTo>
                  <a:lnTo>
                    <a:pt x="18288000" y="450469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257" y="2335406"/>
            <a:ext cx="8018288" cy="8012944"/>
          </a:xfrm>
          <a:custGeom>
            <a:avLst/>
            <a:gdLst/>
            <a:ahLst/>
            <a:cxnLst/>
            <a:rect r="r" b="b" t="t" l="l"/>
            <a:pathLst>
              <a:path h="8012944" w="8018288">
                <a:moveTo>
                  <a:pt x="0" y="0"/>
                </a:moveTo>
                <a:lnTo>
                  <a:pt x="8018288" y="0"/>
                </a:lnTo>
                <a:lnTo>
                  <a:pt x="8018288" y="8012945"/>
                </a:lnTo>
                <a:lnTo>
                  <a:pt x="0" y="80129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1884" y="3903266"/>
            <a:ext cx="8622116" cy="5770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03681" indent="-551840" lvl="1">
              <a:lnSpc>
                <a:spcPts val="9150"/>
              </a:lnSpc>
              <a:buFont typeface="Arial"/>
              <a:buChar char="•"/>
            </a:pPr>
            <a:r>
              <a:rPr lang="en-US" sz="5112" spc="15">
                <a:solidFill>
                  <a:srgbClr val="333333"/>
                </a:solidFill>
                <a:latin typeface="Poppins"/>
              </a:rPr>
              <a:t>LLM model with RAG to update data effortless.</a:t>
            </a:r>
          </a:p>
          <a:p>
            <a:pPr algn="l" marL="1103681" indent="-551840" lvl="1">
              <a:lnSpc>
                <a:spcPts val="9150"/>
              </a:lnSpc>
              <a:buFont typeface="Arial"/>
              <a:buChar char="•"/>
            </a:pPr>
            <a:r>
              <a:rPr lang="en-US" sz="5112" spc="15">
                <a:solidFill>
                  <a:srgbClr val="333333"/>
                </a:solidFill>
                <a:latin typeface="Poppins"/>
              </a:rPr>
              <a:t>Easy to integrate with web or app.</a:t>
            </a:r>
          </a:p>
          <a:p>
            <a:pPr algn="l" marL="1103681" indent="-551840" lvl="1">
              <a:lnSpc>
                <a:spcPts val="9150"/>
              </a:lnSpc>
              <a:buFont typeface="Arial"/>
              <a:buChar char="•"/>
            </a:pPr>
            <a:r>
              <a:rPr lang="en-US" sz="5112" spc="15">
                <a:solidFill>
                  <a:srgbClr val="333333"/>
                </a:solidFill>
                <a:latin typeface="Poppins"/>
              </a:rPr>
              <a:t>Low maintenance.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1884" y="423539"/>
            <a:ext cx="10913174" cy="3019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6"/>
              </a:lnSpc>
            </a:pPr>
            <a:r>
              <a:rPr lang="en-US" sz="9249">
                <a:solidFill>
                  <a:srgbClr val="333333"/>
                </a:solidFill>
                <a:latin typeface="Poppins Semi-Bold"/>
              </a:rPr>
              <a:t>Technologies and future  scope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67732" y="2003093"/>
            <a:ext cx="6952536" cy="6280814"/>
          </a:xfrm>
          <a:custGeom>
            <a:avLst/>
            <a:gdLst/>
            <a:ahLst/>
            <a:cxnLst/>
            <a:rect r="r" b="b" t="t" l="l"/>
            <a:pathLst>
              <a:path h="6280814" w="6952536">
                <a:moveTo>
                  <a:pt x="0" y="0"/>
                </a:moveTo>
                <a:lnTo>
                  <a:pt x="6952536" y="0"/>
                </a:lnTo>
                <a:lnTo>
                  <a:pt x="6952536" y="6280814"/>
                </a:lnTo>
                <a:lnTo>
                  <a:pt x="0" y="6280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16185" y="9836477"/>
            <a:ext cx="16855640" cy="450523"/>
            <a:chOff x="0" y="0"/>
            <a:chExt cx="16855630" cy="4505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55694" cy="450469"/>
            </a:xfrm>
            <a:custGeom>
              <a:avLst/>
              <a:gdLst/>
              <a:ahLst/>
              <a:cxnLst/>
              <a:rect r="r" b="b" t="t" l="l"/>
              <a:pathLst>
                <a:path h="450469" w="16855694">
                  <a:moveTo>
                    <a:pt x="0" y="0"/>
                  </a:moveTo>
                  <a:lnTo>
                    <a:pt x="0" y="450469"/>
                  </a:lnTo>
                  <a:lnTo>
                    <a:pt x="16855694" y="450469"/>
                  </a:lnTo>
                  <a:lnTo>
                    <a:pt x="16855694" y="0"/>
                  </a:lnTo>
                  <a:close/>
                </a:path>
              </a:pathLst>
            </a:custGeom>
            <a:solidFill>
              <a:srgbClr val="00C49A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DAGJma59ZAk</dc:identifier>
  <dcterms:modified xsi:type="dcterms:W3CDTF">2011-08-01T06:04:30Z</dcterms:modified>
  <cp:revision>1</cp:revision>
  <dc:title>BOB Hackthon Presentation</dc:title>
</cp:coreProperties>
</file>