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56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59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EE9C8-0F55-4C1F-A577-BB7912626A21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D6537-3BC6-40AA-9032-B8104C8993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4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REMEMBERWEIGHT DECAY == 0. FIND A REASON WHY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D6537-3BC6-40AA-9032-B8104C8993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45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9928-F984-23DF-F51C-D4EF98C4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C44E5-C312-9A61-3D3C-339099C4A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9445-273A-1654-4096-749C18D2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1897-8FF2-D808-76FB-DD3488DA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D5AD-F8C4-0D51-D95C-6417BCD3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25DA-3DE8-1BE7-BC80-A57C1E88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ABBE6-CD11-C401-C5E7-EB69648E5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A7B39-E5CE-44D7-2499-A9629C6D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AD1E-261B-1F0C-893E-0E2359BB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B6DB-6B04-4848-761C-8ADCE41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48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E0375-5BE1-3E01-1EE6-BFE2E37CE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9F542-3AB2-A31C-4768-550843D28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64244-D473-C521-8432-EDC633FD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C5B9-9BFA-8710-33C2-7C92195F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41F1-1A40-911B-35D6-3F47AE06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1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4CB4-6FB3-180E-7104-AD4440A2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0FC0-9E05-8BD6-15CA-DF96AADA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3274-65EF-B725-7D4C-04F9B7B0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5D6A-F585-0267-66F0-8CD01ECC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1439-9F62-CCAB-DFA9-6CA0959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AF50-460E-21C3-9247-4F2B6487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8071C-BF40-740E-3157-3A873EBC3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6FF-6750-4EEE-CBFC-739D87E6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DA72-BF52-3A14-3895-E640EAB0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A060-8ED1-314F-9144-375FD54A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2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3D18-F686-C7EA-2627-055A5DDF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37DE-2B04-F117-1445-8A10BAD18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6A212-D62F-2529-B3E6-6977A44B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19D5-4B35-5D1F-6625-D984173D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B508-BE65-F186-2956-ED65F119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EA61B-8581-9C07-3520-76DD3FD9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3DD2-92FD-C8D5-A977-E67856E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E9ECC-898D-1E2F-32DA-89977E14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B36FA-9B44-743E-6912-DC47BC9FF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7B477-974D-D58B-7404-2BC2108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73A3C-45C9-EB92-808A-0A018EB7C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66899-1221-4697-9503-A5200626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276A-33D0-3800-1002-2F05ACC6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D804C-C32D-47BB-8EFC-9AA6EC77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8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77C6-94BE-0AAE-BB40-04D6D501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9CB9B-986A-FABB-9BCD-65C0A87D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E4E9-2845-AE59-E14A-0D1F2F82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1011-0DCB-630E-4040-29FAA97B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3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80E8B-0528-6185-02A8-08F89E6F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B73CB-4541-3453-E7A9-CA1A1CE6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5349-CAB8-8A23-1932-CA527F5E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9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9F8-E3FF-402D-0916-D81B6637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6531-0689-6BB1-6B0A-1EEA3648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5104C-924E-928E-AFDD-E3EE8934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B824E-A919-EB1B-4CD8-0F297D00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208F-4119-32E5-6E9D-3C3DADB0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4549-DA4F-9298-7DB6-3F3860A0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6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0428-7988-B129-38E8-80C66273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5A696-D172-74C1-0D93-D6E8A30F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9F15-C592-4AEC-3C5D-9BEBFCD59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9ADA6-C6A1-5E49-2CE8-E019CFEA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B79-5F87-463F-BE54-B700F7D9A62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A30D-64D4-3297-51FC-743D1CF0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B41F-B8AD-5102-356D-855C910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A354C-0409-B51A-1ABF-E7BF5661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F172-9C25-DA0B-3FCD-10717DC8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3ED94-D3E4-A8C2-6C3A-9CEDB3A95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3B79-5F87-463F-BE54-B700F7D9A626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0D30-4618-2052-87DA-1C52735CC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724B-F35B-4C77-B0ED-1FCAF2556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405DE-2233-4331-9AE3-6E246C564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3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news/technology-5903850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9781-D6B1-BFDB-96B7-230C7CC4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F2EFE3-C7AE-02B8-21E4-346FBC116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02182"/>
              </p:ext>
            </p:extLst>
          </p:nvPr>
        </p:nvGraphicFramePr>
        <p:xfrm>
          <a:off x="0" y="0"/>
          <a:ext cx="12191999" cy="749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689">
                  <a:extLst>
                    <a:ext uri="{9D8B030D-6E8A-4147-A177-3AD203B41FA5}">
                      <a16:colId xmlns:a16="http://schemas.microsoft.com/office/drawing/2014/main" val="2090898240"/>
                    </a:ext>
                  </a:extLst>
                </a:gridCol>
                <a:gridCol w="1485655">
                  <a:extLst>
                    <a:ext uri="{9D8B030D-6E8A-4147-A177-3AD203B41FA5}">
                      <a16:colId xmlns:a16="http://schemas.microsoft.com/office/drawing/2014/main" val="3581306506"/>
                    </a:ext>
                  </a:extLst>
                </a:gridCol>
                <a:gridCol w="1763963">
                  <a:extLst>
                    <a:ext uri="{9D8B030D-6E8A-4147-A177-3AD203B41FA5}">
                      <a16:colId xmlns:a16="http://schemas.microsoft.com/office/drawing/2014/main" val="1267065254"/>
                    </a:ext>
                  </a:extLst>
                </a:gridCol>
                <a:gridCol w="1126694">
                  <a:extLst>
                    <a:ext uri="{9D8B030D-6E8A-4147-A177-3AD203B41FA5}">
                      <a16:colId xmlns:a16="http://schemas.microsoft.com/office/drawing/2014/main" val="2175814191"/>
                    </a:ext>
                  </a:extLst>
                </a:gridCol>
                <a:gridCol w="2312685">
                  <a:extLst>
                    <a:ext uri="{9D8B030D-6E8A-4147-A177-3AD203B41FA5}">
                      <a16:colId xmlns:a16="http://schemas.microsoft.com/office/drawing/2014/main" val="1854001683"/>
                    </a:ext>
                  </a:extLst>
                </a:gridCol>
                <a:gridCol w="644779">
                  <a:extLst>
                    <a:ext uri="{9D8B030D-6E8A-4147-A177-3AD203B41FA5}">
                      <a16:colId xmlns:a16="http://schemas.microsoft.com/office/drawing/2014/main" val="911884263"/>
                    </a:ext>
                  </a:extLst>
                </a:gridCol>
                <a:gridCol w="2166022">
                  <a:extLst>
                    <a:ext uri="{9D8B030D-6E8A-4147-A177-3AD203B41FA5}">
                      <a16:colId xmlns:a16="http://schemas.microsoft.com/office/drawing/2014/main" val="326056653"/>
                    </a:ext>
                  </a:extLst>
                </a:gridCol>
                <a:gridCol w="972512">
                  <a:extLst>
                    <a:ext uri="{9D8B030D-6E8A-4147-A177-3AD203B41FA5}">
                      <a16:colId xmlns:a16="http://schemas.microsoft.com/office/drawing/2014/main" val="1796531559"/>
                    </a:ext>
                  </a:extLst>
                </a:gridCol>
              </a:tblGrid>
              <a:tr h="8684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Motivation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1 min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Background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5 min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System Design &amp;</a:t>
                      </a:r>
                    </a:p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solidFill>
                            <a:schemeClr val="tx1"/>
                          </a:solidFill>
                        </a:rPr>
                        <a:t>4min 30s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Eval &amp;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Conc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486454"/>
                  </a:ext>
                </a:extLst>
              </a:tr>
              <a:tr h="8684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Why am I doing this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K-NNs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Dataset Collection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26516"/>
                  </a:ext>
                </a:extLst>
              </a:tr>
              <a:tr h="86845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Problems with Hate Speech Detection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GRUs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Text Analysis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Hate Network Showing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5075"/>
                  </a:ext>
                </a:extLst>
              </a:tr>
              <a:tr h="8684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Transformers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Text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Preprocessing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Failed 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05454"/>
                  </a:ext>
                </a:extLst>
              </a:tr>
              <a:tr h="8684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SVMs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Configurations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Conclusion and Future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635712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Hate Network Algorithm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 min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38214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Hate Network Detector Threshold Determination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40s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703710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06984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54209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5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55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624E-CF09-9E89-3C00-3E36A4B0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F954-794C-467F-F8ED-4BD64968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00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FAE8-8D4E-AF0D-52D3-23EFB3EC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CBE0-25BE-271C-8B8C-6207F029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2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A153-E922-1B54-8C09-224A5783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</a:t>
            </a:r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40E7-03FB-E3A1-C92F-6A2740EA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89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47C8-960E-8804-1A24-5F887BAF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29D6-1773-847B-924F-6E4C74B8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55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182C-5A43-534A-D351-888FC564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Hate Network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6869-AA9A-6B28-EF4D-223ADF0D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1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8C34-C7AD-57C5-19FF-10BC7992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Threshold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2CA5-2FA0-4AA1-0AAD-40F1B262F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01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AE51-91BD-A3C1-4F41-B402B1CE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A8F62-A271-BD95-FB02-BD9D23E9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19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4DF7-D254-ECEB-52C9-F7CDB6A0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Failed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C383-DD2A-5527-CA62-E5F8BD822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36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3C2C-41C4-3AE0-B5D1-26329C79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6FD2-39DD-987E-4AB6-D52A7001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01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3B4A-A1EC-1A79-F407-D14DA261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Hate Network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3685-11C1-0899-F2D6-F7B3864E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76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6178-D591-73E8-587E-1E607F2D7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Hate Speech and Hate Network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EB9B2-D7FB-1163-9D43-740402A52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Jeetendra Joshi</a:t>
            </a:r>
          </a:p>
        </p:txBody>
      </p:sp>
    </p:spTree>
    <p:extLst>
      <p:ext uri="{BB962C8B-B14F-4D97-AF65-F5344CB8AC3E}">
        <p14:creationId xmlns:p14="http://schemas.microsoft.com/office/powerpoint/2010/main" val="123407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F5AC-A914-9BC6-B2DB-E233A086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C71D-ACE2-EB47-7F61-D3A22717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3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D9D4-D09F-94CF-27E1-F80A940D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55AE-210E-2E78-0C60-5426BFAF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Social media is great but we all know there is a fundamental problem. Everyone loves how easy it is to setup and use but what happens when the wrong person/people/group manage to influence many by spreading hateful thoughts?</a:t>
            </a:r>
          </a:p>
          <a:p>
            <a:r>
              <a:rPr lang="en-GB" dirty="0"/>
              <a:t>We saw in October last year that </a:t>
            </a:r>
            <a:r>
              <a:rPr lang="en-GB" b="0" i="0" dirty="0">
                <a:solidFill>
                  <a:srgbClr val="141414"/>
                </a:solidFill>
                <a:effectLst/>
                <a:latin typeface="ReithSans"/>
              </a:rPr>
              <a:t>"Facebook has been unwilling to accept even little slivers of profit being sacrificed for safety"</a:t>
            </a:r>
            <a:r>
              <a:rPr lang="en-GB" b="0" i="0" baseline="30000" dirty="0">
                <a:solidFill>
                  <a:srgbClr val="141414"/>
                </a:solidFill>
                <a:effectLst/>
                <a:latin typeface="ReithSans"/>
                <a:hlinkClick r:id="rId2"/>
              </a:rPr>
              <a:t>[1]</a:t>
            </a:r>
            <a:endParaRPr lang="en-GB" b="0" i="0" baseline="30000" dirty="0">
              <a:solidFill>
                <a:srgbClr val="141414"/>
              </a:solidFill>
              <a:effectLst/>
              <a:latin typeface="ReithSans"/>
            </a:endParaRPr>
          </a:p>
          <a:p>
            <a:endParaRPr lang="en-GB" baseline="30000" dirty="0">
              <a:solidFill>
                <a:srgbClr val="141414"/>
              </a:solidFill>
              <a:latin typeface="ReithSans"/>
            </a:endParaRPr>
          </a:p>
          <a:p>
            <a:r>
              <a:rPr lang="en-GB" dirty="0">
                <a:solidFill>
                  <a:srgbClr val="141414"/>
                </a:solidFill>
                <a:latin typeface="ReithSans"/>
              </a:rPr>
              <a:t>I wanted to see whether I could do something about it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0B8A0-D391-C38E-2374-913B5288677A}"/>
              </a:ext>
            </a:extLst>
          </p:cNvPr>
          <p:cNvSpPr txBox="1"/>
          <p:nvPr/>
        </p:nvSpPr>
        <p:spPr>
          <a:xfrm>
            <a:off x="838200" y="6176963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Sources: https://www.bbc.co.uk/news/technology-59038506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67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1575-DDC6-819B-31CC-7A18EA9C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Hate Speech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B786-9852-405D-1AC3-BF080F10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Hate Speech is large and varied</a:t>
            </a:r>
          </a:p>
          <a:p>
            <a:r>
              <a:rPr lang="en-GB" dirty="0"/>
              <a:t>Cannot be done manually – We cannot monitor every social media post + we as humans have bias</a:t>
            </a:r>
          </a:p>
          <a:p>
            <a:r>
              <a:rPr lang="en-GB" dirty="0"/>
              <a:t>Only detects one person at a time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08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76C2-CBA2-493D-E44F-F4980273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7063-84E3-5C71-5401-65197A545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K-NNs</a:t>
            </a:r>
          </a:p>
          <a:p>
            <a:r>
              <a:rPr lang="en-GB" dirty="0"/>
              <a:t>NBSVMs</a:t>
            </a:r>
          </a:p>
          <a:p>
            <a:r>
              <a:rPr lang="en-GB" dirty="0"/>
              <a:t>GRUs</a:t>
            </a:r>
          </a:p>
          <a:p>
            <a:r>
              <a:rPr lang="en-GB" dirty="0"/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116854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4B59-46B9-ACEA-0EAF-594B2017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9BB4-7B29-4EDB-2651-61A03D22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28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B518-FAE9-0A40-A91A-3E5BFF0F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NBSVMs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A4B8-4509-586C-2903-5AFC3956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68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548F-1329-8849-338A-74AF8366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76E7-0FB0-7088-CEA7-08DD7CDB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1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8FFF-8FAF-4E95-5897-43AD9BC8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80C5-BD68-D0F7-4653-FA42FB31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1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267</Words>
  <Application>Microsoft Office PowerPoint</Application>
  <PresentationFormat>Widescreen</PresentationFormat>
  <Paragraphs>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ReithSans</vt:lpstr>
      <vt:lpstr>Office Theme</vt:lpstr>
      <vt:lpstr>PowerPoint Presentation</vt:lpstr>
      <vt:lpstr>Hate Speech and Hate Network Detection</vt:lpstr>
      <vt:lpstr>Motivation</vt:lpstr>
      <vt:lpstr>Problems with Hate Speech Detection</vt:lpstr>
      <vt:lpstr>Utilised Models</vt:lpstr>
      <vt:lpstr>K-NNs</vt:lpstr>
      <vt:lpstr>NBSVMs</vt:lpstr>
      <vt:lpstr>GRUs</vt:lpstr>
      <vt:lpstr>Transformers</vt:lpstr>
      <vt:lpstr>Dataset Collection</vt:lpstr>
      <vt:lpstr>Text Analysis</vt:lpstr>
      <vt:lpstr>Text Preprocessing</vt:lpstr>
      <vt:lpstr>Configurations</vt:lpstr>
      <vt:lpstr>Hate Network Algorithm</vt:lpstr>
      <vt:lpstr>Threshold Determination</vt:lpstr>
      <vt:lpstr>Testing</vt:lpstr>
      <vt:lpstr>Failed Attempts</vt:lpstr>
      <vt:lpstr>Conclusion and Future Works</vt:lpstr>
      <vt:lpstr>Hate Network Detection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and Hate Network Detection</dc:title>
  <dc:creator>Joshi, Jeetendra</dc:creator>
  <cp:lastModifiedBy>Joshi, Jeetendra</cp:lastModifiedBy>
  <cp:revision>7</cp:revision>
  <dcterms:created xsi:type="dcterms:W3CDTF">2022-06-14T10:34:03Z</dcterms:created>
  <dcterms:modified xsi:type="dcterms:W3CDTF">2022-06-21T15:59:49Z</dcterms:modified>
</cp:coreProperties>
</file>