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9928-F984-23DF-F51C-D4EF98C41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C44E5-C312-9A61-3D3C-339099C4A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D9445-273A-1654-4096-749C18D2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41897-8FF2-D808-76FB-DD3488DA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2D5AD-F8C4-0D51-D95C-6417BCD3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83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25DA-3DE8-1BE7-BC80-A57C1E88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ABBE6-CD11-C401-C5E7-EB69648E5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A7B39-E5CE-44D7-2499-A9629C6D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6AD1E-261B-1F0C-893E-0E2359BB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B6DB-6B04-4848-761C-8ADCE41C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48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E0375-5BE1-3E01-1EE6-BFE2E37CE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9F542-3AB2-A31C-4768-550843D28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64244-D473-C521-8432-EDC633FD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AC5B9-9BFA-8710-33C2-7C92195F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641F1-1A40-911B-35D6-3F47AE06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51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4CB4-6FB3-180E-7104-AD4440A2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00FC0-9E05-8BD6-15CA-DF96AADA5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03274-65EF-B725-7D4C-04F9B7B0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65D6A-F585-0267-66F0-8CD01ECC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61439-9F62-CCAB-DFA9-6CA09590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04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AF50-460E-21C3-9247-4F2B6487E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8071C-BF40-740E-3157-3A873EBC3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396FF-6750-4EEE-CBFC-739D87E6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DA72-BF52-3A14-3895-E640EAB0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0A060-8ED1-314F-9144-375FD54A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72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3D18-F686-C7EA-2627-055A5DDF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337DE-2B04-F117-1445-8A10BAD18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6A212-D62F-2529-B3E6-6977A44BA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F19D5-4B35-5D1F-6625-D984173D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EB508-BE65-F186-2956-ED65F119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EA61B-8581-9C07-3520-76DD3FD9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28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3DD2-92FD-C8D5-A977-E67856E5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E9ECC-898D-1E2F-32DA-89977E146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B36FA-9B44-743E-6912-DC47BC9FF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7B477-974D-D58B-7404-2BC2108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73A3C-45C9-EB92-808A-0A018EB7C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66899-1221-4697-9503-A5200626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4276A-33D0-3800-1002-2F05ACC6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2D804C-C32D-47BB-8EFC-9AA6EC77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98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77C6-94BE-0AAE-BB40-04D6D501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9CB9B-986A-FABB-9BCD-65C0A87D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BE4E9-2845-AE59-E14A-0D1F2F82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1011-0DCB-630E-4040-29FAA97B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03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80E8B-0528-6185-02A8-08F89E6F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B73CB-4541-3453-E7A9-CA1A1CE6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C5349-CAB8-8A23-1932-CA527F5E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69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F9F8-E3FF-402D-0916-D81B66379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6531-0689-6BB1-6B0A-1EEA36482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5104C-924E-928E-AFDD-E3EE89345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B824E-A919-EB1B-4CD8-0F297D00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D208F-4119-32E5-6E9D-3C3DADB0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64549-DA4F-9298-7DB6-3F3860A0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36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0428-7988-B129-38E8-80C66273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5A696-D172-74C1-0D93-D6E8A30F6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29F15-C592-4AEC-3C5D-9BEBFCD59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9ADA6-C6A1-5E49-2CE8-E019CFEA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8A30D-64D4-3297-51FC-743D1CF0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DB41F-B8AD-5102-356D-855C910F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04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A354C-0409-B51A-1ABF-E7BF5661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9F172-9C25-DA0B-3FCD-10717DC8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3ED94-D3E4-A8C2-6C3A-9CEDB3A95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3B79-5F87-463F-BE54-B700F7D9A626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50D30-4618-2052-87DA-1C52735CC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1724B-F35B-4C77-B0ED-1FCAF2556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53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bc.co.uk/news/technology-5903850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6178-D591-73E8-587E-1E607F2D7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Hate Speech and Hate Network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EB9B2-D7FB-1163-9D43-740402A52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Jeetendra Joshi</a:t>
            </a:r>
          </a:p>
        </p:txBody>
      </p:sp>
    </p:spTree>
    <p:extLst>
      <p:ext uri="{BB962C8B-B14F-4D97-AF65-F5344CB8AC3E}">
        <p14:creationId xmlns:p14="http://schemas.microsoft.com/office/powerpoint/2010/main" val="123407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D9D4-D09F-94CF-27E1-F80A940D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455AE-210E-2E78-0C60-5426BFAF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Social media is great but we all know there is a fundamental problem. Everyone loves how easy it is to setup </a:t>
            </a:r>
            <a:r>
              <a:rPr lang="en-GB"/>
              <a:t>and use but </a:t>
            </a:r>
            <a:r>
              <a:rPr lang="en-GB" dirty="0"/>
              <a:t>what happens when the wrong person/people/group manage to influence many by spreading hateful thoughts?</a:t>
            </a:r>
          </a:p>
          <a:p>
            <a:r>
              <a:rPr lang="en-GB" dirty="0"/>
              <a:t>We saw in October last year that </a:t>
            </a:r>
            <a:r>
              <a:rPr lang="en-GB" b="0" i="0" dirty="0">
                <a:solidFill>
                  <a:srgbClr val="141414"/>
                </a:solidFill>
                <a:effectLst/>
                <a:latin typeface="ReithSans"/>
              </a:rPr>
              <a:t>"Facebook has been unwilling to accept even little slivers of profit being sacrificed for safety"</a:t>
            </a:r>
            <a:r>
              <a:rPr lang="en-GB" b="0" i="0" baseline="30000" dirty="0">
                <a:solidFill>
                  <a:srgbClr val="141414"/>
                </a:solidFill>
                <a:effectLst/>
                <a:latin typeface="ReithSans"/>
                <a:hlinkClick r:id="rId2"/>
              </a:rPr>
              <a:t>[1]</a:t>
            </a:r>
            <a:endParaRPr lang="en-GB" b="0" i="0" baseline="30000" dirty="0">
              <a:solidFill>
                <a:srgbClr val="141414"/>
              </a:solidFill>
              <a:effectLst/>
              <a:latin typeface="ReithSans"/>
            </a:endParaRPr>
          </a:p>
          <a:p>
            <a:endParaRPr lang="en-GB" baseline="30000" dirty="0">
              <a:solidFill>
                <a:srgbClr val="141414"/>
              </a:solidFill>
              <a:latin typeface="ReithSans"/>
            </a:endParaRPr>
          </a:p>
          <a:p>
            <a:r>
              <a:rPr lang="en-GB" dirty="0">
                <a:solidFill>
                  <a:srgbClr val="141414"/>
                </a:solidFill>
                <a:latin typeface="ReithSans"/>
              </a:rPr>
              <a:t>I wanted to see whether I could do something about it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0B8A0-D391-C38E-2374-913B5288677A}"/>
              </a:ext>
            </a:extLst>
          </p:cNvPr>
          <p:cNvSpPr txBox="1"/>
          <p:nvPr/>
        </p:nvSpPr>
        <p:spPr>
          <a:xfrm>
            <a:off x="838200" y="6176963"/>
            <a:ext cx="1051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Sources: https://www.bbc.co.uk/news/technology-59038506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67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1575-DDC6-819B-31CC-7A18EA9C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Hate Speech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6B786-9852-405D-1AC3-BF080F109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08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3B4A-A1EC-1A79-F407-D14DA261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Hate Network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3685-11C1-0899-F2D6-F7B3864E9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76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F5AC-A914-9BC6-B2DB-E233A086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C71D-ACE2-EB47-7F61-D3A227178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3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FA9C-069F-28EF-AD4D-91F347FF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7CA2-A726-9377-AF4B-BB8D8CB87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558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047D-A525-9A2F-F642-161280D2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FCEEF-97C6-134B-724D-1CFFB803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63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9562-1343-0F22-3EC4-6761C8D8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94A9-38DA-C5E3-26AB-0D3B0C80A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05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112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ReithSans</vt:lpstr>
      <vt:lpstr>Office Theme</vt:lpstr>
      <vt:lpstr>Hate Speech and Hate Network Detection</vt:lpstr>
      <vt:lpstr>Motivation</vt:lpstr>
      <vt:lpstr>Hate Speech Detection</vt:lpstr>
      <vt:lpstr>Hate Network Detection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 Speech and Hate Network Detection</dc:title>
  <dc:creator>Joshi, Jeetendra</dc:creator>
  <cp:lastModifiedBy>Joshi, Jeetendra</cp:lastModifiedBy>
  <cp:revision>2</cp:revision>
  <dcterms:created xsi:type="dcterms:W3CDTF">2022-06-14T10:34:03Z</dcterms:created>
  <dcterms:modified xsi:type="dcterms:W3CDTF">2022-06-14T15:28:08Z</dcterms:modified>
</cp:coreProperties>
</file>