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E9C8-0F55-4C1F-A577-BB7912626A21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6537-3BC6-40AA-9032-B8104C89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REMEMBERWEIGHT DECAY == 0. FIND A REASON WHY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D6537-3BC6-40AA-9032-B8104C8993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5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technology-590385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781-D6B1-BFDB-96B7-230C7CC4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F2EFE3-C7AE-02B8-21E4-346FBC11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9011"/>
              </p:ext>
            </p:extLst>
          </p:nvPr>
        </p:nvGraphicFramePr>
        <p:xfrm>
          <a:off x="0" y="0"/>
          <a:ext cx="12191999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89">
                  <a:extLst>
                    <a:ext uri="{9D8B030D-6E8A-4147-A177-3AD203B41FA5}">
                      <a16:colId xmlns:a16="http://schemas.microsoft.com/office/drawing/2014/main" val="2090898240"/>
                    </a:ext>
                  </a:extLst>
                </a:gridCol>
                <a:gridCol w="1485655">
                  <a:extLst>
                    <a:ext uri="{9D8B030D-6E8A-4147-A177-3AD203B41FA5}">
                      <a16:colId xmlns:a16="http://schemas.microsoft.com/office/drawing/2014/main" val="3581306506"/>
                    </a:ext>
                  </a:extLst>
                </a:gridCol>
                <a:gridCol w="1763963">
                  <a:extLst>
                    <a:ext uri="{9D8B030D-6E8A-4147-A177-3AD203B41FA5}">
                      <a16:colId xmlns:a16="http://schemas.microsoft.com/office/drawing/2014/main" val="1267065254"/>
                    </a:ext>
                  </a:extLst>
                </a:gridCol>
                <a:gridCol w="1126694">
                  <a:extLst>
                    <a:ext uri="{9D8B030D-6E8A-4147-A177-3AD203B41FA5}">
                      <a16:colId xmlns:a16="http://schemas.microsoft.com/office/drawing/2014/main" val="2175814191"/>
                    </a:ext>
                  </a:extLst>
                </a:gridCol>
                <a:gridCol w="2312685">
                  <a:extLst>
                    <a:ext uri="{9D8B030D-6E8A-4147-A177-3AD203B41FA5}">
                      <a16:colId xmlns:a16="http://schemas.microsoft.com/office/drawing/2014/main" val="1854001683"/>
                    </a:ext>
                  </a:extLst>
                </a:gridCol>
                <a:gridCol w="644779">
                  <a:extLst>
                    <a:ext uri="{9D8B030D-6E8A-4147-A177-3AD203B41FA5}">
                      <a16:colId xmlns:a16="http://schemas.microsoft.com/office/drawing/2014/main" val="911884263"/>
                    </a:ext>
                  </a:extLst>
                </a:gridCol>
                <a:gridCol w="2166022">
                  <a:extLst>
                    <a:ext uri="{9D8B030D-6E8A-4147-A177-3AD203B41FA5}">
                      <a16:colId xmlns:a16="http://schemas.microsoft.com/office/drawing/2014/main" val="326056653"/>
                    </a:ext>
                  </a:extLst>
                </a:gridCol>
                <a:gridCol w="972512">
                  <a:extLst>
                    <a:ext uri="{9D8B030D-6E8A-4147-A177-3AD203B41FA5}">
                      <a16:colId xmlns:a16="http://schemas.microsoft.com/office/drawing/2014/main" val="1796531559"/>
                    </a:ext>
                  </a:extLst>
                </a:gridCol>
              </a:tblGrid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Motivation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1 min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5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System Design &amp;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4min 30s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Eval &amp;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Conc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86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Why am I doing this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K-NNs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Dataset Collection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516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Problems with Hate Speech Detection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GRUs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Analysis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Showing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5075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Transformers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Failed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SVMs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Determining Learning Rate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Conclusion and Future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35712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3821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Detector Threshold Determination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371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0698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4209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5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5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62-1343-0F22-3EC4-6761C8D8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94A9-38DA-C5E3-26AB-0D3B0C80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5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media is great but we all know there is a fundamental problem. Everyone loves how easy it is to setup and use but what happens when the wrong person/people/group manage to influence many by spreading hateful thoughts?</a:t>
            </a:r>
          </a:p>
          <a:p>
            <a:r>
              <a:rPr lang="en-GB" dirty="0"/>
              <a:t>We saw in October last year that </a:t>
            </a:r>
            <a:r>
              <a:rPr lang="en-GB" b="0" i="0" dirty="0">
                <a:solidFill>
                  <a:srgbClr val="141414"/>
                </a:solidFill>
                <a:effectLst/>
                <a:latin typeface="ReithSans"/>
              </a:rPr>
              <a:t>"Facebook has been unwilling to accept even little slivers of profit being sacrificed for safety"</a:t>
            </a:r>
            <a:r>
              <a:rPr lang="en-GB" b="0" i="0" baseline="30000" dirty="0">
                <a:solidFill>
                  <a:srgbClr val="141414"/>
                </a:solidFill>
                <a:effectLst/>
                <a:latin typeface="ReithSans"/>
                <a:hlinkClick r:id="rId2"/>
              </a:rPr>
              <a:t>[1]</a:t>
            </a:r>
            <a:endParaRPr lang="en-GB" b="0" i="0" baseline="30000" dirty="0">
              <a:solidFill>
                <a:srgbClr val="141414"/>
              </a:solidFill>
              <a:effectLst/>
              <a:latin typeface="ReithSans"/>
            </a:endParaRPr>
          </a:p>
          <a:p>
            <a:endParaRPr lang="en-GB" baseline="30000" dirty="0">
              <a:solidFill>
                <a:srgbClr val="141414"/>
              </a:solidFill>
              <a:latin typeface="ReithSans"/>
            </a:endParaRPr>
          </a:p>
          <a:p>
            <a:r>
              <a:rPr lang="en-GB" dirty="0">
                <a:solidFill>
                  <a:srgbClr val="141414"/>
                </a:solidFill>
                <a:latin typeface="ReithSans"/>
              </a:rPr>
              <a:t>I wanted to see whether I could do something about 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B8A0-D391-C38E-2374-913B5288677A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Sources: https://www.bbc.co.uk/news/technology-59038506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6C2-CBA2-493D-E44F-F4980273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7063-84E3-5C71-5401-65197A54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K-NNs</a:t>
            </a:r>
          </a:p>
          <a:p>
            <a:r>
              <a:rPr lang="en-GB" dirty="0"/>
              <a:t>GRUs</a:t>
            </a:r>
          </a:p>
          <a:p>
            <a:r>
              <a:rPr lang="en-GB" dirty="0"/>
              <a:t>NBSVMs</a:t>
            </a:r>
          </a:p>
          <a:p>
            <a:r>
              <a:rPr lang="en-GB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1685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A9C-069F-28EF-AD4D-91F347F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7CA2-A726-9377-AF4B-BB8D8CB8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5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47D-A525-9A2F-F642-161280D2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CEEF-97C6-134B-724D-1CFFB803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3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ReithSans</vt:lpstr>
      <vt:lpstr>Office Theme</vt:lpstr>
      <vt:lpstr>PowerPoint Presentation</vt:lpstr>
      <vt:lpstr>Hate Speech and Hate Network Detection</vt:lpstr>
      <vt:lpstr>Motivation</vt:lpstr>
      <vt:lpstr>Problems with Hate Speech Detection</vt:lpstr>
      <vt:lpstr>Utilised Models</vt:lpstr>
      <vt:lpstr>Hate Network Detection</vt:lpstr>
      <vt:lpstr>Questions?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5</cp:revision>
  <dcterms:created xsi:type="dcterms:W3CDTF">2022-06-14T10:34:03Z</dcterms:created>
  <dcterms:modified xsi:type="dcterms:W3CDTF">2022-06-20T15:00:51Z</dcterms:modified>
</cp:coreProperties>
</file>