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8D6D1-8D35-4FD8-96DF-A3141E880CD0}" v="81" dt="2023-05-10T12:29:24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esh G" userId="41a3a75518366078" providerId="Windows Live" clId="Web-{A6E8D6D1-8D35-4FD8-96DF-A3141E880CD0}"/>
    <pc:docChg chg="addSld modSld">
      <pc:chgData name="Jeetesh G" userId="41a3a75518366078" providerId="Windows Live" clId="Web-{A6E8D6D1-8D35-4FD8-96DF-A3141E880CD0}" dt="2023-05-10T12:29:24.410" v="74" actId="14100"/>
      <pc:docMkLst>
        <pc:docMk/>
      </pc:docMkLst>
      <pc:sldChg chg="addSp delSp modSp mod setBg">
        <pc:chgData name="Jeetesh G" userId="41a3a75518366078" providerId="Windows Live" clId="Web-{A6E8D6D1-8D35-4FD8-96DF-A3141E880CD0}" dt="2023-05-10T12:28:16.657" v="64"/>
        <pc:sldMkLst>
          <pc:docMk/>
          <pc:sldMk cId="109857222" sldId="256"/>
        </pc:sldMkLst>
        <pc:spChg chg="mod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9" creationId="{BA79A7CF-01AF-4178-9369-94E0C90EB046}"/>
          </ac:spMkLst>
        </pc:spChg>
        <pc:spChg chg="add del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11" creationId="{99413ED5-9ED4-4772-BCE4-2BCAE6B12E35}"/>
          </ac:spMkLst>
        </pc:spChg>
        <pc:spChg chg="add del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13" creationId="{04357C93-F0CB-4A1C-8F77-4E9063789819}"/>
          </ac:spMkLst>
        </pc:spChg>
        <pc:spChg chg="add del">
          <ac:chgData name="Jeetesh G" userId="41a3a75518366078" providerId="Windows Live" clId="Web-{A6E8D6D1-8D35-4FD8-96DF-A3141E880CD0}" dt="2023-05-10T12:28:16.657" v="64"/>
          <ac:spMkLst>
            <pc:docMk/>
            <pc:sldMk cId="109857222" sldId="256"/>
            <ac:spMk id="15" creationId="{90F533E9-6690-41A8-A372-4C6C622D028D}"/>
          </ac:spMkLst>
        </pc:spChg>
        <pc:picChg chg="add mod">
          <ac:chgData name="Jeetesh G" userId="41a3a75518366078" providerId="Windows Live" clId="Web-{A6E8D6D1-8D35-4FD8-96DF-A3141E880CD0}" dt="2023-05-10T12:28:16.657" v="64"/>
          <ac:picMkLst>
            <pc:docMk/>
            <pc:sldMk cId="109857222" sldId="256"/>
            <ac:picMk id="4" creationId="{D8DCFA18-C24E-D885-4B7C-6954EBB1276F}"/>
          </ac:picMkLst>
        </pc:picChg>
      </pc:sldChg>
      <pc:sldChg chg="addSp delSp modSp new">
        <pc:chgData name="Jeetesh G" userId="41a3a75518366078" providerId="Windows Live" clId="Web-{A6E8D6D1-8D35-4FD8-96DF-A3141E880CD0}" dt="2023-05-10T12:23:00.679" v="8" actId="14100"/>
        <pc:sldMkLst>
          <pc:docMk/>
          <pc:sldMk cId="3236278867" sldId="257"/>
        </pc:sldMkLst>
        <pc:spChg chg="del">
          <ac:chgData name="Jeetesh G" userId="41a3a75518366078" providerId="Windows Live" clId="Web-{A6E8D6D1-8D35-4FD8-96DF-A3141E880CD0}" dt="2023-05-10T12:22:40.757" v="5"/>
          <ac:spMkLst>
            <pc:docMk/>
            <pc:sldMk cId="3236278867" sldId="257"/>
            <ac:spMk id="3" creationId="{8A3A41BA-7678-620C-C8A8-CB1024AA3265}"/>
          </ac:spMkLst>
        </pc:spChg>
        <pc:picChg chg="add mod ord">
          <ac:chgData name="Jeetesh G" userId="41a3a75518366078" providerId="Windows Live" clId="Web-{A6E8D6D1-8D35-4FD8-96DF-A3141E880CD0}" dt="2023-05-10T12:23:00.679" v="8" actId="14100"/>
          <ac:picMkLst>
            <pc:docMk/>
            <pc:sldMk cId="3236278867" sldId="257"/>
            <ac:picMk id="4" creationId="{D8BD17D9-8A9C-036D-F182-F65955C797FB}"/>
          </ac:picMkLst>
        </pc:picChg>
      </pc:sldChg>
      <pc:sldChg chg="addSp delSp modSp new mod modShow">
        <pc:chgData name="Jeetesh G" userId="41a3a75518366078" providerId="Windows Live" clId="Web-{A6E8D6D1-8D35-4FD8-96DF-A3141E880CD0}" dt="2023-05-10T12:27:31.484" v="56" actId="14100"/>
        <pc:sldMkLst>
          <pc:docMk/>
          <pc:sldMk cId="3241849063" sldId="258"/>
        </pc:sldMkLst>
        <pc:spChg chg="del">
          <ac:chgData name="Jeetesh G" userId="41a3a75518366078" providerId="Windows Live" clId="Web-{A6E8D6D1-8D35-4FD8-96DF-A3141E880CD0}" dt="2023-05-10T12:23:24.164" v="13"/>
          <ac:spMkLst>
            <pc:docMk/>
            <pc:sldMk cId="3241849063" sldId="258"/>
            <ac:spMk id="3" creationId="{7D6EDC68-363F-06B0-EED2-3E6BB11BD91A}"/>
          </ac:spMkLst>
        </pc:spChg>
        <pc:picChg chg="add mod ord">
          <ac:chgData name="Jeetesh G" userId="41a3a75518366078" providerId="Windows Live" clId="Web-{A6E8D6D1-8D35-4FD8-96DF-A3141E880CD0}" dt="2023-05-10T12:27:31.484" v="56" actId="14100"/>
          <ac:picMkLst>
            <pc:docMk/>
            <pc:sldMk cId="3241849063" sldId="258"/>
            <ac:picMk id="4" creationId="{09AABE16-58DD-B3F6-8C8C-82DFFD7C9B3D}"/>
          </ac:picMkLst>
        </pc:picChg>
      </pc:sldChg>
      <pc:sldChg chg="addSp delSp modSp new">
        <pc:chgData name="Jeetesh G" userId="41a3a75518366078" providerId="Windows Live" clId="Web-{A6E8D6D1-8D35-4FD8-96DF-A3141E880CD0}" dt="2023-05-10T12:26:28.060" v="43" actId="14100"/>
        <pc:sldMkLst>
          <pc:docMk/>
          <pc:sldMk cId="1269892166" sldId="259"/>
        </pc:sldMkLst>
        <pc:spChg chg="del">
          <ac:chgData name="Jeetesh G" userId="41a3a75518366078" providerId="Windows Live" clId="Web-{A6E8D6D1-8D35-4FD8-96DF-A3141E880CD0}" dt="2023-05-10T12:23:35.962" v="14"/>
          <ac:spMkLst>
            <pc:docMk/>
            <pc:sldMk cId="1269892166" sldId="259"/>
            <ac:spMk id="3" creationId="{6E403FCD-86B4-30BC-5AD9-79505AF46165}"/>
          </ac:spMkLst>
        </pc:spChg>
        <pc:picChg chg="add mod ord">
          <ac:chgData name="Jeetesh G" userId="41a3a75518366078" providerId="Windows Live" clId="Web-{A6E8D6D1-8D35-4FD8-96DF-A3141E880CD0}" dt="2023-05-10T12:26:28.060" v="43" actId="14100"/>
          <ac:picMkLst>
            <pc:docMk/>
            <pc:sldMk cId="1269892166" sldId="259"/>
            <ac:picMk id="4" creationId="{E88E5C40-9C24-52EC-C47B-BA30D284118F}"/>
          </ac:picMkLst>
        </pc:picChg>
      </pc:sldChg>
      <pc:sldChg chg="addSp delSp modSp new">
        <pc:chgData name="Jeetesh G" userId="41a3a75518366078" providerId="Windows Live" clId="Web-{A6E8D6D1-8D35-4FD8-96DF-A3141E880CD0}" dt="2023-05-10T12:26:43.514" v="46" actId="14100"/>
        <pc:sldMkLst>
          <pc:docMk/>
          <pc:sldMk cId="847190267" sldId="260"/>
        </pc:sldMkLst>
        <pc:spChg chg="del">
          <ac:chgData name="Jeetesh G" userId="41a3a75518366078" providerId="Windows Live" clId="Web-{A6E8D6D1-8D35-4FD8-96DF-A3141E880CD0}" dt="2023-05-10T12:23:47.899" v="15"/>
          <ac:spMkLst>
            <pc:docMk/>
            <pc:sldMk cId="847190267" sldId="260"/>
            <ac:spMk id="3" creationId="{75169C7A-F314-955D-C3B0-C365D44E9ABC}"/>
          </ac:spMkLst>
        </pc:spChg>
        <pc:picChg chg="add mod ord">
          <ac:chgData name="Jeetesh G" userId="41a3a75518366078" providerId="Windows Live" clId="Web-{A6E8D6D1-8D35-4FD8-96DF-A3141E880CD0}" dt="2023-05-10T12:26:43.514" v="46" actId="14100"/>
          <ac:picMkLst>
            <pc:docMk/>
            <pc:sldMk cId="847190267" sldId="260"/>
            <ac:picMk id="4" creationId="{18A2DC6E-C41B-FFA5-8683-C71FED5046B8}"/>
          </ac:picMkLst>
        </pc:picChg>
      </pc:sldChg>
      <pc:sldChg chg="addSp delSp modSp new mod setBg">
        <pc:chgData name="Jeetesh G" userId="41a3a75518366078" providerId="Windows Live" clId="Web-{A6E8D6D1-8D35-4FD8-96DF-A3141E880CD0}" dt="2023-05-10T12:27:02.983" v="50" actId="1076"/>
        <pc:sldMkLst>
          <pc:docMk/>
          <pc:sldMk cId="638518771" sldId="261"/>
        </pc:sldMkLst>
        <pc:spChg chg="mod">
          <ac:chgData name="Jeetesh G" userId="41a3a75518366078" providerId="Windows Live" clId="Web-{A6E8D6D1-8D35-4FD8-96DF-A3141E880CD0}" dt="2023-05-10T12:25:58.341" v="38" actId="14100"/>
          <ac:spMkLst>
            <pc:docMk/>
            <pc:sldMk cId="638518771" sldId="261"/>
            <ac:spMk id="2" creationId="{F16F3513-E121-8A63-6E3B-C6445D41C7F8}"/>
          </ac:spMkLst>
        </pc:spChg>
        <pc:spChg chg="del">
          <ac:chgData name="Jeetesh G" userId="41a3a75518366078" providerId="Windows Live" clId="Web-{A6E8D6D1-8D35-4FD8-96DF-A3141E880CD0}" dt="2023-05-10T12:24:07.869" v="19"/>
          <ac:spMkLst>
            <pc:docMk/>
            <pc:sldMk cId="638518771" sldId="261"/>
            <ac:spMk id="3" creationId="{5F03DA11-00AA-F6A1-60B4-EFEE48F52737}"/>
          </ac:spMkLst>
        </pc:spChg>
        <pc:spChg chg="add del mod">
          <ac:chgData name="Jeetesh G" userId="41a3a75518366078" providerId="Windows Live" clId="Web-{A6E8D6D1-8D35-4FD8-96DF-A3141E880CD0}" dt="2023-05-10T12:25:35.403" v="36"/>
          <ac:spMkLst>
            <pc:docMk/>
            <pc:sldMk cId="638518771" sldId="261"/>
            <ac:spMk id="7" creationId="{58D95C0F-37D4-45ED-BE74-898DEFC441AE}"/>
          </ac:spMkLst>
        </pc:spChg>
        <pc:spChg chg="add del">
          <ac:chgData name="Jeetesh G" userId="41a3a75518366078" providerId="Windows Live" clId="Web-{A6E8D6D1-8D35-4FD8-96DF-A3141E880CD0}" dt="2023-05-10T12:24:46.729" v="24"/>
          <ac:spMkLst>
            <pc:docMk/>
            <pc:sldMk cId="638518771" sldId="261"/>
            <ac:spMk id="10" creationId="{022BDE4A-8A20-4A69-9C5A-581C82036A4D}"/>
          </ac:spMkLst>
        </pc:spChg>
        <pc:spChg chg="add">
          <ac:chgData name="Jeetesh G" userId="41a3a75518366078" providerId="Windows Live" clId="Web-{A6E8D6D1-8D35-4FD8-96DF-A3141E880CD0}" dt="2023-05-10T12:24:46.729" v="24"/>
          <ac:spMkLst>
            <pc:docMk/>
            <pc:sldMk cId="638518771" sldId="261"/>
            <ac:spMk id="15" creationId="{2550BE34-C2B8-49B8-8519-67A8CAD51AE9}"/>
          </ac:spMkLst>
        </pc:spChg>
        <pc:spChg chg="add">
          <ac:chgData name="Jeetesh G" userId="41a3a75518366078" providerId="Windows Live" clId="Web-{A6E8D6D1-8D35-4FD8-96DF-A3141E880CD0}" dt="2023-05-10T12:24:46.729" v="24"/>
          <ac:spMkLst>
            <pc:docMk/>
            <pc:sldMk cId="638518771" sldId="261"/>
            <ac:spMk id="17" creationId="{A7457DD9-5A45-400A-AB4B-4B4EDECA25F1}"/>
          </ac:spMkLst>
        </pc:spChg>
        <pc:spChg chg="add">
          <ac:chgData name="Jeetesh G" userId="41a3a75518366078" providerId="Windows Live" clId="Web-{A6E8D6D1-8D35-4FD8-96DF-A3141E880CD0}" dt="2023-05-10T12:24:46.729" v="24"/>
          <ac:spMkLst>
            <pc:docMk/>
            <pc:sldMk cId="638518771" sldId="261"/>
            <ac:spMk id="19" creationId="{441CF7D6-A660-431A-B0BB-140A0D5556B6}"/>
          </ac:spMkLst>
        </pc:spChg>
        <pc:spChg chg="add">
          <ac:chgData name="Jeetesh G" userId="41a3a75518366078" providerId="Windows Live" clId="Web-{A6E8D6D1-8D35-4FD8-96DF-A3141E880CD0}" dt="2023-05-10T12:24:46.729" v="24"/>
          <ac:spMkLst>
            <pc:docMk/>
            <pc:sldMk cId="638518771" sldId="261"/>
            <ac:spMk id="21" creationId="{0570A85B-3810-4F95-97B0-CBF4CCDB381C}"/>
          </ac:spMkLst>
        </pc:spChg>
        <pc:picChg chg="add del mod ord">
          <ac:chgData name="Jeetesh G" userId="41a3a75518366078" providerId="Windows Live" clId="Web-{A6E8D6D1-8D35-4FD8-96DF-A3141E880CD0}" dt="2023-05-10T12:24:43.479" v="23"/>
          <ac:picMkLst>
            <pc:docMk/>
            <pc:sldMk cId="638518771" sldId="261"/>
            <ac:picMk id="4" creationId="{4E3F2182-BA93-6898-92AC-FF764F96D4B4}"/>
          </ac:picMkLst>
        </pc:picChg>
        <pc:picChg chg="add mod ord">
          <ac:chgData name="Jeetesh G" userId="41a3a75518366078" providerId="Windows Live" clId="Web-{A6E8D6D1-8D35-4FD8-96DF-A3141E880CD0}" dt="2023-05-10T12:27:02.983" v="50" actId="1076"/>
          <ac:picMkLst>
            <pc:docMk/>
            <pc:sldMk cId="638518771" sldId="261"/>
            <ac:picMk id="5" creationId="{DEAEF15B-E9F0-FA28-FBB1-7279649A0667}"/>
          </ac:picMkLst>
        </pc:picChg>
      </pc:sldChg>
      <pc:sldChg chg="addSp delSp modSp new">
        <pc:chgData name="Jeetesh G" userId="41a3a75518366078" providerId="Windows Live" clId="Web-{A6E8D6D1-8D35-4FD8-96DF-A3141E880CD0}" dt="2023-05-10T12:29:00.706" v="69" actId="14100"/>
        <pc:sldMkLst>
          <pc:docMk/>
          <pc:sldMk cId="3110685081" sldId="262"/>
        </pc:sldMkLst>
        <pc:spChg chg="del">
          <ac:chgData name="Jeetesh G" userId="41a3a75518366078" providerId="Windows Live" clId="Web-{A6E8D6D1-8D35-4FD8-96DF-A3141E880CD0}" dt="2023-05-10T12:28:48.502" v="65"/>
          <ac:spMkLst>
            <pc:docMk/>
            <pc:sldMk cId="3110685081" sldId="262"/>
            <ac:spMk id="3" creationId="{19156304-657D-1AB9-B646-058358EDA475}"/>
          </ac:spMkLst>
        </pc:spChg>
        <pc:picChg chg="add mod ord">
          <ac:chgData name="Jeetesh G" userId="41a3a75518366078" providerId="Windows Live" clId="Web-{A6E8D6D1-8D35-4FD8-96DF-A3141E880CD0}" dt="2023-05-10T12:29:00.706" v="69" actId="14100"/>
          <ac:picMkLst>
            <pc:docMk/>
            <pc:sldMk cId="3110685081" sldId="262"/>
            <ac:picMk id="4" creationId="{D3DE9729-C44A-20E6-832B-C124FF1394F7}"/>
          </ac:picMkLst>
        </pc:picChg>
      </pc:sldChg>
      <pc:sldChg chg="addSp delSp modSp new">
        <pc:chgData name="Jeetesh G" userId="41a3a75518366078" providerId="Windows Live" clId="Web-{A6E8D6D1-8D35-4FD8-96DF-A3141E880CD0}" dt="2023-05-10T12:29:24.410" v="74" actId="14100"/>
        <pc:sldMkLst>
          <pc:docMk/>
          <pc:sldMk cId="1457108761" sldId="263"/>
        </pc:sldMkLst>
        <pc:spChg chg="del">
          <ac:chgData name="Jeetesh G" userId="41a3a75518366078" providerId="Windows Live" clId="Web-{A6E8D6D1-8D35-4FD8-96DF-A3141E880CD0}" dt="2023-05-10T12:29:11.534" v="70"/>
          <ac:spMkLst>
            <pc:docMk/>
            <pc:sldMk cId="1457108761" sldId="263"/>
            <ac:spMk id="3" creationId="{42F11581-0746-23FE-BBBC-907E999EC26B}"/>
          </ac:spMkLst>
        </pc:spChg>
        <pc:picChg chg="add mod ord">
          <ac:chgData name="Jeetesh G" userId="41a3a75518366078" providerId="Windows Live" clId="Web-{A6E8D6D1-8D35-4FD8-96DF-A3141E880CD0}" dt="2023-05-10T12:29:24.410" v="74" actId="14100"/>
          <ac:picMkLst>
            <pc:docMk/>
            <pc:sldMk cId="1457108761" sldId="263"/>
            <ac:picMk id="4" creationId="{3C7F868B-87B0-AA52-6256-A202A7C215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0592873" y="3509963"/>
            <a:ext cx="75127" cy="9823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8DCFA18-C24E-D885-4B7C-6954EBB1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82" y="-240271"/>
            <a:ext cx="12820916" cy="71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9F6D-F999-22C3-FBD5-79CFF297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BD17D9-8A9C-036D-F182-F65955C7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9" y="1119"/>
            <a:ext cx="12189654" cy="6851984"/>
          </a:xfrm>
        </p:spPr>
      </p:pic>
    </p:spTree>
    <p:extLst>
      <p:ext uri="{BB962C8B-B14F-4D97-AF65-F5344CB8AC3E}">
        <p14:creationId xmlns:p14="http://schemas.microsoft.com/office/powerpoint/2010/main" val="32362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03C-A9C1-CE68-BE3D-F3ECC3BA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AABE16-58DD-B3F6-8C8C-82DFFD7C9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" y="1119"/>
            <a:ext cx="12157458" cy="6841252"/>
          </a:xfrm>
        </p:spPr>
      </p:pic>
    </p:spTree>
    <p:extLst>
      <p:ext uri="{BB962C8B-B14F-4D97-AF65-F5344CB8AC3E}">
        <p14:creationId xmlns:p14="http://schemas.microsoft.com/office/powerpoint/2010/main" val="324184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FF96-64AB-72B5-524A-DCB864B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8E5C40-9C24-52EC-C47B-BA30D2841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4" y="54781"/>
            <a:ext cx="12168189" cy="6862716"/>
          </a:xfrm>
        </p:spPr>
      </p:pic>
    </p:spTree>
    <p:extLst>
      <p:ext uri="{BB962C8B-B14F-4D97-AF65-F5344CB8AC3E}">
        <p14:creationId xmlns:p14="http://schemas.microsoft.com/office/powerpoint/2010/main" val="12698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FBFF-EF11-5E43-11D3-DEDD9EA2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8A2DC6E-C41B-FFA5-8683-C71FED50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1" y="1119"/>
            <a:ext cx="12146724" cy="6851984"/>
          </a:xfrm>
        </p:spPr>
      </p:pic>
    </p:spTree>
    <p:extLst>
      <p:ext uri="{BB962C8B-B14F-4D97-AF65-F5344CB8AC3E}">
        <p14:creationId xmlns:p14="http://schemas.microsoft.com/office/powerpoint/2010/main" val="84719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F3513-E121-8A63-6E3B-C6445D41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46746" y="182855"/>
            <a:ext cx="887886" cy="40396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AEF15B-E9F0-FA28-FBB1-7279649A0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" r="13084" b="-3"/>
          <a:stretch/>
        </p:blipFill>
        <p:spPr>
          <a:xfrm>
            <a:off x="987406" y="8027"/>
            <a:ext cx="9929949" cy="66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1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F70A-B099-BA00-3135-89F34560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3DE9729-C44A-20E6-832B-C124FF139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94" y="1118"/>
            <a:ext cx="12286246" cy="6916380"/>
          </a:xfrm>
        </p:spPr>
      </p:pic>
    </p:spTree>
    <p:extLst>
      <p:ext uri="{BB962C8B-B14F-4D97-AF65-F5344CB8AC3E}">
        <p14:creationId xmlns:p14="http://schemas.microsoft.com/office/powerpoint/2010/main" val="311068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3C87-5035-A48A-C465-A05BD68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7F868B-87B0-AA52-6256-A202A7C21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6" y="1118"/>
            <a:ext cx="12168190" cy="6851984"/>
          </a:xfrm>
        </p:spPr>
      </p:pic>
    </p:spTree>
    <p:extLst>
      <p:ext uri="{BB962C8B-B14F-4D97-AF65-F5344CB8AC3E}">
        <p14:creationId xmlns:p14="http://schemas.microsoft.com/office/powerpoint/2010/main" val="145710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2023-05-10T12:20:59Z</dcterms:created>
  <dcterms:modified xsi:type="dcterms:W3CDTF">2023-05-10T12:29:32Z</dcterms:modified>
</cp:coreProperties>
</file>