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311" r:id="rId3"/>
    <p:sldId id="261" r:id="rId4"/>
    <p:sldId id="297" r:id="rId5"/>
    <p:sldId id="314" r:id="rId6"/>
    <p:sldId id="316" r:id="rId7"/>
    <p:sldId id="313" r:id="rId8"/>
    <p:sldId id="317" r:id="rId9"/>
    <p:sldId id="318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7CCB8CB-9983-4048-8347-8485EDB76BB6}">
          <p14:sldIdLst>
            <p14:sldId id="256"/>
            <p14:sldId id="311"/>
            <p14:sldId id="261"/>
            <p14:sldId id="297"/>
            <p14:sldId id="314"/>
            <p14:sldId id="316"/>
            <p14:sldId id="313"/>
            <p14:sldId id="317"/>
            <p14:sldId id="318"/>
            <p14:sldId id="279"/>
          </p14:sldIdLst>
        </p14:section>
        <p14:section name="Template Slides" id="{A6038D26-7F1F-4B2C-8255-CB571518A95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A87FFF"/>
    <a:srgbClr val="042278"/>
    <a:srgbClr val="00CBA4"/>
    <a:srgbClr val="008DCB"/>
    <a:srgbClr val="EDB120"/>
    <a:srgbClr val="D95319"/>
    <a:srgbClr val="309FDB"/>
    <a:srgbClr val="E95B54"/>
    <a:srgbClr val="FBC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9F19F3-6E2E-4C8D-BD3E-8B0F54262AA3}">
  <a:tblStyle styleId="{479F19F3-6E2E-4C8D-BD3E-8B0F54262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BHIRUD" userId="9dfaf1c0f1a3d754" providerId="LiveId" clId="{6AE30803-05BE-4877-9BBF-CB514B868620}"/>
    <pc:docChg chg="undo redo custSel addSld delSld modSld sldOrd addSection">
      <pc:chgData name="UDAY BHIRUD" userId="9dfaf1c0f1a3d754" providerId="LiveId" clId="{6AE30803-05BE-4877-9BBF-CB514B868620}" dt="2019-10-23T20:33:26.904" v="2013" actId="478"/>
      <pc:docMkLst>
        <pc:docMk/>
      </pc:docMkLst>
      <pc:sldChg chg="addSp delSp modSp add del mod">
        <pc:chgData name="UDAY BHIRUD" userId="9dfaf1c0f1a3d754" providerId="LiveId" clId="{6AE30803-05BE-4877-9BBF-CB514B868620}" dt="2019-10-23T17:31:37.626" v="508" actId="2696"/>
        <pc:sldMkLst>
          <pc:docMk/>
          <pc:sldMk cId="0" sldId="257"/>
        </pc:sldMkLst>
        <pc:spChg chg="add del mod">
          <ac:chgData name="UDAY BHIRUD" userId="9dfaf1c0f1a3d754" providerId="LiveId" clId="{6AE30803-05BE-4877-9BBF-CB514B868620}" dt="2019-10-23T17:14:50.122" v="400" actId="478"/>
          <ac:spMkLst>
            <pc:docMk/>
            <pc:sldMk cId="0" sldId="257"/>
            <ac:spMk id="3" creationId="{5E3CA701-2FDE-46B0-AC86-05BDEFCC3FEF}"/>
          </ac:spMkLst>
        </pc:spChg>
        <pc:spChg chg="add del mod">
          <ac:chgData name="UDAY BHIRUD" userId="9dfaf1c0f1a3d754" providerId="LiveId" clId="{6AE30803-05BE-4877-9BBF-CB514B868620}" dt="2019-10-23T17:14:48.450" v="399" actId="478"/>
          <ac:spMkLst>
            <pc:docMk/>
            <pc:sldMk cId="0" sldId="257"/>
            <ac:spMk id="5" creationId="{36E24EDD-2ABD-4B86-8E23-E70E3794AE5D}"/>
          </ac:spMkLst>
        </pc:spChg>
        <pc:spChg chg="add del mod">
          <ac:chgData name="UDAY BHIRUD" userId="9dfaf1c0f1a3d754" providerId="LiveId" clId="{6AE30803-05BE-4877-9BBF-CB514B868620}" dt="2019-10-23T17:14:47.482" v="398" actId="478"/>
          <ac:spMkLst>
            <pc:docMk/>
            <pc:sldMk cId="0" sldId="257"/>
            <ac:spMk id="7" creationId="{2A4ACD44-31F2-4E2B-8116-0EBF887668A9}"/>
          </ac:spMkLst>
        </pc:spChg>
        <pc:spChg chg="mod">
          <ac:chgData name="UDAY BHIRUD" userId="9dfaf1c0f1a3d754" providerId="LiveId" clId="{6AE30803-05BE-4877-9BBF-CB514B868620}" dt="2019-10-23T17:15:52.745" v="408" actId="1076"/>
          <ac:spMkLst>
            <pc:docMk/>
            <pc:sldMk cId="0" sldId="257"/>
            <ac:spMk id="201" creationId="{00000000-0000-0000-0000-000000000000}"/>
          </ac:spMkLst>
        </pc:spChg>
        <pc:spChg chg="del">
          <ac:chgData name="UDAY BHIRUD" userId="9dfaf1c0f1a3d754" providerId="LiveId" clId="{6AE30803-05BE-4877-9BBF-CB514B868620}" dt="2019-10-23T17:14:45.841" v="396" actId="478"/>
          <ac:spMkLst>
            <pc:docMk/>
            <pc:sldMk cId="0" sldId="257"/>
            <ac:spMk id="202" creationId="{00000000-0000-0000-0000-000000000000}"/>
          </ac:spMkLst>
        </pc:spChg>
        <pc:spChg chg="del">
          <ac:chgData name="UDAY BHIRUD" userId="9dfaf1c0f1a3d754" providerId="LiveId" clId="{6AE30803-05BE-4877-9BBF-CB514B868620}" dt="2019-10-23T17:14:45.841" v="396" actId="478"/>
          <ac:spMkLst>
            <pc:docMk/>
            <pc:sldMk cId="0" sldId="257"/>
            <ac:spMk id="203" creationId="{00000000-0000-0000-0000-000000000000}"/>
          </ac:spMkLst>
        </pc:spChg>
        <pc:spChg chg="del">
          <ac:chgData name="UDAY BHIRUD" userId="9dfaf1c0f1a3d754" providerId="LiveId" clId="{6AE30803-05BE-4877-9BBF-CB514B868620}" dt="2019-10-23T17:14:45.841" v="396" actId="478"/>
          <ac:spMkLst>
            <pc:docMk/>
            <pc:sldMk cId="0" sldId="257"/>
            <ac:spMk id="204" creationId="{00000000-0000-0000-0000-000000000000}"/>
          </ac:spMkLst>
        </pc:spChg>
        <pc:graphicFrameChg chg="add mod">
          <ac:chgData name="UDAY BHIRUD" userId="9dfaf1c0f1a3d754" providerId="LiveId" clId="{6AE30803-05BE-4877-9BBF-CB514B868620}" dt="2019-10-23T17:21:40.056" v="468" actId="403"/>
          <ac:graphicFrameMkLst>
            <pc:docMk/>
            <pc:sldMk cId="0" sldId="257"/>
            <ac:graphicFrameMk id="13" creationId="{A322FA1B-DBDB-4828-BDBA-25AF67775362}"/>
          </ac:graphicFrameMkLst>
        </pc:graphicFrameChg>
      </pc:sldChg>
      <pc:sldChg chg="delSp modSp ord">
        <pc:chgData name="UDAY BHIRUD" userId="9dfaf1c0f1a3d754" providerId="LiveId" clId="{6AE30803-05BE-4877-9BBF-CB514B868620}" dt="2019-10-23T16:38:41.998" v="57" actId="1076"/>
        <pc:sldMkLst>
          <pc:docMk/>
          <pc:sldMk cId="0" sldId="258"/>
        </pc:sldMkLst>
        <pc:spChg chg="mod">
          <ac:chgData name="UDAY BHIRUD" userId="9dfaf1c0f1a3d754" providerId="LiveId" clId="{6AE30803-05BE-4877-9BBF-CB514B868620}" dt="2019-10-23T16:38:41.998" v="57" actId="1076"/>
          <ac:spMkLst>
            <pc:docMk/>
            <pc:sldMk cId="0" sldId="258"/>
            <ac:spMk id="210" creationId="{00000000-0000-0000-0000-000000000000}"/>
          </ac:spMkLst>
        </pc:spChg>
        <pc:spChg chg="del">
          <ac:chgData name="UDAY BHIRUD" userId="9dfaf1c0f1a3d754" providerId="LiveId" clId="{6AE30803-05BE-4877-9BBF-CB514B868620}" dt="2019-10-23T16:36:32.654" v="4" actId="478"/>
          <ac:spMkLst>
            <pc:docMk/>
            <pc:sldMk cId="0" sldId="258"/>
            <ac:spMk id="211" creationId="{00000000-0000-0000-0000-000000000000}"/>
          </ac:spMkLst>
        </pc:spChg>
        <pc:picChg chg="mod">
          <ac:chgData name="UDAY BHIRUD" userId="9dfaf1c0f1a3d754" providerId="LiveId" clId="{6AE30803-05BE-4877-9BBF-CB514B868620}" dt="2019-10-23T16:36:08.410" v="3" actId="1362"/>
          <ac:picMkLst>
            <pc:docMk/>
            <pc:sldMk cId="0" sldId="258"/>
            <ac:picMk id="212" creationId="{00000000-0000-0000-0000-000000000000}"/>
          </ac:picMkLst>
        </pc:picChg>
      </pc:sldChg>
      <pc:sldChg chg="modSp ord">
        <pc:chgData name="UDAY BHIRUD" userId="9dfaf1c0f1a3d754" providerId="LiveId" clId="{6AE30803-05BE-4877-9BBF-CB514B868620}" dt="2019-10-23T20:31:40.154" v="2008"/>
        <pc:sldMkLst>
          <pc:docMk/>
          <pc:sldMk cId="0" sldId="260"/>
        </pc:sldMkLst>
        <pc:spChg chg="mod">
          <ac:chgData name="UDAY BHIRUD" userId="9dfaf1c0f1a3d754" providerId="LiveId" clId="{6AE30803-05BE-4877-9BBF-CB514B868620}" dt="2019-10-23T17:58:17.091" v="760"/>
          <ac:spMkLst>
            <pc:docMk/>
            <pc:sldMk cId="0" sldId="260"/>
            <ac:spMk id="225" creationId="{00000000-0000-0000-0000-000000000000}"/>
          </ac:spMkLst>
        </pc:spChg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2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3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4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5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6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8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69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0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1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3"/>
        </pc:sldMkLst>
      </pc:sldChg>
      <pc:sldChg chg="addSp delSp modSp del mod ord">
        <pc:chgData name="UDAY BHIRUD" userId="9dfaf1c0f1a3d754" providerId="LiveId" clId="{6AE30803-05BE-4877-9BBF-CB514B868620}" dt="2019-10-23T17:15:00.682" v="404" actId="2696"/>
        <pc:sldMkLst>
          <pc:docMk/>
          <pc:sldMk cId="0" sldId="274"/>
        </pc:sldMkLst>
        <pc:spChg chg="add del mod">
          <ac:chgData name="UDAY BHIRUD" userId="9dfaf1c0f1a3d754" providerId="LiveId" clId="{6AE30803-05BE-4877-9BBF-CB514B868620}" dt="2019-10-23T16:57:33.752" v="190" actId="478"/>
          <ac:spMkLst>
            <pc:docMk/>
            <pc:sldMk cId="0" sldId="274"/>
            <ac:spMk id="3" creationId="{CDDFC003-2317-423F-BF2E-826F20DA61FA}"/>
          </ac:spMkLst>
        </pc:spChg>
        <pc:spChg chg="add del mod">
          <ac:chgData name="UDAY BHIRUD" userId="9dfaf1c0f1a3d754" providerId="LiveId" clId="{6AE30803-05BE-4877-9BBF-CB514B868620}" dt="2019-10-23T17:14:04.251" v="386"/>
          <ac:spMkLst>
            <pc:docMk/>
            <pc:sldMk cId="0" sldId="274"/>
            <ac:spMk id="5" creationId="{5F6B176C-6B97-4B65-B184-A809E4F6FA11}"/>
          </ac:spMkLst>
        </pc:spChg>
        <pc:spChg chg="add del">
          <ac:chgData name="UDAY BHIRUD" userId="9dfaf1c0f1a3d754" providerId="LiveId" clId="{6AE30803-05BE-4877-9BBF-CB514B868620}" dt="2019-10-23T17:14:15.122" v="388"/>
          <ac:spMkLst>
            <pc:docMk/>
            <pc:sldMk cId="0" sldId="274"/>
            <ac:spMk id="6" creationId="{9A86242D-6024-4F11-ABC4-58D5D21B4CB9}"/>
          </ac:spMkLst>
        </pc:spChg>
        <pc:spChg chg="add del">
          <ac:chgData name="UDAY BHIRUD" userId="9dfaf1c0f1a3d754" providerId="LiveId" clId="{6AE30803-05BE-4877-9BBF-CB514B868620}" dt="2019-10-23T17:14:18.498" v="390"/>
          <ac:spMkLst>
            <pc:docMk/>
            <pc:sldMk cId="0" sldId="274"/>
            <ac:spMk id="8" creationId="{9F674DC4-62F7-47AC-AB41-CF40735D9F19}"/>
          </ac:spMkLst>
        </pc:spChg>
        <pc:spChg chg="del">
          <ac:chgData name="UDAY BHIRUD" userId="9dfaf1c0f1a3d754" providerId="LiveId" clId="{6AE30803-05BE-4877-9BBF-CB514B868620}" dt="2019-10-23T16:57:30.811" v="189" actId="478"/>
          <ac:spMkLst>
            <pc:docMk/>
            <pc:sldMk cId="0" sldId="274"/>
            <ac:spMk id="364" creationId="{00000000-0000-0000-0000-000000000000}"/>
          </ac:spMkLst>
        </pc:spChg>
        <pc:graphicFrameChg chg="add">
          <ac:chgData name="UDAY BHIRUD" userId="9dfaf1c0f1a3d754" providerId="LiveId" clId="{6AE30803-05BE-4877-9BBF-CB514B868620}" dt="2019-10-23T17:01:45.707" v="226"/>
          <ac:graphicFrameMkLst>
            <pc:docMk/>
            <pc:sldMk cId="0" sldId="274"/>
            <ac:graphicFrameMk id="4" creationId="{95EB95FB-42DD-4658-92CA-64098525D1F0}"/>
          </ac:graphicFrameMkLst>
        </pc:graphicFrameChg>
        <pc:graphicFrameChg chg="add mod">
          <ac:chgData name="UDAY BHIRUD" userId="9dfaf1c0f1a3d754" providerId="LiveId" clId="{6AE30803-05BE-4877-9BBF-CB514B868620}" dt="2019-10-23T17:13:24.757" v="380"/>
          <ac:graphicFrameMkLst>
            <pc:docMk/>
            <pc:sldMk cId="0" sldId="274"/>
            <ac:graphicFrameMk id="7" creationId="{95EB95FB-42DD-4658-92CA-64098525D1F0}"/>
          </ac:graphicFrameMkLst>
        </pc:graphicFrameChg>
        <pc:picChg chg="add del mod">
          <ac:chgData name="UDAY BHIRUD" userId="9dfaf1c0f1a3d754" providerId="LiveId" clId="{6AE30803-05BE-4877-9BBF-CB514B868620}" dt="2019-10-23T17:14:31.027" v="395" actId="478"/>
          <ac:picMkLst>
            <pc:docMk/>
            <pc:sldMk cId="0" sldId="274"/>
            <ac:picMk id="2" creationId="{1BB66A6C-BB49-47CC-86DC-1FA974C674A0}"/>
          </ac:picMkLst>
        </pc:picChg>
        <pc:picChg chg="del">
          <ac:chgData name="UDAY BHIRUD" userId="9dfaf1c0f1a3d754" providerId="LiveId" clId="{6AE30803-05BE-4877-9BBF-CB514B868620}" dt="2019-10-23T16:57:26.421" v="188" actId="478"/>
          <ac:picMkLst>
            <pc:docMk/>
            <pc:sldMk cId="0" sldId="274"/>
            <ac:picMk id="365" creationId="{00000000-0000-0000-0000-000000000000}"/>
          </ac:picMkLst>
        </pc:picChg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5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6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7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78"/>
        </pc:sldMkLst>
      </pc:sldChg>
      <pc:sldChg chg="addSp delSp ord">
        <pc:chgData name="UDAY BHIRUD" userId="9dfaf1c0f1a3d754" providerId="LiveId" clId="{6AE30803-05BE-4877-9BBF-CB514B868620}" dt="2019-10-23T20:33:26.904" v="2013" actId="478"/>
        <pc:sldMkLst>
          <pc:docMk/>
          <pc:sldMk cId="0" sldId="279"/>
        </pc:sldMkLst>
        <pc:spChg chg="del">
          <ac:chgData name="UDAY BHIRUD" userId="9dfaf1c0f1a3d754" providerId="LiveId" clId="{6AE30803-05BE-4877-9BBF-CB514B868620}" dt="2019-10-23T20:33:17.184" v="2010" actId="478"/>
          <ac:spMkLst>
            <pc:docMk/>
            <pc:sldMk cId="0" sldId="279"/>
            <ac:spMk id="404" creationId="{00000000-0000-0000-0000-000000000000}"/>
          </ac:spMkLst>
        </pc:spChg>
        <pc:picChg chg="add del">
          <ac:chgData name="UDAY BHIRUD" userId="9dfaf1c0f1a3d754" providerId="LiveId" clId="{6AE30803-05BE-4877-9BBF-CB514B868620}" dt="2019-10-23T20:33:26.904" v="2013" actId="478"/>
          <ac:picMkLst>
            <pc:docMk/>
            <pc:sldMk cId="0" sldId="279"/>
            <ac:picMk id="405" creationId="{00000000-0000-0000-0000-000000000000}"/>
          </ac:picMkLst>
        </pc:picChg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80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81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82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83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0" sldId="284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2797111364" sldId="286"/>
        </pc:sldMkLst>
      </pc:sldChg>
      <pc:sldChg chg="ord">
        <pc:chgData name="UDAY BHIRUD" userId="9dfaf1c0f1a3d754" providerId="LiveId" clId="{6AE30803-05BE-4877-9BBF-CB514B868620}" dt="2019-10-23T20:31:40.154" v="2008"/>
        <pc:sldMkLst>
          <pc:docMk/>
          <pc:sldMk cId="3723828190" sldId="287"/>
        </pc:sldMkLst>
      </pc:sldChg>
      <pc:sldChg chg="delSp modSp add del ord">
        <pc:chgData name="UDAY BHIRUD" userId="9dfaf1c0f1a3d754" providerId="LiveId" clId="{6AE30803-05BE-4877-9BBF-CB514B868620}" dt="2019-10-23T18:15:50.805" v="1010" actId="47"/>
        <pc:sldMkLst>
          <pc:docMk/>
          <pc:sldMk cId="2228514290" sldId="296"/>
        </pc:sldMkLst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3" creationId="{00000000-0000-0000-0000-000000000000}"/>
          </ac:spMkLst>
        </pc:spChg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4" creationId="{00000000-0000-0000-0000-000000000000}"/>
          </ac:spMkLst>
        </pc:spChg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5" creationId="{00000000-0000-0000-0000-000000000000}"/>
          </ac:spMkLst>
        </pc:spChg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6" creationId="{00000000-0000-0000-0000-000000000000}"/>
          </ac:spMkLst>
        </pc:spChg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7" creationId="{00000000-0000-0000-0000-000000000000}"/>
          </ac:spMkLst>
        </pc:spChg>
        <pc:spChg chg="del mod">
          <ac:chgData name="UDAY BHIRUD" userId="9dfaf1c0f1a3d754" providerId="LiveId" clId="{6AE30803-05BE-4877-9BBF-CB514B868620}" dt="2019-10-23T18:15:45.440" v="1008"/>
          <ac:spMkLst>
            <pc:docMk/>
            <pc:sldMk cId="2228514290" sldId="296"/>
            <ac:spMk id="328" creationId="{00000000-0000-0000-0000-000000000000}"/>
          </ac:spMkLst>
        </pc:spChg>
      </pc:sldChg>
      <pc:sldChg chg="add del">
        <pc:chgData name="UDAY BHIRUD" userId="9dfaf1c0f1a3d754" providerId="LiveId" clId="{6AE30803-05BE-4877-9BBF-CB514B868620}" dt="2019-10-23T17:14:57.863" v="403" actId="2696"/>
        <pc:sldMkLst>
          <pc:docMk/>
          <pc:sldMk cId="3018515172" sldId="297"/>
        </pc:sldMkLst>
      </pc:sldChg>
      <pc:sldChg chg="modSp add">
        <pc:chgData name="UDAY BHIRUD" userId="9dfaf1c0f1a3d754" providerId="LiveId" clId="{6AE30803-05BE-4877-9BBF-CB514B868620}" dt="2019-10-23T17:36:43.891" v="692" actId="20577"/>
        <pc:sldMkLst>
          <pc:docMk/>
          <pc:sldMk cId="3123242898" sldId="297"/>
        </pc:sldMkLst>
        <pc:spChg chg="mod">
          <ac:chgData name="UDAY BHIRUD" userId="9dfaf1c0f1a3d754" providerId="LiveId" clId="{6AE30803-05BE-4877-9BBF-CB514B868620}" dt="2019-10-23T17:36:43.891" v="692" actId="20577"/>
          <ac:spMkLst>
            <pc:docMk/>
            <pc:sldMk cId="3123242898" sldId="297"/>
            <ac:spMk id="201" creationId="{00000000-0000-0000-0000-000000000000}"/>
          </ac:spMkLst>
        </pc:spChg>
        <pc:graphicFrameChg chg="mod">
          <ac:chgData name="UDAY BHIRUD" userId="9dfaf1c0f1a3d754" providerId="LiveId" clId="{6AE30803-05BE-4877-9BBF-CB514B868620}" dt="2019-10-23T17:21:46.874" v="469" actId="1076"/>
          <ac:graphicFrameMkLst>
            <pc:docMk/>
            <pc:sldMk cId="3123242898" sldId="297"/>
            <ac:graphicFrameMk id="13" creationId="{A322FA1B-DBDB-4828-BDBA-25AF67775362}"/>
          </ac:graphicFrameMkLst>
        </pc:graphicFrameChg>
      </pc:sldChg>
      <pc:sldChg chg="addSp delSp modSp add mod ord">
        <pc:chgData name="UDAY BHIRUD" userId="9dfaf1c0f1a3d754" providerId="LiveId" clId="{6AE30803-05BE-4877-9BBF-CB514B868620}" dt="2019-10-23T19:13:37.273" v="1306" actId="27918"/>
        <pc:sldMkLst>
          <pc:docMk/>
          <pc:sldMk cId="2681635754" sldId="298"/>
        </pc:sldMkLst>
        <pc:spChg chg="mod">
          <ac:chgData name="UDAY BHIRUD" userId="9dfaf1c0f1a3d754" providerId="LiveId" clId="{6AE30803-05BE-4877-9BBF-CB514B868620}" dt="2019-10-23T17:34:57.980" v="591" actId="1076"/>
          <ac:spMkLst>
            <pc:docMk/>
            <pc:sldMk cId="2681635754" sldId="298"/>
            <ac:spMk id="201" creationId="{00000000-0000-0000-0000-000000000000}"/>
          </ac:spMkLst>
        </pc:spChg>
        <pc:graphicFrameChg chg="add mod">
          <ac:chgData name="UDAY BHIRUD" userId="9dfaf1c0f1a3d754" providerId="LiveId" clId="{6AE30803-05BE-4877-9BBF-CB514B868620}" dt="2019-10-23T17:34:49.994" v="590" actId="1076"/>
          <ac:graphicFrameMkLst>
            <pc:docMk/>
            <pc:sldMk cId="2681635754" sldId="298"/>
            <ac:graphicFrameMk id="5" creationId="{73EDACA0-1219-4593-B998-E2ABB551763A}"/>
          </ac:graphicFrameMkLst>
        </pc:graphicFrameChg>
        <pc:graphicFrameChg chg="add del mod">
          <ac:chgData name="UDAY BHIRUD" userId="9dfaf1c0f1a3d754" providerId="LiveId" clId="{6AE30803-05BE-4877-9BBF-CB514B868620}" dt="2019-10-23T17:50:09.079" v="731"/>
          <ac:graphicFrameMkLst>
            <pc:docMk/>
            <pc:sldMk cId="2681635754" sldId="298"/>
            <ac:graphicFrameMk id="6" creationId="{C8FB1C22-E2F6-441B-A90C-DE1BF38173D0}"/>
          </ac:graphicFrameMkLst>
        </pc:graphicFrameChg>
        <pc:graphicFrameChg chg="add del mod">
          <ac:chgData name="UDAY BHIRUD" userId="9dfaf1c0f1a3d754" providerId="LiveId" clId="{6AE30803-05BE-4877-9BBF-CB514B868620}" dt="2019-10-23T18:02:23.281" v="786"/>
          <ac:graphicFrameMkLst>
            <pc:docMk/>
            <pc:sldMk cId="2681635754" sldId="298"/>
            <ac:graphicFrameMk id="7" creationId="{DBF569E8-3E5B-4B48-8952-43362A4D5928}"/>
          </ac:graphicFrameMkLst>
        </pc:graphicFrameChg>
        <pc:graphicFrameChg chg="del">
          <ac:chgData name="UDAY BHIRUD" userId="9dfaf1c0f1a3d754" providerId="LiveId" clId="{6AE30803-05BE-4877-9BBF-CB514B868620}" dt="2019-10-23T17:32:58.210" v="524" actId="478"/>
          <ac:graphicFrameMkLst>
            <pc:docMk/>
            <pc:sldMk cId="2681635754" sldId="298"/>
            <ac:graphicFrameMk id="13" creationId="{A322FA1B-DBDB-4828-BDBA-25AF67775362}"/>
          </ac:graphicFrameMkLst>
        </pc:graphicFrameChg>
      </pc:sldChg>
      <pc:sldChg chg="addSp delSp modSp add del mod">
        <pc:chgData name="UDAY BHIRUD" userId="9dfaf1c0f1a3d754" providerId="LiveId" clId="{6AE30803-05BE-4877-9BBF-CB514B868620}" dt="2019-10-23T17:32:35.154" v="520" actId="47"/>
        <pc:sldMkLst>
          <pc:docMk/>
          <pc:sldMk cId="3332694896" sldId="298"/>
        </pc:sldMkLst>
        <pc:graphicFrameChg chg="add del mod">
          <ac:chgData name="UDAY BHIRUD" userId="9dfaf1c0f1a3d754" providerId="LiveId" clId="{6AE30803-05BE-4877-9BBF-CB514B868620}" dt="2019-10-23T17:32:31.727" v="519" actId="478"/>
          <ac:graphicFrameMkLst>
            <pc:docMk/>
            <pc:sldMk cId="3332694896" sldId="298"/>
            <ac:graphicFrameMk id="3" creationId="{90C92353-FAF9-4B4A-8584-F860B5629997}"/>
          </ac:graphicFrameMkLst>
        </pc:graphicFrameChg>
      </pc:sldChg>
      <pc:sldChg chg="addSp delSp modSp add mod">
        <pc:chgData name="UDAY BHIRUD" userId="9dfaf1c0f1a3d754" providerId="LiveId" clId="{6AE30803-05BE-4877-9BBF-CB514B868620}" dt="2019-10-23T19:13:37.280" v="1307" actId="27918"/>
        <pc:sldMkLst>
          <pc:docMk/>
          <pc:sldMk cId="1158983871" sldId="299"/>
        </pc:sldMkLst>
        <pc:spChg chg="add del mod">
          <ac:chgData name="UDAY BHIRUD" userId="9dfaf1c0f1a3d754" providerId="LiveId" clId="{6AE30803-05BE-4877-9BBF-CB514B868620}" dt="2019-10-23T18:00:08.321" v="776" actId="478"/>
          <ac:spMkLst>
            <pc:docMk/>
            <pc:sldMk cId="1158983871" sldId="299"/>
            <ac:spMk id="2" creationId="{80788D4D-9635-4B8A-95E4-7A0FFF84B552}"/>
          </ac:spMkLst>
        </pc:spChg>
        <pc:spChg chg="mod">
          <ac:chgData name="UDAY BHIRUD" userId="9dfaf1c0f1a3d754" providerId="LiveId" clId="{6AE30803-05BE-4877-9BBF-CB514B868620}" dt="2019-10-23T17:58:33.238" v="761"/>
          <ac:spMkLst>
            <pc:docMk/>
            <pc:sldMk cId="1158983871" sldId="299"/>
            <ac:spMk id="201" creationId="{00000000-0000-0000-0000-000000000000}"/>
          </ac:spMkLst>
        </pc:spChg>
        <pc:graphicFrameChg chg="del">
          <ac:chgData name="UDAY BHIRUD" userId="9dfaf1c0f1a3d754" providerId="LiveId" clId="{6AE30803-05BE-4877-9BBF-CB514B868620}" dt="2019-10-23T17:49:12.768" v="706" actId="478"/>
          <ac:graphicFrameMkLst>
            <pc:docMk/>
            <pc:sldMk cId="1158983871" sldId="299"/>
            <ac:graphicFrameMk id="5" creationId="{73EDACA0-1219-4593-B998-E2ABB551763A}"/>
          </ac:graphicFrameMkLst>
        </pc:graphicFrameChg>
        <pc:graphicFrameChg chg="add del mod">
          <ac:chgData name="UDAY BHIRUD" userId="9dfaf1c0f1a3d754" providerId="LiveId" clId="{6AE30803-05BE-4877-9BBF-CB514B868620}" dt="2019-10-23T17:49:39.778" v="713"/>
          <ac:graphicFrameMkLst>
            <pc:docMk/>
            <pc:sldMk cId="1158983871" sldId="299"/>
            <ac:graphicFrameMk id="6" creationId="{5E75C655-7B46-4EDF-9189-6550A875637A}"/>
          </ac:graphicFrameMkLst>
        </pc:graphicFrameChg>
        <pc:graphicFrameChg chg="add del mod">
          <ac:chgData name="UDAY BHIRUD" userId="9dfaf1c0f1a3d754" providerId="LiveId" clId="{6AE30803-05BE-4877-9BBF-CB514B868620}" dt="2019-10-23T18:02:07.997" v="781"/>
          <ac:graphicFrameMkLst>
            <pc:docMk/>
            <pc:sldMk cId="1158983871" sldId="299"/>
            <ac:graphicFrameMk id="7" creationId="{B447333C-38FC-4544-8A19-31A8D9A5F761}"/>
          </ac:graphicFrameMkLst>
        </pc:graphicFrameChg>
        <pc:picChg chg="add del mod">
          <ac:chgData name="UDAY BHIRUD" userId="9dfaf1c0f1a3d754" providerId="LiveId" clId="{6AE30803-05BE-4877-9BBF-CB514B868620}" dt="2019-10-23T18:00:31.370" v="779" actId="478"/>
          <ac:picMkLst>
            <pc:docMk/>
            <pc:sldMk cId="1158983871" sldId="299"/>
            <ac:picMk id="1026" creationId="{518F5928-CC5F-44D8-88C5-ECC243B4346C}"/>
          </ac:picMkLst>
        </pc:picChg>
      </pc:sldChg>
      <pc:sldChg chg="addSp delSp modSp add mod ord setBg">
        <pc:chgData name="UDAY BHIRUD" userId="9dfaf1c0f1a3d754" providerId="LiveId" clId="{6AE30803-05BE-4877-9BBF-CB514B868620}" dt="2019-10-23T19:13:37.288" v="1308" actId="27918"/>
        <pc:sldMkLst>
          <pc:docMk/>
          <pc:sldMk cId="1776414297" sldId="300"/>
        </pc:sldMkLst>
        <pc:spChg chg="add del mod">
          <ac:chgData name="UDAY BHIRUD" userId="9dfaf1c0f1a3d754" providerId="LiveId" clId="{6AE30803-05BE-4877-9BBF-CB514B868620}" dt="2019-10-23T18:10:27.060" v="975"/>
          <ac:spMkLst>
            <pc:docMk/>
            <pc:sldMk cId="1776414297" sldId="300"/>
            <ac:spMk id="2" creationId="{DA2E40D5-BE44-4B78-BA03-984EFD341594}"/>
          </ac:spMkLst>
        </pc:spChg>
        <pc:spChg chg="add del mod">
          <ac:chgData name="UDAY BHIRUD" userId="9dfaf1c0f1a3d754" providerId="LiveId" clId="{6AE30803-05BE-4877-9BBF-CB514B868620}" dt="2019-10-23T18:11:11.604" v="983"/>
          <ac:spMkLst>
            <pc:docMk/>
            <pc:sldMk cId="1776414297" sldId="300"/>
            <ac:spMk id="3" creationId="{BE038689-852F-416A-8E8E-D621F79993E0}"/>
          </ac:spMkLst>
        </pc:spChg>
        <pc:spChg chg="mod">
          <ac:chgData name="UDAY BHIRUD" userId="9dfaf1c0f1a3d754" providerId="LiveId" clId="{6AE30803-05BE-4877-9BBF-CB514B868620}" dt="2019-10-23T18:04:49.755" v="903" actId="1076"/>
          <ac:spMkLst>
            <pc:docMk/>
            <pc:sldMk cId="1776414297" sldId="300"/>
            <ac:spMk id="201" creationId="{00000000-0000-0000-0000-000000000000}"/>
          </ac:spMkLst>
        </pc:spChg>
        <pc:graphicFrameChg chg="add mod">
          <ac:chgData name="UDAY BHIRUD" userId="9dfaf1c0f1a3d754" providerId="LiveId" clId="{6AE30803-05BE-4877-9BBF-CB514B868620}" dt="2019-10-23T18:05:51.605" v="907" actId="1076"/>
          <ac:graphicFrameMkLst>
            <pc:docMk/>
            <pc:sldMk cId="1776414297" sldId="300"/>
            <ac:graphicFrameMk id="5" creationId="{F41A3977-52CE-4AC0-9FE9-5E2C395240A9}"/>
          </ac:graphicFrameMkLst>
        </pc:graphicFrameChg>
        <pc:graphicFrameChg chg="add mod">
          <ac:chgData name="UDAY BHIRUD" userId="9dfaf1c0f1a3d754" providerId="LiveId" clId="{6AE30803-05BE-4877-9BBF-CB514B868620}" dt="2019-10-23T18:25:14.558" v="1104"/>
          <ac:graphicFrameMkLst>
            <pc:docMk/>
            <pc:sldMk cId="1776414297" sldId="300"/>
            <ac:graphicFrameMk id="6" creationId="{F41A3977-52CE-4AC0-9FE9-5E2C395240A9}"/>
          </ac:graphicFrameMkLst>
        </pc:graphicFrameChg>
        <pc:graphicFrameChg chg="add del mod">
          <ac:chgData name="UDAY BHIRUD" userId="9dfaf1c0f1a3d754" providerId="LiveId" clId="{6AE30803-05BE-4877-9BBF-CB514B868620}" dt="2019-10-23T18:17:50.670" v="1029"/>
          <ac:graphicFrameMkLst>
            <pc:docMk/>
            <pc:sldMk cId="1776414297" sldId="300"/>
            <ac:graphicFrameMk id="11" creationId="{3B927CF5-D5D0-48E6-9AAA-8C4915A86E69}"/>
          </ac:graphicFrameMkLst>
        </pc:graphicFrameChg>
        <pc:graphicFrameChg chg="del">
          <ac:chgData name="UDAY BHIRUD" userId="9dfaf1c0f1a3d754" providerId="LiveId" clId="{6AE30803-05BE-4877-9BBF-CB514B868620}" dt="2019-10-23T18:03:44.525" v="796" actId="478"/>
          <ac:graphicFrameMkLst>
            <pc:docMk/>
            <pc:sldMk cId="1776414297" sldId="300"/>
            <ac:graphicFrameMk id="13" creationId="{A322FA1B-DBDB-4828-BDBA-25AF67775362}"/>
          </ac:graphicFrameMkLst>
        </pc:graphicFrameChg>
        <pc:picChg chg="add del mod">
          <ac:chgData name="UDAY BHIRUD" userId="9dfaf1c0f1a3d754" providerId="LiveId" clId="{6AE30803-05BE-4877-9BBF-CB514B868620}" dt="2019-10-23T18:10:27.060" v="975"/>
          <ac:picMkLst>
            <pc:docMk/>
            <pc:sldMk cId="1776414297" sldId="300"/>
            <ac:picMk id="2051" creationId="{534DC9EF-9C91-465F-8994-B9B36F3EC8B0}"/>
          </ac:picMkLst>
        </pc:picChg>
        <pc:picChg chg="add del mod">
          <ac:chgData name="UDAY BHIRUD" userId="9dfaf1c0f1a3d754" providerId="LiveId" clId="{6AE30803-05BE-4877-9BBF-CB514B868620}" dt="2019-10-23T18:11:11.604" v="983"/>
          <ac:picMkLst>
            <pc:docMk/>
            <pc:sldMk cId="1776414297" sldId="300"/>
            <ac:picMk id="2053" creationId="{73B99937-76A3-4CF4-8E40-A5F5156DE2AC}"/>
          </ac:picMkLst>
        </pc:picChg>
      </pc:sldChg>
      <pc:sldChg chg="add del">
        <pc:chgData name="UDAY BHIRUD" userId="9dfaf1c0f1a3d754" providerId="LiveId" clId="{6AE30803-05BE-4877-9BBF-CB514B868620}" dt="2019-10-23T18:13:10.516" v="1002" actId="47"/>
        <pc:sldMkLst>
          <pc:docMk/>
          <pc:sldMk cId="55791681" sldId="301"/>
        </pc:sldMkLst>
      </pc:sldChg>
      <pc:sldChg chg="addSp add del mod">
        <pc:chgData name="UDAY BHIRUD" userId="9dfaf1c0f1a3d754" providerId="LiveId" clId="{6AE30803-05BE-4877-9BBF-CB514B868620}" dt="2019-10-23T18:16:03.953" v="1011" actId="47"/>
        <pc:sldMkLst>
          <pc:docMk/>
          <pc:sldMk cId="847946288" sldId="301"/>
        </pc:sldMkLst>
        <pc:graphicFrameChg chg="add">
          <ac:chgData name="UDAY BHIRUD" userId="9dfaf1c0f1a3d754" providerId="LiveId" clId="{6AE30803-05BE-4877-9BBF-CB514B868620}" dt="2019-10-23T18:14:44.133" v="1006"/>
          <ac:graphicFrameMkLst>
            <pc:docMk/>
            <pc:sldMk cId="847946288" sldId="301"/>
            <ac:graphicFrameMk id="3" creationId="{2A11E3AC-65B0-4557-8892-63D5D4989192}"/>
          </ac:graphicFrameMkLst>
        </pc:graphicFrameChg>
      </pc:sldChg>
      <pc:sldChg chg="add del">
        <pc:chgData name="UDAY BHIRUD" userId="9dfaf1c0f1a3d754" providerId="LiveId" clId="{6AE30803-05BE-4877-9BBF-CB514B868620}" dt="2019-10-23T18:16:06.266" v="1012" actId="47"/>
        <pc:sldMkLst>
          <pc:docMk/>
          <pc:sldMk cId="537142647" sldId="302"/>
        </pc:sldMkLst>
      </pc:sldChg>
      <pc:sldChg chg="addSp add">
        <pc:chgData name="UDAY BHIRUD" userId="9dfaf1c0f1a3d754" providerId="LiveId" clId="{6AE30803-05BE-4877-9BBF-CB514B868620}" dt="2019-10-23T18:15:47.243" v="1009"/>
        <pc:sldMkLst>
          <pc:docMk/>
          <pc:sldMk cId="2827500237" sldId="303"/>
        </pc:sldMkLst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3" creationId="{2C6E56BA-A3AF-42D8-87DA-91E944978E6C}"/>
          </ac:spMkLst>
        </pc:spChg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4" creationId="{CF38BDB5-ADBE-4506-A515-3A956B9EF395}"/>
          </ac:spMkLst>
        </pc:spChg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5" creationId="{B0E00E13-0BB4-42E1-94A7-B849F6D7548F}"/>
          </ac:spMkLst>
        </pc:spChg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6" creationId="{2C56550D-DAAA-4D2D-8C0F-4F39532888FA}"/>
          </ac:spMkLst>
        </pc:spChg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7" creationId="{30D055F7-7628-4448-9F0E-DEC89E4CFAFA}"/>
          </ac:spMkLst>
        </pc:spChg>
        <pc:spChg chg="add">
          <ac:chgData name="UDAY BHIRUD" userId="9dfaf1c0f1a3d754" providerId="LiveId" clId="{6AE30803-05BE-4877-9BBF-CB514B868620}" dt="2019-10-23T18:15:47.243" v="1009"/>
          <ac:spMkLst>
            <pc:docMk/>
            <pc:sldMk cId="2827500237" sldId="303"/>
            <ac:spMk id="8" creationId="{A7F90EFF-1099-437C-8DC2-4D1EC5E4EFF3}"/>
          </ac:spMkLst>
        </pc:spChg>
      </pc:sldChg>
      <pc:sldChg chg="add del">
        <pc:chgData name="UDAY BHIRUD" userId="9dfaf1c0f1a3d754" providerId="LiveId" clId="{6AE30803-05BE-4877-9BBF-CB514B868620}" dt="2019-10-23T18:16:15.581" v="1014"/>
        <pc:sldMkLst>
          <pc:docMk/>
          <pc:sldMk cId="1857739160" sldId="304"/>
        </pc:sldMkLst>
      </pc:sldChg>
      <pc:sldChg chg="addSp delSp modSp add mod">
        <pc:chgData name="UDAY BHIRUD" userId="9dfaf1c0f1a3d754" providerId="LiveId" clId="{6AE30803-05BE-4877-9BBF-CB514B868620}" dt="2019-10-23T19:13:37.294" v="1309" actId="27918"/>
        <pc:sldMkLst>
          <pc:docMk/>
          <pc:sldMk cId="2541306650" sldId="304"/>
        </pc:sldMkLst>
        <pc:spChg chg="add del mod">
          <ac:chgData name="UDAY BHIRUD" userId="9dfaf1c0f1a3d754" providerId="LiveId" clId="{6AE30803-05BE-4877-9BBF-CB514B868620}" dt="2019-10-23T18:33:02.890" v="1172" actId="478"/>
          <ac:spMkLst>
            <pc:docMk/>
            <pc:sldMk cId="2541306650" sldId="304"/>
            <ac:spMk id="7" creationId="{35A3738C-009B-4281-97CC-5CCB157420F1}"/>
          </ac:spMkLst>
        </pc:spChg>
        <pc:graphicFrameChg chg="add del mod">
          <ac:chgData name="UDAY BHIRUD" userId="9dfaf1c0f1a3d754" providerId="LiveId" clId="{6AE30803-05BE-4877-9BBF-CB514B868620}" dt="2019-10-23T18:16:56.145" v="1020" actId="478"/>
          <ac:graphicFrameMkLst>
            <pc:docMk/>
            <pc:sldMk cId="2541306650" sldId="304"/>
            <ac:graphicFrameMk id="3" creationId="{C228A4F3-8BE5-4253-A292-7CF8775783CE}"/>
          </ac:graphicFrameMkLst>
        </pc:graphicFrameChg>
        <pc:graphicFrameChg chg="add del mod">
          <ac:chgData name="UDAY BHIRUD" userId="9dfaf1c0f1a3d754" providerId="LiveId" clId="{6AE30803-05BE-4877-9BBF-CB514B868620}" dt="2019-10-23T18:17:56.977" v="1031" actId="478"/>
          <ac:graphicFrameMkLst>
            <pc:docMk/>
            <pc:sldMk cId="2541306650" sldId="304"/>
            <ac:graphicFrameMk id="4" creationId="{3B927CF5-D5D0-48E6-9AAA-8C4915A86E69}"/>
          </ac:graphicFrameMkLst>
        </pc:graphicFrameChg>
        <pc:graphicFrameChg chg="add mod">
          <ac:chgData name="UDAY BHIRUD" userId="9dfaf1c0f1a3d754" providerId="LiveId" clId="{6AE30803-05BE-4877-9BBF-CB514B868620}" dt="2019-10-23T18:33:21.032" v="1173" actId="403"/>
          <ac:graphicFrameMkLst>
            <pc:docMk/>
            <pc:sldMk cId="2541306650" sldId="304"/>
            <ac:graphicFrameMk id="5" creationId="{B412C377-BCF1-46AC-8261-B47E8402A70D}"/>
          </ac:graphicFrameMkLst>
        </pc:graphicFrameChg>
        <pc:graphicFrameChg chg="add del mod">
          <ac:chgData name="UDAY BHIRUD" userId="9dfaf1c0f1a3d754" providerId="LiveId" clId="{6AE30803-05BE-4877-9BBF-CB514B868620}" dt="2019-10-23T18:28:14.380" v="1158"/>
          <ac:graphicFrameMkLst>
            <pc:docMk/>
            <pc:sldMk cId="2541306650" sldId="304"/>
            <ac:graphicFrameMk id="6" creationId="{FD91DCE8-13E2-4C2B-97C7-81104C16537A}"/>
          </ac:graphicFrameMkLst>
        </pc:graphicFrameChg>
        <pc:picChg chg="add del mod">
          <ac:chgData name="UDAY BHIRUD" userId="9dfaf1c0f1a3d754" providerId="LiveId" clId="{6AE30803-05BE-4877-9BBF-CB514B868620}" dt="2019-10-23T18:32:49.250" v="1170" actId="478"/>
          <ac:picMkLst>
            <pc:docMk/>
            <pc:sldMk cId="2541306650" sldId="304"/>
            <ac:picMk id="5122" creationId="{EEE225C4-0667-4E71-BE96-F003ADE968DE}"/>
          </ac:picMkLst>
        </pc:picChg>
      </pc:sldChg>
      <pc:sldChg chg="addSp delSp modSp add mod setBg">
        <pc:chgData name="UDAY BHIRUD" userId="9dfaf1c0f1a3d754" providerId="LiveId" clId="{6AE30803-05BE-4877-9BBF-CB514B868620}" dt="2019-10-23T19:13:37.300" v="1310" actId="27918"/>
        <pc:sldMkLst>
          <pc:docMk/>
          <pc:sldMk cId="1959414287" sldId="305"/>
        </pc:sldMkLst>
        <pc:spChg chg="add del mod">
          <ac:chgData name="UDAY BHIRUD" userId="9dfaf1c0f1a3d754" providerId="LiveId" clId="{6AE30803-05BE-4877-9BBF-CB514B868620}" dt="2019-10-23T18:36:03.218" v="1203"/>
          <ac:spMkLst>
            <pc:docMk/>
            <pc:sldMk cId="1959414287" sldId="305"/>
            <ac:spMk id="3" creationId="{3C4E57A7-18F6-44D9-B868-76150614A04F}"/>
          </ac:spMkLst>
        </pc:spChg>
        <pc:spChg chg="add del mod">
          <ac:chgData name="UDAY BHIRUD" userId="9dfaf1c0f1a3d754" providerId="LiveId" clId="{6AE30803-05BE-4877-9BBF-CB514B868620}" dt="2019-10-23T18:36:12.417" v="1205"/>
          <ac:spMkLst>
            <pc:docMk/>
            <pc:sldMk cId="1959414287" sldId="305"/>
            <ac:spMk id="7" creationId="{E600F8E1-298B-4848-AF73-6981B0D3ADCE}"/>
          </ac:spMkLst>
        </pc:spChg>
        <pc:spChg chg="add del mod">
          <ac:chgData name="UDAY BHIRUD" userId="9dfaf1c0f1a3d754" providerId="LiveId" clId="{6AE30803-05BE-4877-9BBF-CB514B868620}" dt="2019-10-23T18:36:38.964" v="1207"/>
          <ac:spMkLst>
            <pc:docMk/>
            <pc:sldMk cId="1959414287" sldId="305"/>
            <ac:spMk id="8" creationId="{5D54B59D-975E-45D7-86BA-592A89EF6189}"/>
          </ac:spMkLst>
        </pc:spChg>
        <pc:spChg chg="add del mod">
          <ac:chgData name="UDAY BHIRUD" userId="9dfaf1c0f1a3d754" providerId="LiveId" clId="{6AE30803-05BE-4877-9BBF-CB514B868620}" dt="2019-10-23T18:37:13.797" v="1209"/>
          <ac:spMkLst>
            <pc:docMk/>
            <pc:sldMk cId="1959414287" sldId="305"/>
            <ac:spMk id="9" creationId="{418539F2-D4EF-41E7-B5A2-98DB6473E5A7}"/>
          </ac:spMkLst>
        </pc:spChg>
        <pc:spChg chg="add del mod">
          <ac:chgData name="UDAY BHIRUD" userId="9dfaf1c0f1a3d754" providerId="LiveId" clId="{6AE30803-05BE-4877-9BBF-CB514B868620}" dt="2019-10-23T18:37:41.307" v="1213" actId="478"/>
          <ac:spMkLst>
            <pc:docMk/>
            <pc:sldMk cId="1959414287" sldId="305"/>
            <ac:spMk id="10" creationId="{147F92C9-7975-4D95-9B04-8FDDFEB44655}"/>
          </ac:spMkLst>
        </pc:spChg>
        <pc:graphicFrameChg chg="add del mod">
          <ac:chgData name="UDAY BHIRUD" userId="9dfaf1c0f1a3d754" providerId="LiveId" clId="{6AE30803-05BE-4877-9BBF-CB514B868620}" dt="2019-10-23T18:27:55.470" v="1151"/>
          <ac:graphicFrameMkLst>
            <pc:docMk/>
            <pc:sldMk cId="1959414287" sldId="305"/>
            <ac:graphicFrameMk id="4" creationId="{61C817A0-5BE4-45E6-9185-35FC8654A74B}"/>
          </ac:graphicFrameMkLst>
        </pc:graphicFrameChg>
        <pc:graphicFrameChg chg="del">
          <ac:chgData name="UDAY BHIRUD" userId="9dfaf1c0f1a3d754" providerId="LiveId" clId="{6AE30803-05BE-4877-9BBF-CB514B868620}" dt="2019-10-23T18:24:27.641" v="1098" actId="478"/>
          <ac:graphicFrameMkLst>
            <pc:docMk/>
            <pc:sldMk cId="1959414287" sldId="305"/>
            <ac:graphicFrameMk id="5" creationId="{B412C377-BCF1-46AC-8261-B47E8402A70D}"/>
          </ac:graphicFrameMkLst>
        </pc:graphicFrameChg>
        <pc:graphicFrameChg chg="add mod">
          <ac:chgData name="UDAY BHIRUD" userId="9dfaf1c0f1a3d754" providerId="LiveId" clId="{6AE30803-05BE-4877-9BBF-CB514B868620}" dt="2019-10-23T18:38:35.787" v="1219" actId="1076"/>
          <ac:graphicFrameMkLst>
            <pc:docMk/>
            <pc:sldMk cId="1959414287" sldId="305"/>
            <ac:graphicFrameMk id="6" creationId="{CA27EFD8-00DA-4492-9D31-2D878E87E5DD}"/>
          </ac:graphicFrameMkLst>
        </pc:graphicFrameChg>
        <pc:picChg chg="add del mod">
          <ac:chgData name="UDAY BHIRUD" userId="9dfaf1c0f1a3d754" providerId="LiveId" clId="{6AE30803-05BE-4877-9BBF-CB514B868620}" dt="2019-10-23T18:38:24.944" v="1218" actId="478"/>
          <ac:picMkLst>
            <pc:docMk/>
            <pc:sldMk cId="1959414287" sldId="305"/>
            <ac:picMk id="12" creationId="{6A13FEE0-AD8B-4744-81BB-361C744881F6}"/>
          </ac:picMkLst>
        </pc:picChg>
        <pc:picChg chg="add del mod">
          <ac:chgData name="UDAY BHIRUD" userId="9dfaf1c0f1a3d754" providerId="LiveId" clId="{6AE30803-05BE-4877-9BBF-CB514B868620}" dt="2019-10-23T18:36:03.218" v="1203"/>
          <ac:picMkLst>
            <pc:docMk/>
            <pc:sldMk cId="1959414287" sldId="305"/>
            <ac:picMk id="4098" creationId="{E01FEDA2-ED13-47BC-8806-630B236FDE66}"/>
          </ac:picMkLst>
        </pc:picChg>
        <pc:picChg chg="add del mod">
          <ac:chgData name="UDAY BHIRUD" userId="9dfaf1c0f1a3d754" providerId="LiveId" clId="{6AE30803-05BE-4877-9BBF-CB514B868620}" dt="2019-10-23T18:36:12.417" v="1205"/>
          <ac:picMkLst>
            <pc:docMk/>
            <pc:sldMk cId="1959414287" sldId="305"/>
            <ac:picMk id="4100" creationId="{6D969CB8-CC97-4418-AECE-0FC8575984F5}"/>
          </ac:picMkLst>
        </pc:picChg>
        <pc:picChg chg="add del mod">
          <ac:chgData name="UDAY BHIRUD" userId="9dfaf1c0f1a3d754" providerId="LiveId" clId="{6AE30803-05BE-4877-9BBF-CB514B868620}" dt="2019-10-23T18:36:38.964" v="1207"/>
          <ac:picMkLst>
            <pc:docMk/>
            <pc:sldMk cId="1959414287" sldId="305"/>
            <ac:picMk id="4102" creationId="{41D845D6-C7EB-4656-8BC6-565EED468CDA}"/>
          </ac:picMkLst>
        </pc:picChg>
        <pc:picChg chg="add del mod">
          <ac:chgData name="UDAY BHIRUD" userId="9dfaf1c0f1a3d754" providerId="LiveId" clId="{6AE30803-05BE-4877-9BBF-CB514B868620}" dt="2019-10-23T18:37:13.797" v="1209"/>
          <ac:picMkLst>
            <pc:docMk/>
            <pc:sldMk cId="1959414287" sldId="305"/>
            <ac:picMk id="4104" creationId="{3CB0A6CB-C89B-4A8E-98BA-4C7DBCC591E6}"/>
          </ac:picMkLst>
        </pc:picChg>
      </pc:sldChg>
      <pc:sldChg chg="addSp delSp modSp add ord">
        <pc:chgData name="UDAY BHIRUD" userId="9dfaf1c0f1a3d754" providerId="LiveId" clId="{6AE30803-05BE-4877-9BBF-CB514B868620}" dt="2019-10-23T19:43:00.333" v="1488" actId="207"/>
        <pc:sldMkLst>
          <pc:docMk/>
          <pc:sldMk cId="1214696144" sldId="306"/>
        </pc:sldMkLst>
        <pc:spChg chg="mod">
          <ac:chgData name="UDAY BHIRUD" userId="9dfaf1c0f1a3d754" providerId="LiveId" clId="{6AE30803-05BE-4877-9BBF-CB514B868620}" dt="2019-10-23T18:48:15.879" v="1262" actId="14100"/>
          <ac:spMkLst>
            <pc:docMk/>
            <pc:sldMk cId="1214696144" sldId="306"/>
            <ac:spMk id="201" creationId="{00000000-0000-0000-0000-000000000000}"/>
          </ac:spMkLst>
        </pc:spChg>
        <pc:graphicFrameChg chg="add del mod modGraphic">
          <ac:chgData name="UDAY BHIRUD" userId="9dfaf1c0f1a3d754" providerId="LiveId" clId="{6AE30803-05BE-4877-9BBF-CB514B868620}" dt="2019-10-23T19:38:23.916" v="1460" actId="478"/>
          <ac:graphicFrameMkLst>
            <pc:docMk/>
            <pc:sldMk cId="1214696144" sldId="306"/>
            <ac:graphicFrameMk id="5" creationId="{D11CD021-7979-4B11-8119-F51245D04836}"/>
          </ac:graphicFrameMkLst>
        </pc:graphicFrameChg>
        <pc:graphicFrameChg chg="del">
          <ac:chgData name="UDAY BHIRUD" userId="9dfaf1c0f1a3d754" providerId="LiveId" clId="{6AE30803-05BE-4877-9BBF-CB514B868620}" dt="2019-10-23T18:42:42.615" v="1222" actId="478"/>
          <ac:graphicFrameMkLst>
            <pc:docMk/>
            <pc:sldMk cId="1214696144" sldId="306"/>
            <ac:graphicFrameMk id="6" creationId="{F41A3977-52CE-4AC0-9FE9-5E2C395240A9}"/>
          </ac:graphicFrameMkLst>
        </pc:graphicFrameChg>
        <pc:graphicFrameChg chg="add modGraphic">
          <ac:chgData name="UDAY BHIRUD" userId="9dfaf1c0f1a3d754" providerId="LiveId" clId="{6AE30803-05BE-4877-9BBF-CB514B868620}" dt="2019-10-23T19:43:00.333" v="1488" actId="207"/>
          <ac:graphicFrameMkLst>
            <pc:docMk/>
            <pc:sldMk cId="1214696144" sldId="306"/>
            <ac:graphicFrameMk id="8" creationId="{D11CD021-7979-4B11-8119-F51245D04836}"/>
          </ac:graphicFrameMkLst>
        </pc:graphicFrameChg>
        <pc:picChg chg="add del mod">
          <ac:chgData name="UDAY BHIRUD" userId="9dfaf1c0f1a3d754" providerId="LiveId" clId="{6AE30803-05BE-4877-9BBF-CB514B868620}" dt="2019-10-23T19:42:28.970" v="1480" actId="478"/>
          <ac:picMkLst>
            <pc:docMk/>
            <pc:sldMk cId="1214696144" sldId="306"/>
            <ac:picMk id="3" creationId="{7A282472-889B-4E87-B24F-DFEF28D261F5}"/>
          </ac:picMkLst>
        </pc:picChg>
      </pc:sldChg>
      <pc:sldChg chg="add del ord">
        <pc:chgData name="UDAY BHIRUD" userId="9dfaf1c0f1a3d754" providerId="LiveId" clId="{6AE30803-05BE-4877-9BBF-CB514B868620}" dt="2019-10-23T18:51:24.865" v="1291" actId="47"/>
        <pc:sldMkLst>
          <pc:docMk/>
          <pc:sldMk cId="454980730" sldId="307"/>
        </pc:sldMkLst>
      </pc:sldChg>
      <pc:sldChg chg="addSp delSp modSp add mod ord">
        <pc:chgData name="UDAY BHIRUD" userId="9dfaf1c0f1a3d754" providerId="LiveId" clId="{6AE30803-05BE-4877-9BBF-CB514B868620}" dt="2019-10-23T19:46:14.836" v="1553" actId="403"/>
        <pc:sldMkLst>
          <pc:docMk/>
          <pc:sldMk cId="2437807404" sldId="307"/>
        </pc:sldMkLst>
        <pc:spChg chg="mod">
          <ac:chgData name="UDAY BHIRUD" userId="9dfaf1c0f1a3d754" providerId="LiveId" clId="{6AE30803-05BE-4877-9BBF-CB514B868620}" dt="2019-10-23T18:51:46.994" v="1294"/>
          <ac:spMkLst>
            <pc:docMk/>
            <pc:sldMk cId="2437807404" sldId="307"/>
            <ac:spMk id="201" creationId="{00000000-0000-0000-0000-000000000000}"/>
          </ac:spMkLst>
        </pc:spChg>
        <pc:graphicFrameChg chg="add del mod">
          <ac:chgData name="UDAY BHIRUD" userId="9dfaf1c0f1a3d754" providerId="LiveId" clId="{6AE30803-05BE-4877-9BBF-CB514B868620}" dt="2019-10-23T18:52:04.109" v="1301"/>
          <ac:graphicFrameMkLst>
            <pc:docMk/>
            <pc:sldMk cId="2437807404" sldId="307"/>
            <ac:graphicFrameMk id="5" creationId="{787B403C-DEEC-44F0-ADCA-8C8CD1B1EEEA}"/>
          </ac:graphicFrameMkLst>
        </pc:graphicFrameChg>
        <pc:graphicFrameChg chg="del">
          <ac:chgData name="UDAY BHIRUD" userId="9dfaf1c0f1a3d754" providerId="LiveId" clId="{6AE30803-05BE-4877-9BBF-CB514B868620}" dt="2019-10-23T18:51:50.113" v="1295" actId="478"/>
          <ac:graphicFrameMkLst>
            <pc:docMk/>
            <pc:sldMk cId="2437807404" sldId="307"/>
            <ac:graphicFrameMk id="6" creationId="{F41A3977-52CE-4AC0-9FE9-5E2C395240A9}"/>
          </ac:graphicFrameMkLst>
        </pc:graphicFrameChg>
        <pc:graphicFrameChg chg="add">
          <ac:chgData name="UDAY BHIRUD" userId="9dfaf1c0f1a3d754" providerId="LiveId" clId="{6AE30803-05BE-4877-9BBF-CB514B868620}" dt="2019-10-23T18:52:30.479" v="1303"/>
          <ac:graphicFrameMkLst>
            <pc:docMk/>
            <pc:sldMk cId="2437807404" sldId="307"/>
            <ac:graphicFrameMk id="7" creationId="{787B403C-DEEC-44F0-ADCA-8C8CD1B1EEEA}"/>
          </ac:graphicFrameMkLst>
        </pc:graphicFrameChg>
        <pc:graphicFrameChg chg="add mod">
          <ac:chgData name="UDAY BHIRUD" userId="9dfaf1c0f1a3d754" providerId="LiveId" clId="{6AE30803-05BE-4877-9BBF-CB514B868620}" dt="2019-10-23T19:46:14.836" v="1553" actId="403"/>
          <ac:graphicFrameMkLst>
            <pc:docMk/>
            <pc:sldMk cId="2437807404" sldId="307"/>
            <ac:graphicFrameMk id="8" creationId="{E22AFC68-DAC7-48EC-8F06-5940F5965939}"/>
          </ac:graphicFrameMkLst>
        </pc:graphicFrameChg>
      </pc:sldChg>
      <pc:sldChg chg="addSp delSp modSp add mod">
        <pc:chgData name="UDAY BHIRUD" userId="9dfaf1c0f1a3d754" providerId="LiveId" clId="{6AE30803-05BE-4877-9BBF-CB514B868620}" dt="2019-10-23T20:06:32.429" v="1802"/>
        <pc:sldMkLst>
          <pc:docMk/>
          <pc:sldMk cId="3852397650" sldId="308"/>
        </pc:sldMkLst>
        <pc:spChg chg="mod">
          <ac:chgData name="UDAY BHIRUD" userId="9dfaf1c0f1a3d754" providerId="LiveId" clId="{6AE30803-05BE-4877-9BBF-CB514B868620}" dt="2019-10-23T19:19:15.837" v="1315" actId="1076"/>
          <ac:spMkLst>
            <pc:docMk/>
            <pc:sldMk cId="3852397650" sldId="308"/>
            <ac:spMk id="201" creationId="{00000000-0000-0000-0000-000000000000}"/>
          </ac:spMkLst>
        </pc:spChg>
        <pc:graphicFrameChg chg="add">
          <ac:chgData name="UDAY BHIRUD" userId="9dfaf1c0f1a3d754" providerId="LiveId" clId="{6AE30803-05BE-4877-9BBF-CB514B868620}" dt="2019-10-23T19:19:22.593" v="1317"/>
          <ac:graphicFrameMkLst>
            <pc:docMk/>
            <pc:sldMk cId="3852397650" sldId="308"/>
            <ac:graphicFrameMk id="5" creationId="{6DCD7EB3-C288-4E6E-AB22-2B6956AD4A44}"/>
          </ac:graphicFrameMkLst>
        </pc:graphicFrameChg>
        <pc:graphicFrameChg chg="add mod">
          <ac:chgData name="UDAY BHIRUD" userId="9dfaf1c0f1a3d754" providerId="LiveId" clId="{6AE30803-05BE-4877-9BBF-CB514B868620}" dt="2019-10-23T20:06:32.429" v="1802"/>
          <ac:graphicFrameMkLst>
            <pc:docMk/>
            <pc:sldMk cId="3852397650" sldId="308"/>
            <ac:graphicFrameMk id="6" creationId="{6DCD7EB3-C288-4E6E-AB22-2B6956AD4A44}"/>
          </ac:graphicFrameMkLst>
        </pc:graphicFrameChg>
        <pc:graphicFrameChg chg="del">
          <ac:chgData name="UDAY BHIRUD" userId="9dfaf1c0f1a3d754" providerId="LiveId" clId="{6AE30803-05BE-4877-9BBF-CB514B868620}" dt="2019-10-23T19:18:08.592" v="1312" actId="478"/>
          <ac:graphicFrameMkLst>
            <pc:docMk/>
            <pc:sldMk cId="3852397650" sldId="308"/>
            <ac:graphicFrameMk id="8" creationId="{E22AFC68-DAC7-48EC-8F06-5940F5965939}"/>
          </ac:graphicFrameMkLst>
        </pc:graphicFrameChg>
      </pc:sldChg>
      <pc:sldChg chg="addSp delSp modSp add mod">
        <pc:chgData name="UDAY BHIRUD" userId="9dfaf1c0f1a3d754" providerId="LiveId" clId="{6AE30803-05BE-4877-9BBF-CB514B868620}" dt="2019-10-23T20:30:13.756" v="1996" actId="1076"/>
        <pc:sldMkLst>
          <pc:docMk/>
          <pc:sldMk cId="1848555013" sldId="309"/>
        </pc:sldMkLst>
        <pc:spChg chg="mod">
          <ac:chgData name="UDAY BHIRUD" userId="9dfaf1c0f1a3d754" providerId="LiveId" clId="{6AE30803-05BE-4877-9BBF-CB514B868620}" dt="2019-10-23T19:20:19.479" v="1327" actId="1076"/>
          <ac:spMkLst>
            <pc:docMk/>
            <pc:sldMk cId="1848555013" sldId="309"/>
            <ac:spMk id="201" creationId="{00000000-0000-0000-0000-000000000000}"/>
          </ac:spMkLst>
        </pc:spChg>
        <pc:graphicFrameChg chg="add mod">
          <ac:chgData name="UDAY BHIRUD" userId="9dfaf1c0f1a3d754" providerId="LiveId" clId="{6AE30803-05BE-4877-9BBF-CB514B868620}" dt="2019-10-23T20:30:13.756" v="1996" actId="1076"/>
          <ac:graphicFrameMkLst>
            <pc:docMk/>
            <pc:sldMk cId="1848555013" sldId="309"/>
            <ac:graphicFrameMk id="5" creationId="{E80DA48A-2861-49EE-897D-C26A8001065A}"/>
          </ac:graphicFrameMkLst>
        </pc:graphicFrameChg>
        <pc:graphicFrameChg chg="del">
          <ac:chgData name="UDAY BHIRUD" userId="9dfaf1c0f1a3d754" providerId="LiveId" clId="{6AE30803-05BE-4877-9BBF-CB514B868620}" dt="2019-10-23T19:20:10.962" v="1324" actId="478"/>
          <ac:graphicFrameMkLst>
            <pc:docMk/>
            <pc:sldMk cId="1848555013" sldId="309"/>
            <ac:graphicFrameMk id="6" creationId="{6DCD7EB3-C288-4E6E-AB22-2B6956AD4A44}"/>
          </ac:graphicFrameMkLst>
        </pc:graphicFrameChg>
      </pc:sldChg>
      <pc:sldChg chg="addSp delSp modSp add mod">
        <pc:chgData name="UDAY BHIRUD" userId="9dfaf1c0f1a3d754" providerId="LiveId" clId="{6AE30803-05BE-4877-9BBF-CB514B868620}" dt="2019-10-23T20:29:22.017" v="1995" actId="1076"/>
        <pc:sldMkLst>
          <pc:docMk/>
          <pc:sldMk cId="2728398410" sldId="310"/>
        </pc:sldMkLst>
        <pc:spChg chg="mod">
          <ac:chgData name="UDAY BHIRUD" userId="9dfaf1c0f1a3d754" providerId="LiveId" clId="{6AE30803-05BE-4877-9BBF-CB514B868620}" dt="2019-10-23T19:21:22.922" v="1337" actId="1076"/>
          <ac:spMkLst>
            <pc:docMk/>
            <pc:sldMk cId="2728398410" sldId="310"/>
            <ac:spMk id="201" creationId="{00000000-0000-0000-0000-000000000000}"/>
          </ac:spMkLst>
        </pc:spChg>
        <pc:graphicFrameChg chg="del">
          <ac:chgData name="UDAY BHIRUD" userId="9dfaf1c0f1a3d754" providerId="LiveId" clId="{6AE30803-05BE-4877-9BBF-CB514B868620}" dt="2019-10-23T19:21:01.679" v="1332" actId="478"/>
          <ac:graphicFrameMkLst>
            <pc:docMk/>
            <pc:sldMk cId="2728398410" sldId="310"/>
            <ac:graphicFrameMk id="5" creationId="{E80DA48A-2861-49EE-897D-C26A8001065A}"/>
          </ac:graphicFrameMkLst>
        </pc:graphicFrameChg>
        <pc:graphicFrameChg chg="add del mod">
          <ac:chgData name="UDAY BHIRUD" userId="9dfaf1c0f1a3d754" providerId="LiveId" clId="{6AE30803-05BE-4877-9BBF-CB514B868620}" dt="2019-10-23T20:27:17.859" v="1945" actId="478"/>
          <ac:graphicFrameMkLst>
            <pc:docMk/>
            <pc:sldMk cId="2728398410" sldId="310"/>
            <ac:graphicFrameMk id="6" creationId="{947F4824-4A87-4651-A241-56DFB1987ED4}"/>
          </ac:graphicFrameMkLst>
        </pc:graphicFrameChg>
        <pc:graphicFrameChg chg="add mod">
          <ac:chgData name="UDAY BHIRUD" userId="9dfaf1c0f1a3d754" providerId="LiveId" clId="{6AE30803-05BE-4877-9BBF-CB514B868620}" dt="2019-10-23T20:29:22.017" v="1995" actId="1076"/>
          <ac:graphicFrameMkLst>
            <pc:docMk/>
            <pc:sldMk cId="2728398410" sldId="310"/>
            <ac:graphicFrameMk id="7" creationId="{947F4824-4A87-4651-A241-56DFB1987ED4}"/>
          </ac:graphicFrameMkLst>
        </pc:graphicFrameChg>
      </pc:sldChg>
      <pc:sldMasterChg chg="delSldLayout">
        <pc:chgData name="UDAY BHIRUD" userId="9dfaf1c0f1a3d754" providerId="LiveId" clId="{6AE30803-05BE-4877-9BBF-CB514B868620}" dt="2019-10-23T17:15:00.682" v="404" actId="2696"/>
        <pc:sldMasterMkLst>
          <pc:docMk/>
          <pc:sldMasterMk cId="0" sldId="2147483661"/>
        </pc:sldMasterMkLst>
        <pc:sldLayoutChg chg="del">
          <pc:chgData name="UDAY BHIRUD" userId="9dfaf1c0f1a3d754" providerId="LiveId" clId="{6AE30803-05BE-4877-9BBF-CB514B868620}" dt="2019-10-23T17:15:00.682" v="404" actId="2696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\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dfaf1c0f1a3d754/BCE/Survey/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_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Excel\Project\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[Dashboard.xlsx]Top 20 batsman!PivotTable6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Top</a:t>
            </a:r>
            <a:r>
              <a:rPr lang="en-US" sz="2400" b="1" baseline="0" dirty="0">
                <a:solidFill>
                  <a:schemeClr val="bg1"/>
                </a:solidFill>
                <a:latin typeface="Baskerville Old Face" panose="02020602080505020303" pitchFamily="18" charset="0"/>
              </a:rPr>
              <a:t> 20 Batsman</a:t>
            </a:r>
            <a:endParaRPr lang="en-US" sz="2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'Top 20 batsman'!$B$3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20 batsman'!$A$4:$A$24</c:f>
              <c:strCache>
                <c:ptCount val="20"/>
                <c:pt idx="0">
                  <c:v>MK Pandey</c:v>
                </c:pt>
                <c:pt idx="1">
                  <c:v>M Vijay</c:v>
                </c:pt>
                <c:pt idx="2">
                  <c:v>Yuvraj Singh</c:v>
                </c:pt>
                <c:pt idx="3">
                  <c:v>V Sehwag</c:v>
                </c:pt>
                <c:pt idx="4">
                  <c:v>BB McCullum</c:v>
                </c:pt>
                <c:pt idx="5">
                  <c:v>AT Rayudu</c:v>
                </c:pt>
                <c:pt idx="6">
                  <c:v>SR Watson</c:v>
                </c:pt>
                <c:pt idx="7">
                  <c:v>YK Pathan</c:v>
                </c:pt>
                <c:pt idx="8">
                  <c:v>KD Karthik</c:v>
                </c:pt>
                <c:pt idx="9">
                  <c:v>AM Rahane</c:v>
                </c:pt>
                <c:pt idx="10">
                  <c:v>AB de Villiers</c:v>
                </c:pt>
                <c:pt idx="11">
                  <c:v>DA Warner</c:v>
                </c:pt>
                <c:pt idx="12">
                  <c:v>CH Gayle</c:v>
                </c:pt>
                <c:pt idx="13">
                  <c:v>MS Dhoni</c:v>
                </c:pt>
                <c:pt idx="14">
                  <c:v>S Dhawan</c:v>
                </c:pt>
                <c:pt idx="15">
                  <c:v>RV Uthappa</c:v>
                </c:pt>
                <c:pt idx="16">
                  <c:v>G Gambhir</c:v>
                </c:pt>
                <c:pt idx="17">
                  <c:v>RG Sharma</c:v>
                </c:pt>
                <c:pt idx="18">
                  <c:v>V Kohli</c:v>
                </c:pt>
                <c:pt idx="19">
                  <c:v>SK Raina</c:v>
                </c:pt>
              </c:strCache>
            </c:strRef>
          </c:cat>
          <c:val>
            <c:numRef>
              <c:f>'Top 20 batsman'!$B$4:$B$24</c:f>
              <c:numCache>
                <c:formatCode>General</c:formatCode>
                <c:ptCount val="20"/>
                <c:pt idx="0">
                  <c:v>2522</c:v>
                </c:pt>
                <c:pt idx="1">
                  <c:v>2525</c:v>
                </c:pt>
                <c:pt idx="2">
                  <c:v>2657</c:v>
                </c:pt>
                <c:pt idx="3">
                  <c:v>2728</c:v>
                </c:pt>
                <c:pt idx="4">
                  <c:v>2893</c:v>
                </c:pt>
                <c:pt idx="5">
                  <c:v>3031</c:v>
                </c:pt>
                <c:pt idx="6">
                  <c:v>3197</c:v>
                </c:pt>
                <c:pt idx="7">
                  <c:v>3198</c:v>
                </c:pt>
                <c:pt idx="8">
                  <c:v>3423</c:v>
                </c:pt>
                <c:pt idx="9">
                  <c:v>3445</c:v>
                </c:pt>
                <c:pt idx="10">
                  <c:v>3974</c:v>
                </c:pt>
                <c:pt idx="11">
                  <c:v>4014</c:v>
                </c:pt>
                <c:pt idx="12">
                  <c:v>4037</c:v>
                </c:pt>
                <c:pt idx="13">
                  <c:v>4041</c:v>
                </c:pt>
                <c:pt idx="14">
                  <c:v>4090</c:v>
                </c:pt>
                <c:pt idx="15">
                  <c:v>4144</c:v>
                </c:pt>
                <c:pt idx="16">
                  <c:v>4223</c:v>
                </c:pt>
                <c:pt idx="17">
                  <c:v>4504</c:v>
                </c:pt>
                <c:pt idx="18">
                  <c:v>4962</c:v>
                </c:pt>
                <c:pt idx="19">
                  <c:v>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18-4B3A-9F18-968C6D2D289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9462376"/>
        <c:axId val="839459752"/>
      </c:lineChart>
      <c:catAx>
        <c:axId val="83946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459752"/>
        <c:crosses val="autoZero"/>
        <c:auto val="1"/>
        <c:lblAlgn val="ctr"/>
        <c:lblOffset val="100"/>
        <c:noMultiLvlLbl val="0"/>
      </c:catAx>
      <c:valAx>
        <c:axId val="839459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bg1"/>
                    </a:solidFill>
                  </a:rPr>
                  <a:t>Total</a:t>
                </a:r>
                <a:r>
                  <a:rPr lang="en-IN" baseline="0" dirty="0">
                    <a:solidFill>
                      <a:schemeClr val="bg1"/>
                    </a:solidFill>
                  </a:rPr>
                  <a:t> Runs</a:t>
                </a:r>
                <a:endParaRPr lang="en-IN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39462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[Dashboard.xlsx]Top 20 bowlers!PivotTable7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r>
              <a:rPr lang="en-US" sz="2400" b="1">
                <a:solidFill>
                  <a:schemeClr val="bg1"/>
                </a:solidFill>
                <a:latin typeface="Baskerville Old Face" panose="02020602080505020303" pitchFamily="18" charset="0"/>
              </a:rPr>
              <a:t>Top</a:t>
            </a:r>
            <a:r>
              <a:rPr lang="en-US" sz="2400" b="1" baseline="0">
                <a:solidFill>
                  <a:schemeClr val="bg1"/>
                </a:solidFill>
                <a:latin typeface="Baskerville Old Face" panose="02020602080505020303" pitchFamily="18" charset="0"/>
              </a:rPr>
              <a:t> 20 Bowlers</a:t>
            </a:r>
            <a:endParaRPr lang="en-US" sz="2400" b="1">
              <a:solidFill>
                <a:schemeClr val="bg1"/>
              </a:solidFill>
              <a:latin typeface="Baskerville Old Face" panose="020206020805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Baskerville Old Face" panose="020206020805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0008041817450893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99758745476485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987133092078807E-2"/>
              <c:y val="3.97558846574371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1966224366706875E-2"/>
              <c:y val="5.11066224553939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5.86737809873651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955770004020981E-2"/>
              <c:y val="4.7323043189408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8975E-2"/>
              <c:y val="4.35394639234226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9121E-2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8.5531377335373755E-3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5.86737809873651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1966224366706875E-2"/>
              <c:y val="5.11066224553939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987133092078807E-2"/>
              <c:y val="3.97558846574371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99758745476485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0008041817450893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955770004020981E-2"/>
              <c:y val="4.7323043189408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8975E-2"/>
              <c:y val="4.35394639234226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9121E-2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8.5531377335373755E-3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5.867378098736515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1966224366706875E-2"/>
              <c:y val="5.11066224553939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987133092078807E-2"/>
              <c:y val="3.97558846574371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99758745476485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0008041817450893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9955770004020981E-2"/>
              <c:y val="4.7323043189408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3976678729392841E-2"/>
              <c:y val="3.59723053914514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8975E-2"/>
              <c:y val="4.35394639234226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5934861278649121E-2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8.5531377335373755E-3"/>
              <c:y val="4.732304318940839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653438826781149E-2"/>
          <c:y val="0.147900113507378"/>
          <c:w val="0.93722110882098719"/>
          <c:h val="0.61971810844870268"/>
        </c:manualLayout>
      </c:layout>
      <c:lineChart>
        <c:grouping val="standard"/>
        <c:varyColors val="0"/>
        <c:ser>
          <c:idx val="0"/>
          <c:order val="0"/>
          <c:tx>
            <c:strRef>
              <c:f>'Top 20 bowlers'!$B$3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7C-49B0-9579-FC840DA3B2C0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57C-49B0-9579-FC840DA3B2C0}"/>
              </c:ext>
            </c:extLst>
          </c:dPt>
          <c:dLbls>
            <c:dLbl>
              <c:idx val="1"/>
              <c:layout>
                <c:manualLayout>
                  <c:x val="-3.3976678729392841E-2"/>
                  <c:y val="5.86737809873651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7C-49B0-9579-FC840DA3B2C0}"/>
                </c:ext>
              </c:extLst>
            </c:dLbl>
            <c:dLbl>
              <c:idx val="3"/>
              <c:layout>
                <c:manualLayout>
                  <c:x val="-3.1966224366706875E-2"/>
                  <c:y val="5.11066224553939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7C-49B0-9579-FC840DA3B2C0}"/>
                </c:ext>
              </c:extLst>
            </c:dLbl>
            <c:dLbl>
              <c:idx val="5"/>
              <c:layout>
                <c:manualLayout>
                  <c:x val="-3.5987133092078807E-2"/>
                  <c:y val="3.97558846574371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7C-49B0-9579-FC840DA3B2C0}"/>
                </c:ext>
              </c:extLst>
            </c:dLbl>
            <c:dLbl>
              <c:idx val="7"/>
              <c:layout>
                <c:manualLayout>
                  <c:x val="-3.799758745476485E-2"/>
                  <c:y val="3.5972305391451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7C-49B0-9579-FC840DA3B2C0}"/>
                </c:ext>
              </c:extLst>
            </c:dLbl>
            <c:dLbl>
              <c:idx val="9"/>
              <c:layout>
                <c:manualLayout>
                  <c:x val="-4.0008041817450893E-2"/>
                  <c:y val="3.5972305391451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7C-49B0-9579-FC840DA3B2C0}"/>
                </c:ext>
              </c:extLst>
            </c:dLbl>
            <c:dLbl>
              <c:idx val="11"/>
              <c:layout>
                <c:manualLayout>
                  <c:x val="-2.9955770004020981E-2"/>
                  <c:y val="4.7323043189408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7C-49B0-9579-FC840DA3B2C0}"/>
                </c:ext>
              </c:extLst>
            </c:dLbl>
            <c:dLbl>
              <c:idx val="13"/>
              <c:layout>
                <c:manualLayout>
                  <c:x val="-3.3976678729392841E-2"/>
                  <c:y val="3.5972305391451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7C-49B0-9579-FC840DA3B2C0}"/>
                </c:ext>
              </c:extLst>
            </c:dLbl>
            <c:dLbl>
              <c:idx val="15"/>
              <c:layout>
                <c:manualLayout>
                  <c:x val="-2.5934861278648975E-2"/>
                  <c:y val="4.35394639234226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7C-49B0-9579-FC840DA3B2C0}"/>
                </c:ext>
              </c:extLst>
            </c:dLbl>
            <c:dLbl>
              <c:idx val="17"/>
              <c:layout>
                <c:manualLayout>
                  <c:x val="-2.5934861278649121E-2"/>
                  <c:y val="4.73230431894083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7C-49B0-9579-FC840DA3B2C0}"/>
                </c:ext>
              </c:extLst>
            </c:dLbl>
            <c:dLbl>
              <c:idx val="19"/>
              <c:layout>
                <c:manualLayout>
                  <c:x val="-8.5531377335373755E-3"/>
                  <c:y val="4.73230431894083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7C-49B0-9579-FC840DA3B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20 bowlers'!$A$4:$A$24</c:f>
              <c:strCache>
                <c:ptCount val="20"/>
                <c:pt idx="0">
                  <c:v>JH Kallis</c:v>
                </c:pt>
                <c:pt idx="1">
                  <c:v>SK Trivedi</c:v>
                </c:pt>
                <c:pt idx="2">
                  <c:v>Z Khan</c:v>
                </c:pt>
                <c:pt idx="3">
                  <c:v>IK Pathan</c:v>
                </c:pt>
                <c:pt idx="4">
                  <c:v>DW Steyn</c:v>
                </c:pt>
                <c:pt idx="5">
                  <c:v>R Bhatia</c:v>
                </c:pt>
                <c:pt idx="6">
                  <c:v>P Kumar</c:v>
                </c:pt>
                <c:pt idx="7">
                  <c:v>PP Ojha</c:v>
                </c:pt>
                <c:pt idx="8">
                  <c:v>B Kumar</c:v>
                </c:pt>
                <c:pt idx="9">
                  <c:v>SR Watson</c:v>
                </c:pt>
                <c:pt idx="10">
                  <c:v>R Vinay Kumar</c:v>
                </c:pt>
                <c:pt idx="11">
                  <c:v>UT Yadav</c:v>
                </c:pt>
                <c:pt idx="12">
                  <c:v>RA Jadeja</c:v>
                </c:pt>
                <c:pt idx="13">
                  <c:v>R Ashwin</c:v>
                </c:pt>
                <c:pt idx="14">
                  <c:v>SP Narine</c:v>
                </c:pt>
                <c:pt idx="15">
                  <c:v>SL Malinga</c:v>
                </c:pt>
                <c:pt idx="16">
                  <c:v>Harbhajan Singh</c:v>
                </c:pt>
                <c:pt idx="17">
                  <c:v>PP Chawla</c:v>
                </c:pt>
                <c:pt idx="18">
                  <c:v>DJ Bravo</c:v>
                </c:pt>
                <c:pt idx="19">
                  <c:v>A Mishra</c:v>
                </c:pt>
              </c:strCache>
            </c:strRef>
          </c:cat>
          <c:val>
            <c:numRef>
              <c:f>'Top 20 bowlers'!$B$4:$B$24</c:f>
              <c:numCache>
                <c:formatCode>General</c:formatCode>
                <c:ptCount val="20"/>
                <c:pt idx="0">
                  <c:v>18016</c:v>
                </c:pt>
                <c:pt idx="1">
                  <c:v>18187</c:v>
                </c:pt>
                <c:pt idx="2">
                  <c:v>18966</c:v>
                </c:pt>
                <c:pt idx="3">
                  <c:v>19238</c:v>
                </c:pt>
                <c:pt idx="4">
                  <c:v>19364</c:v>
                </c:pt>
                <c:pt idx="5">
                  <c:v>20001</c:v>
                </c:pt>
                <c:pt idx="6">
                  <c:v>20159</c:v>
                </c:pt>
                <c:pt idx="7">
                  <c:v>21132</c:v>
                </c:pt>
                <c:pt idx="8">
                  <c:v>21427</c:v>
                </c:pt>
                <c:pt idx="9">
                  <c:v>22061</c:v>
                </c:pt>
                <c:pt idx="10">
                  <c:v>23171</c:v>
                </c:pt>
                <c:pt idx="11">
                  <c:v>23225</c:v>
                </c:pt>
                <c:pt idx="12">
                  <c:v>26155</c:v>
                </c:pt>
                <c:pt idx="13">
                  <c:v>26567</c:v>
                </c:pt>
                <c:pt idx="14">
                  <c:v>27624</c:v>
                </c:pt>
                <c:pt idx="15">
                  <c:v>29741</c:v>
                </c:pt>
                <c:pt idx="16">
                  <c:v>30873</c:v>
                </c:pt>
                <c:pt idx="17">
                  <c:v>32164</c:v>
                </c:pt>
                <c:pt idx="18">
                  <c:v>33443</c:v>
                </c:pt>
                <c:pt idx="19">
                  <c:v>33679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57C-49B0-9579-FC840DA3B2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1231984"/>
        <c:axId val="661232640"/>
      </c:lineChart>
      <c:catAx>
        <c:axId val="66123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32640"/>
        <c:crosses val="autoZero"/>
        <c:auto val="1"/>
        <c:lblAlgn val="ctr"/>
        <c:lblOffset val="100"/>
        <c:noMultiLvlLbl val="0"/>
      </c:catAx>
      <c:valAx>
        <c:axId val="661232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bg1"/>
                    </a:solidFill>
                  </a:rPr>
                  <a:t>Total</a:t>
                </a:r>
                <a:r>
                  <a:rPr lang="en-IN" baseline="0" dirty="0">
                    <a:solidFill>
                      <a:schemeClr val="bg1"/>
                    </a:solidFill>
                  </a:rPr>
                  <a:t> Overs</a:t>
                </a:r>
                <a:endParaRPr lang="en-IN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66123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[Dashboard.xlsx]Man of the match!PivotTable22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r>
              <a:rPr lang="en-US" sz="2400" b="1">
                <a:solidFill>
                  <a:schemeClr val="bg1"/>
                </a:solidFill>
                <a:latin typeface="Baskerville Old Face" panose="02020602080505020303" pitchFamily="18" charset="0"/>
              </a:rPr>
              <a:t>Top</a:t>
            </a:r>
            <a:r>
              <a:rPr lang="en-US" sz="2400" b="1" baseline="0">
                <a:solidFill>
                  <a:schemeClr val="bg1"/>
                </a:solidFill>
                <a:latin typeface="Baskerville Old Face" panose="02020602080505020303" pitchFamily="18" charset="0"/>
              </a:rPr>
              <a:t> 20 Man of the Match</a:t>
            </a:r>
            <a:endParaRPr lang="en-US" sz="2400" b="1">
              <a:solidFill>
                <a:schemeClr val="bg1"/>
              </a:solidFill>
              <a:latin typeface="Baskerville Old Face" panose="020206020805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Baskerville Old Face" panose="020206020805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'Man of the match'!$B$3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'Man of the match'!$A$4:$A$25</c:f>
              <c:strCache>
                <c:ptCount val="21"/>
                <c:pt idx="0">
                  <c:v>AT Rayudu</c:v>
                </c:pt>
                <c:pt idx="1">
                  <c:v>SP Narine</c:v>
                </c:pt>
                <c:pt idx="2">
                  <c:v>SE Marsh</c:v>
                </c:pt>
                <c:pt idx="3">
                  <c:v>KA Pollard</c:v>
                </c:pt>
                <c:pt idx="4">
                  <c:v>JH Kallis</c:v>
                </c:pt>
                <c:pt idx="5">
                  <c:v>V Sehwag</c:v>
                </c:pt>
                <c:pt idx="6">
                  <c:v>A Mishra</c:v>
                </c:pt>
                <c:pt idx="7">
                  <c:v>DR Smith</c:v>
                </c:pt>
                <c:pt idx="8">
                  <c:v>AD Russell</c:v>
                </c:pt>
                <c:pt idx="9">
                  <c:v>MEK Hussey</c:v>
                </c:pt>
                <c:pt idx="10">
                  <c:v>AM Rahane</c:v>
                </c:pt>
                <c:pt idx="11">
                  <c:v>V Kohli</c:v>
                </c:pt>
                <c:pt idx="12">
                  <c:v>G Gambhir</c:v>
                </c:pt>
                <c:pt idx="13">
                  <c:v>SK Raina</c:v>
                </c:pt>
                <c:pt idx="14">
                  <c:v>SR Watson</c:v>
                </c:pt>
                <c:pt idx="15">
                  <c:v>YK Pathan</c:v>
                </c:pt>
                <c:pt idx="16">
                  <c:v>MS Dhoni</c:v>
                </c:pt>
                <c:pt idx="17">
                  <c:v>DA Warner</c:v>
                </c:pt>
                <c:pt idx="18">
                  <c:v>RG Sharma</c:v>
                </c:pt>
                <c:pt idx="19">
                  <c:v>AB de Villiers</c:v>
                </c:pt>
                <c:pt idx="20">
                  <c:v>CH Gayle</c:v>
                </c:pt>
              </c:strCache>
            </c:strRef>
          </c:cat>
          <c:val>
            <c:numRef>
              <c:f>'Man of the match'!$B$4:$B$25</c:f>
              <c:numCache>
                <c:formatCode>General</c:formatCode>
                <c:ptCount val="21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17</c:v>
                </c:pt>
                <c:pt idx="18">
                  <c:v>17</c:v>
                </c:pt>
                <c:pt idx="19">
                  <c:v>20</c:v>
                </c:pt>
                <c:pt idx="2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8-435E-BD16-9F5FC4645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857384"/>
        <c:axId val="606856400"/>
      </c:barChart>
      <c:catAx>
        <c:axId val="60685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56400"/>
        <c:crosses val="autoZero"/>
        <c:auto val="1"/>
        <c:lblAlgn val="ctr"/>
        <c:lblOffset val="100"/>
        <c:noMultiLvlLbl val="0"/>
      </c:catAx>
      <c:valAx>
        <c:axId val="606856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685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6091821855601388"/>
          <c:w val="0.97466781768557997"/>
          <c:h val="0.8026610562568568"/>
        </c:manualLayout>
      </c:layout>
      <c:pie3DChart>
        <c:varyColors val="1"/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Baskerville Old Face" panose="02020602080505020303" pitchFamily="18" charset="0"/>
              </a:rPr>
              <a:t>Total Matches Won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Sheet1!$A$4:$A$18</c:f>
              <c:strCache>
                <c:ptCount val="14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Rising Pune Supergiant</c:v>
                </c:pt>
                <c:pt idx="10">
                  <c:v>Gujarat Lions</c:v>
                </c:pt>
                <c:pt idx="11">
                  <c:v>Pune Warriors</c:v>
                </c:pt>
                <c:pt idx="12">
                  <c:v>Delhi Capitals</c:v>
                </c:pt>
                <c:pt idx="13">
                  <c:v>Kochi Tuskers Kerala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4"/>
                <c:pt idx="0">
                  <c:v>109</c:v>
                </c:pt>
                <c:pt idx="1">
                  <c:v>100</c:v>
                </c:pt>
                <c:pt idx="2">
                  <c:v>92</c:v>
                </c:pt>
                <c:pt idx="3">
                  <c:v>84</c:v>
                </c:pt>
                <c:pt idx="4">
                  <c:v>82</c:v>
                </c:pt>
                <c:pt idx="5">
                  <c:v>75</c:v>
                </c:pt>
                <c:pt idx="6">
                  <c:v>67</c:v>
                </c:pt>
                <c:pt idx="7">
                  <c:v>58</c:v>
                </c:pt>
                <c:pt idx="8">
                  <c:v>29</c:v>
                </c:pt>
                <c:pt idx="9">
                  <c:v>15</c:v>
                </c:pt>
                <c:pt idx="10">
                  <c:v>13</c:v>
                </c:pt>
                <c:pt idx="11">
                  <c:v>12</c:v>
                </c:pt>
                <c:pt idx="12">
                  <c:v>10</c:v>
                </c:pt>
                <c:pt idx="1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3-414D-A1C0-03AE5D135A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7557192"/>
        <c:axId val="617557520"/>
        <c:axId val="0"/>
      </c:bar3DChart>
      <c:catAx>
        <c:axId val="61755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57520"/>
        <c:crosses val="autoZero"/>
        <c:auto val="1"/>
        <c:lblAlgn val="ctr"/>
        <c:lblOffset val="100"/>
        <c:noMultiLvlLbl val="0"/>
      </c:catAx>
      <c:valAx>
        <c:axId val="61755752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1755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[project_dashboard.xlsx]Toss and match winner!PivotTable13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20884516058025E-2"/>
          <c:y val="0.16099191410056118"/>
          <c:w val="0.89923844946517362"/>
          <c:h val="0.53288291470162541"/>
        </c:manualLayout>
      </c:layout>
      <c:lineChart>
        <c:grouping val="standard"/>
        <c:varyColors val="0"/>
        <c:ser>
          <c:idx val="0"/>
          <c:order val="0"/>
          <c:tx>
            <c:strRef>
              <c:f>'Toss and match winner'!$B$3:$B$4</c:f>
              <c:strCache>
                <c:ptCount val="1"/>
                <c:pt idx="0">
                  <c:v>Count of match and toss winner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'Toss and match winner'!$A$5:$A$18</c:f>
              <c:strCache>
                <c:ptCount val="14"/>
                <c:pt idx="0">
                  <c:v>Kochi Tuskers Kerala</c:v>
                </c:pt>
                <c:pt idx="1">
                  <c:v>Delhi Capitals</c:v>
                </c:pt>
                <c:pt idx="2">
                  <c:v>Rising Pune Supergiant</c:v>
                </c:pt>
                <c:pt idx="3">
                  <c:v>Pune Warriors</c:v>
                </c:pt>
                <c:pt idx="4">
                  <c:v>Gujarat Lions</c:v>
                </c:pt>
                <c:pt idx="5">
                  <c:v>Deccan Chargers</c:v>
                </c:pt>
                <c:pt idx="6">
                  <c:v>Sunrisers Hyderabad</c:v>
                </c:pt>
                <c:pt idx="7">
                  <c:v>Rajasthan Royals</c:v>
                </c:pt>
                <c:pt idx="8">
                  <c:v>Kings XI Punjab</c:v>
                </c:pt>
                <c:pt idx="9">
                  <c:v>Delhi Daredevils</c:v>
                </c:pt>
                <c:pt idx="10">
                  <c:v>Royal Challengers Bangalore</c:v>
                </c:pt>
                <c:pt idx="11">
                  <c:v>Kolkata Knight Riders</c:v>
                </c:pt>
                <c:pt idx="12">
                  <c:v>Mumbai Indians</c:v>
                </c:pt>
                <c:pt idx="13">
                  <c:v>Chennai Super Kings</c:v>
                </c:pt>
              </c:strCache>
            </c:strRef>
          </c:cat>
          <c:val>
            <c:numRef>
              <c:f>'Toss and match winner'!$B$5:$B$18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23</c:v>
                </c:pt>
                <c:pt idx="6">
                  <c:v>29</c:v>
                </c:pt>
                <c:pt idx="7">
                  <c:v>36</c:v>
                </c:pt>
                <c:pt idx="8">
                  <c:v>39</c:v>
                </c:pt>
                <c:pt idx="9">
                  <c:v>39</c:v>
                </c:pt>
                <c:pt idx="10">
                  <c:v>46</c:v>
                </c:pt>
                <c:pt idx="11">
                  <c:v>49</c:v>
                </c:pt>
                <c:pt idx="12">
                  <c:v>49</c:v>
                </c:pt>
                <c:pt idx="1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0F-42F8-B48B-C3FC47E5AF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0507832"/>
        <c:axId val="220508488"/>
      </c:lineChart>
      <c:catAx>
        <c:axId val="22050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08488"/>
        <c:crosses val="autoZero"/>
        <c:auto val="1"/>
        <c:lblAlgn val="ctr"/>
        <c:lblOffset val="100"/>
        <c:noMultiLvlLbl val="0"/>
      </c:catAx>
      <c:valAx>
        <c:axId val="2205084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0" u="none" dirty="0">
                    <a:solidFill>
                      <a:schemeClr val="bg1"/>
                    </a:solidFill>
                  </a:rPr>
                  <a:t>Count</a:t>
                </a:r>
              </a:p>
            </c:rich>
          </c:tx>
          <c:layout>
            <c:manualLayout>
              <c:xMode val="edge"/>
              <c:yMode val="edge"/>
              <c:x val="4.6614546823498006E-2"/>
              <c:y val="0.379293591712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20507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[Dashboard.xlsx]2018-19 winner team!PivotTable14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bg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</a:rPr>
              <a:t>2018-2019 winner teams at their homeground</a:t>
            </a:r>
          </a:p>
        </c:rich>
      </c:tx>
      <c:layout>
        <c:manualLayout>
          <c:xMode val="edge"/>
          <c:yMode val="edge"/>
          <c:x val="0.226396311898895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bg1"/>
              </a:solidFill>
              <a:latin typeface="Baskerville Old Face" panose="020206020805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92D05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92D05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92D050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8410024976892"/>
          <c:w val="1"/>
          <c:h val="0.2209547856285545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'2018-19 winner team'!$G$17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'2018-19 winner team'!$F$18:$F$35</c:f>
              <c:multiLvlStrCache>
                <c:ptCount val="9"/>
                <c:lvl>
                  <c:pt idx="0">
                    <c:v>Feroz Shah Kotla</c:v>
                  </c:pt>
                  <c:pt idx="1">
                    <c:v>M Chinnaswamy Stadium</c:v>
                  </c:pt>
                  <c:pt idx="2">
                    <c:v>MA Chidambaram Stadium</c:v>
                  </c:pt>
                  <c:pt idx="3">
                    <c:v>Eden Gardens</c:v>
                  </c:pt>
                  <c:pt idx="4">
                    <c:v>Sawai Mansingh Stadium</c:v>
                  </c:pt>
                  <c:pt idx="5">
                    <c:v>Wankhede Stadium</c:v>
                  </c:pt>
                  <c:pt idx="6">
                    <c:v>Holkar Cricket Stadium</c:v>
                  </c:pt>
                  <c:pt idx="7">
                    <c:v>IS Bindra Stadium</c:v>
                  </c:pt>
                  <c:pt idx="8">
                    <c:v>Rajiv Gandhi International Stadium</c:v>
                  </c:pt>
                </c:lvl>
                <c:lvl>
                  <c:pt idx="0">
                    <c:v>Delhi Daredevils</c:v>
                  </c:pt>
                  <c:pt idx="1">
                    <c:v>Royal Challengers Bangalore</c:v>
                  </c:pt>
                  <c:pt idx="2">
                    <c:v>Chennai Super Kings</c:v>
                  </c:pt>
                  <c:pt idx="3">
                    <c:v>Kolkata Knight Riders</c:v>
                  </c:pt>
                  <c:pt idx="4">
                    <c:v>Rajasthan Royals</c:v>
                  </c:pt>
                  <c:pt idx="5">
                    <c:v>Mumbai Indians</c:v>
                  </c:pt>
                  <c:pt idx="6">
                    <c:v>Kings XI Punjab</c:v>
                  </c:pt>
                  <c:pt idx="8">
                    <c:v>Sunrisers Hyderabad</c:v>
                  </c:pt>
                </c:lvl>
              </c:multiLvlStrCache>
            </c:multiLvlStrRef>
          </c:cat>
          <c:val>
            <c:numRef>
              <c:f>'2018-19 winner team'!$G$18:$G$35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1</c:v>
                </c:pt>
                <c:pt idx="7">
                  <c:v>8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2-4D0C-A100-A9727760F9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0"/>
        <c:gapDepth val="72"/>
        <c:shape val="box"/>
        <c:axId val="777743808"/>
        <c:axId val="777741512"/>
        <c:axId val="0"/>
      </c:bar3DChart>
      <c:catAx>
        <c:axId val="77774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5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41512"/>
        <c:crosses val="autoZero"/>
        <c:auto val="1"/>
        <c:lblAlgn val="ctr"/>
        <c:lblOffset val="100"/>
        <c:noMultiLvlLbl val="0"/>
      </c:catAx>
      <c:valAx>
        <c:axId val="777741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7774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28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SXXXA33333322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7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3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81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1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4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209203" y="2415572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ANALYSIS OF INDIAN PREMIER LEAGUE                     2008-2019</a:t>
            </a:r>
            <a:b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088995" y="1716538"/>
            <a:ext cx="47934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Algerian" panose="04020705040A02060702" pitchFamily="82" charset="0"/>
              </a:rPr>
              <a:t>THANK </a:t>
            </a:r>
            <a:r>
              <a:rPr lang="en-IN" sz="6000" dirty="0">
                <a:latin typeface="Algerian" panose="04020705040A02060702" pitchFamily="82" charset="0"/>
              </a:rPr>
              <a:t>YOU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313F-DEFE-4614-A69F-F853A143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  <a:cs typeface="Arial" panose="020B0604020202020204" pitchFamily="34" charset="0"/>
              </a:rPr>
              <a:t>About data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8178-39F9-4371-B0FB-6D0EA6B12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ANALYSIS ON DATASET OF  MATCH AND DELIVERIES  (2008-2019)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>
                <a:latin typeface="Brush Script MT" panose="03060802040406070304" pitchFamily="66" charset="0"/>
              </a:rPr>
              <a:t>Source - Kaggle</a:t>
            </a:r>
            <a:r>
              <a:rPr lang="en-US" dirty="0">
                <a:latin typeface="Brush Script MT" panose="03060802040406070304" pitchFamily="66" charset="0"/>
              </a:rPr>
              <a:t> </a:t>
            </a:r>
          </a:p>
          <a:p>
            <a:endParaRPr lang="en-IN" dirty="0"/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42E6-BEA6-47AE-9093-0515429BD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83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3674" y="60096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Algerian" panose="04020705040A02060702" pitchFamily="82" charset="0"/>
                <a:cs typeface="Arial" panose="020B0604020202020204" pitchFamily="34" charset="0"/>
              </a:rPr>
              <a:t>OBJECTIVES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953674" y="1236962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TOP 20 BATSMAN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TOP 20 BOWLERS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TOP 20 MAN OF THE MATCH WINNERS FROM 2008-2019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MATCHES WON BY EACH 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  <a:latin typeface="Gabriola" panose="04040605051002020D02" pitchFamily="82" charset="0"/>
              </a:rPr>
              <a:t>TOP 5 BATSMAN VS TOP 5 BOWLERS</a:t>
            </a:r>
            <a:endParaRPr lang="en-US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TOSS AND MATCH WINNERS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Gabriola" panose="04040605051002020D02" pitchFamily="82" charset="0"/>
              </a:rPr>
              <a:t> 2018-19 WINNER TEAMS AT THEIR HOMEGROUNDS</a:t>
            </a:r>
            <a:endParaRPr lang="en-IN" dirty="0">
              <a:latin typeface="Gabriola" panose="04040605051002020D02" pitchFamily="8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97682" y="4054705"/>
            <a:ext cx="8583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0" dirty="0"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SK Raina </a:t>
            </a:r>
            <a:r>
              <a:rPr lang="en-US" sz="1400" b="0" dirty="0">
                <a:latin typeface="Algerian" panose="04020705040A02060702" pitchFamily="82" charset="0"/>
              </a:rPr>
              <a:t>and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V</a:t>
            </a:r>
            <a:r>
              <a:rPr lang="en-US" sz="1800" b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Kohli</a:t>
            </a:r>
            <a:r>
              <a:rPr lang="en-US" sz="1800" b="0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1400" b="0" dirty="0">
                <a:latin typeface="Algerian" panose="04020705040A02060702" pitchFamily="82" charset="0"/>
              </a:rPr>
              <a:t>are the top 2 batsman</a:t>
            </a:r>
            <a:r>
              <a:rPr lang="en-US" sz="1800" b="0" dirty="0">
                <a:latin typeface="Algerian" panose="04020705040A02060702" pitchFamily="82" charset="0"/>
              </a:rPr>
              <a:t>.</a:t>
            </a:r>
            <a:endParaRPr lang="en-IN" sz="18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5DF45F-34C1-4CAD-A1D4-DB07BD137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192007"/>
              </p:ext>
            </p:extLst>
          </p:nvPr>
        </p:nvGraphicFramePr>
        <p:xfrm>
          <a:off x="781050" y="452795"/>
          <a:ext cx="6667500" cy="371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324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97682" y="4054705"/>
            <a:ext cx="8583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 dirty="0"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 Amit Mishra</a:t>
            </a:r>
            <a:r>
              <a:rPr lang="en-US" sz="1400" b="0" dirty="0">
                <a:latin typeface="Algerian" panose="04020705040A02060702" pitchFamily="82" charset="0"/>
              </a:rPr>
              <a:t> is the most desired bowler.</a:t>
            </a:r>
            <a:endParaRPr lang="en-IN" sz="14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42C7F9-FB69-441A-8923-E5F30488B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15853"/>
              </p:ext>
            </p:extLst>
          </p:nvPr>
        </p:nvGraphicFramePr>
        <p:xfrm>
          <a:off x="897682" y="576175"/>
          <a:ext cx="6316980" cy="335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05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97682" y="4054705"/>
            <a:ext cx="8583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CH Gayle</a:t>
            </a:r>
            <a:r>
              <a:rPr lang="en-US" sz="1400" b="0" dirty="0">
                <a:latin typeface="Algerian" panose="04020705040A02060702" pitchFamily="82" charset="0"/>
              </a:rPr>
              <a:t> and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AB de Villers</a:t>
            </a:r>
            <a:r>
              <a:rPr lang="en-US" sz="1400" b="0" dirty="0">
                <a:latin typeface="Algerian" panose="04020705040A02060702" pitchFamily="82" charset="0"/>
              </a:rPr>
              <a:t> are the most valuable players with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21</a:t>
            </a:r>
            <a:r>
              <a:rPr lang="en-US" sz="1400" b="0" dirty="0">
                <a:latin typeface="Algerian" panose="04020705040A02060702" pitchFamily="82" charset="0"/>
              </a:rPr>
              <a:t> and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20</a:t>
            </a:r>
            <a:r>
              <a:rPr lang="en-US" sz="1400" b="0" dirty="0">
                <a:latin typeface="Algerian" panose="04020705040A02060702" pitchFamily="82" charset="0"/>
              </a:rPr>
              <a:t> Man of the Match awards resp.</a:t>
            </a:r>
            <a:endParaRPr lang="en-IN" sz="14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F9B288-49C3-464A-8AEF-E14B55553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981738"/>
              </p:ext>
            </p:extLst>
          </p:nvPr>
        </p:nvGraphicFramePr>
        <p:xfrm>
          <a:off x="897682" y="452795"/>
          <a:ext cx="6387037" cy="360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3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0482" y="4030945"/>
            <a:ext cx="8033657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 dirty="0"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Mumbai Indians</a:t>
            </a:r>
            <a:r>
              <a:rPr lang="en-US" sz="1400" b="0" dirty="0">
                <a:latin typeface="Algerian" panose="04020705040A02060702" pitchFamily="82" charset="0"/>
                <a:cs typeface="Arial" panose="020B0604020202020204" pitchFamily="34" charset="0"/>
              </a:rPr>
              <a:t> is the best team as they won Highest matches</a:t>
            </a:r>
            <a:r>
              <a:rPr lang="en-US" sz="1400" b="0" dirty="0">
                <a:latin typeface="Algerian" panose="04020705040A02060702" pitchFamily="82" charset="0"/>
              </a:rPr>
              <a:t>.</a:t>
            </a:r>
            <a:endParaRPr lang="en-IN" sz="14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EDACA0-1219-4593-B998-E2ABB551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566281"/>
              </p:ext>
            </p:extLst>
          </p:nvPr>
        </p:nvGraphicFramePr>
        <p:xfrm>
          <a:off x="1687285" y="712154"/>
          <a:ext cx="5769429" cy="383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846DB7-B605-416B-935E-158599D1F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532319"/>
              </p:ext>
            </p:extLst>
          </p:nvPr>
        </p:nvGraphicFramePr>
        <p:xfrm>
          <a:off x="1085385" y="476555"/>
          <a:ext cx="6490009" cy="383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11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897682" y="4054705"/>
            <a:ext cx="8583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 dirty="0"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Chennai Super Kings, Mumbai Indians</a:t>
            </a:r>
            <a:r>
              <a:rPr lang="en-US" sz="1400" b="0" dirty="0">
                <a:latin typeface="Algerian" panose="04020705040A02060702" pitchFamily="82" charset="0"/>
              </a:rPr>
              <a:t> and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Kolkata Knight Riders</a:t>
            </a:r>
            <a:r>
              <a:rPr lang="en-US" sz="1400" b="0" dirty="0">
                <a:latin typeface="Algerian" panose="04020705040A02060702" pitchFamily="82" charset="0"/>
              </a:rPr>
              <a:t> wins maximum matches after winning toss.</a:t>
            </a:r>
            <a:endParaRPr lang="en-IN" sz="14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9E11C7-B777-4A1C-AB0A-19FF365AA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20660"/>
              </p:ext>
            </p:extLst>
          </p:nvPr>
        </p:nvGraphicFramePr>
        <p:xfrm>
          <a:off x="461962" y="581890"/>
          <a:ext cx="7432358" cy="335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641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560800" y="4405225"/>
            <a:ext cx="85830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b="0" dirty="0">
                <a:latin typeface="Algerian" panose="04020705040A02060702" pitchFamily="82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Sunrisers Hyderabad</a:t>
            </a:r>
            <a:r>
              <a:rPr lang="en-US" sz="1400" b="0" dirty="0">
                <a:latin typeface="Algerian" panose="04020705040A02060702" pitchFamily="82" charset="0"/>
              </a:rPr>
              <a:t> is the most consistent team on their </a:t>
            </a:r>
            <a:r>
              <a:rPr lang="en-US" sz="1400" b="0" dirty="0" err="1">
                <a:latin typeface="Algerian" panose="04020705040A02060702" pitchFamily="82" charset="0"/>
              </a:rPr>
              <a:t>homeground</a:t>
            </a:r>
            <a:r>
              <a:rPr lang="en-US" sz="1400" b="0" dirty="0">
                <a:latin typeface="Algerian" panose="04020705040A02060702" pitchFamily="82" charset="0"/>
              </a:rPr>
              <a:t>,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Rajiv Gandhi International Stadium</a:t>
            </a:r>
            <a:r>
              <a:rPr lang="en-US" sz="1400" b="0" dirty="0">
                <a:latin typeface="Algerian" panose="04020705040A02060702" pitchFamily="82" charset="0"/>
              </a:rPr>
              <a:t> by winning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10</a:t>
            </a:r>
            <a:r>
              <a:rPr lang="en-US" sz="1400" b="0" dirty="0">
                <a:latin typeface="Algerian" panose="04020705040A02060702" pitchFamily="82" charset="0"/>
              </a:rPr>
              <a:t> games out of </a:t>
            </a:r>
            <a:r>
              <a:rPr lang="en-US" sz="1400" b="0" dirty="0">
                <a:solidFill>
                  <a:srgbClr val="FFFF00"/>
                </a:solidFill>
                <a:latin typeface="Algerian" panose="04020705040A02060702" pitchFamily="82" charset="0"/>
              </a:rPr>
              <a:t>15</a:t>
            </a:r>
            <a:r>
              <a:rPr lang="en-US" sz="1400" b="0" dirty="0">
                <a:latin typeface="Algerian" panose="04020705040A02060702" pitchFamily="82" charset="0"/>
              </a:rPr>
              <a:t> games played on the ground</a:t>
            </a:r>
            <a:endParaRPr lang="en-IN" sz="1400" b="0" dirty="0">
              <a:latin typeface="Algerian" panose="04020705040A02060702" pitchFamily="82" charset="0"/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305BB0-448F-42E0-B141-F6C9792DB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221215"/>
              </p:ext>
            </p:extLst>
          </p:nvPr>
        </p:nvGraphicFramePr>
        <p:xfrm>
          <a:off x="154995" y="252524"/>
          <a:ext cx="8188905" cy="4371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228599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224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Baskerville Old Face</vt:lpstr>
      <vt:lpstr>Brush Script MT</vt:lpstr>
      <vt:lpstr>Calibri</vt:lpstr>
      <vt:lpstr>Gabriola</vt:lpstr>
      <vt:lpstr>Hind</vt:lpstr>
      <vt:lpstr>Wingdings</vt:lpstr>
      <vt:lpstr>Dumaine</vt:lpstr>
      <vt:lpstr>ANALYSIS OF INDIAN PREMIER LEAGUE                     2008-2019 </vt:lpstr>
      <vt:lpstr>About data </vt:lpstr>
      <vt:lpstr>OBJECTIVES</vt:lpstr>
      <vt:lpstr> SK Raina and V Kohli are the top 2 batsman.</vt:lpstr>
      <vt:lpstr>  Amit Mishra is the most desired bowler.</vt:lpstr>
      <vt:lpstr>CH Gayle and AB de Villers are the most valuable players with 21 and 20 Man of the Match awards resp.</vt:lpstr>
      <vt:lpstr> Mumbai Indians is the best team as they won Highest matches.</vt:lpstr>
      <vt:lpstr> Chennai Super Kings, Mumbai Indians and Kolkata Knight Riders wins maximum matches after winning toss.</vt:lpstr>
      <vt:lpstr> Sunrisers Hyderabad is the most consistent team on their homeground, Rajiv Gandhi International Stadium by winning 10 games out of 15 games played on the ground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REAL MOTIVATION FOR THE YOUTH TODAY EXERCISING, DIET OR SURGERY</dc:title>
  <cp:lastModifiedBy>jeetika khandelwal</cp:lastModifiedBy>
  <cp:revision>59</cp:revision>
  <dcterms:modified xsi:type="dcterms:W3CDTF">2020-04-09T19:22:35Z</dcterms:modified>
</cp:coreProperties>
</file>