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1b50299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1b50299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1b50299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1b50299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1b50299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1b50299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1b50299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1b50299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1b50299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1b50299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1b50299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1b50299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1efc7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1efc7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220d1f8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220d1f8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1efc72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1efc72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1efc72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1efc72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1efc72a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1efc72a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1efc72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1efc72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SEGMENT TREE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953125" y="3178975"/>
            <a:ext cx="27741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ASIS KUMAR ROUT</a:t>
            </a:r>
            <a:endParaRPr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JEEUKRISHNAN KAYSHYAP</a:t>
            </a:r>
            <a:b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MUKESH SIYAK</a:t>
            </a:r>
            <a:b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NIRMAL KHEDKAR</a:t>
            </a:r>
            <a:endParaRPr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819150" y="571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WITH HASH MAP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19150" y="1369225"/>
            <a:ext cx="75057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given an array A of length 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perform two types of query in this array-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1.Update an element in the array i.e </a:t>
            </a:r>
            <a:r>
              <a:rPr lang="en" sz="1800">
                <a:highlight>
                  <a:srgbClr val="FFFFFF"/>
                </a:highlight>
              </a:rPr>
              <a:t>change the value of A[index] to X ( A[index]=X)</a:t>
            </a:r>
            <a:endParaRPr sz="1800"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2.Find an element in a subarray (A[l...r]) which is dominating element .Dominating means that there is a number in the subarray that appears in the subarray at least as many times as one more than half of the length of the subarray.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>
                <a:highlight>
                  <a:srgbClr val="FFFFFF"/>
                </a:highlight>
              </a:rPr>
              <a:t>BRUTE FORCE APPROACH-Store the count of elements in a Map of the subarray </a:t>
            </a:r>
            <a:endParaRPr sz="1800">
              <a:highlight>
                <a:srgbClr val="FFFFFF"/>
              </a:highlight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Complexity-O(Q*N)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569935" y="211489"/>
            <a:ext cx="7505700" cy="54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OPERATION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C6ACCB-726D-42B2-A2C3-72F86DFB3F1F}"/>
              </a:ext>
            </a:extLst>
          </p:cNvPr>
          <p:cNvSpPr/>
          <p:nvPr/>
        </p:nvSpPr>
        <p:spPr>
          <a:xfrm>
            <a:off x="2665228" y="739030"/>
            <a:ext cx="302764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1CF2A-F323-4DA4-B638-942FA8471CD4}"/>
              </a:ext>
            </a:extLst>
          </p:cNvPr>
          <p:cNvSpPr/>
          <p:nvPr/>
        </p:nvSpPr>
        <p:spPr>
          <a:xfrm>
            <a:off x="5591809" y="1445775"/>
            <a:ext cx="2164769" cy="9363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2C8AB4-7F41-4CF1-8EFE-1B7C9B5D1C21}"/>
              </a:ext>
            </a:extLst>
          </p:cNvPr>
          <p:cNvSpPr/>
          <p:nvPr/>
        </p:nvSpPr>
        <p:spPr>
          <a:xfrm>
            <a:off x="664448" y="1283273"/>
            <a:ext cx="1995221" cy="10496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86B92-9F87-4826-A5AF-753C67007CBD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2659669" y="1606547"/>
            <a:ext cx="420262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5B29E-6EE2-4033-896E-D495B763AB1F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5249488" y="1588614"/>
            <a:ext cx="342321" cy="32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466CFB-7DCA-460A-9F5E-59ECB74F7DBA}"/>
              </a:ext>
            </a:extLst>
          </p:cNvPr>
          <p:cNvSpPr txBox="1"/>
          <p:nvPr/>
        </p:nvSpPr>
        <p:spPr>
          <a:xfrm>
            <a:off x="4051170" y="1785662"/>
            <a:ext cx="5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1B45A-5B03-4858-8DEF-AFC0342D7980}"/>
              </a:ext>
            </a:extLst>
          </p:cNvPr>
          <p:cNvSpPr txBox="1"/>
          <p:nvPr/>
        </p:nvSpPr>
        <p:spPr>
          <a:xfrm>
            <a:off x="1577360" y="2441538"/>
            <a:ext cx="46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E6431-1531-46C0-97DD-C2B9C02981C3}"/>
              </a:ext>
            </a:extLst>
          </p:cNvPr>
          <p:cNvSpPr txBox="1"/>
          <p:nvPr/>
        </p:nvSpPr>
        <p:spPr>
          <a:xfrm>
            <a:off x="6381881" y="2402391"/>
            <a:ext cx="584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1CA4A60-94FF-4132-8B5F-75FFF5DA702A}"/>
              </a:ext>
            </a:extLst>
          </p:cNvPr>
          <p:cNvSpPr/>
          <p:nvPr/>
        </p:nvSpPr>
        <p:spPr>
          <a:xfrm>
            <a:off x="211829" y="2443190"/>
            <a:ext cx="1576654" cy="10928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2903C27-A610-4EA8-9F03-85F6E8E6A421}"/>
              </a:ext>
            </a:extLst>
          </p:cNvPr>
          <p:cNvCxnSpPr>
            <a:cxnSpLocks/>
            <a:stCxn id="8" idx="4"/>
            <a:endCxn id="140" idx="7"/>
          </p:cNvCxnSpPr>
          <p:nvPr/>
        </p:nvCxnSpPr>
        <p:spPr>
          <a:xfrm flipH="1">
            <a:off x="1557587" y="2332944"/>
            <a:ext cx="104472" cy="2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F821E8C-9B0B-4258-BF53-66901BA1D0EC}"/>
              </a:ext>
            </a:extLst>
          </p:cNvPr>
          <p:cNvCxnSpPr>
            <a:cxnSpLocks/>
            <a:stCxn id="8" idx="5"/>
            <a:endCxn id="57" idx="1"/>
          </p:cNvCxnSpPr>
          <p:nvPr/>
        </p:nvCxnSpPr>
        <p:spPr>
          <a:xfrm>
            <a:off x="2367476" y="2179223"/>
            <a:ext cx="717503" cy="3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DF87A24-C2CF-4E09-9E96-A39107901DFF}"/>
              </a:ext>
            </a:extLst>
          </p:cNvPr>
          <p:cNvSpPr/>
          <p:nvPr/>
        </p:nvSpPr>
        <p:spPr>
          <a:xfrm>
            <a:off x="5019180" y="2483684"/>
            <a:ext cx="1686565" cy="10047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D64B32-0BDF-4C17-93BB-57BA8FC79254}"/>
              </a:ext>
            </a:extLst>
          </p:cNvPr>
          <p:cNvSpPr/>
          <p:nvPr/>
        </p:nvSpPr>
        <p:spPr>
          <a:xfrm>
            <a:off x="7293556" y="2583553"/>
            <a:ext cx="1423459" cy="93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070C80-657E-48E4-9187-AF84C7383867}"/>
              </a:ext>
            </a:extLst>
          </p:cNvPr>
          <p:cNvSpPr/>
          <p:nvPr/>
        </p:nvSpPr>
        <p:spPr>
          <a:xfrm>
            <a:off x="5071706" y="3948066"/>
            <a:ext cx="112367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4A52B9-A528-4997-BB87-C6577F906C93}"/>
              </a:ext>
            </a:extLst>
          </p:cNvPr>
          <p:cNvSpPr/>
          <p:nvPr/>
        </p:nvSpPr>
        <p:spPr>
          <a:xfrm>
            <a:off x="6869691" y="3732588"/>
            <a:ext cx="1275592" cy="1094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F63BD51-7D35-4C98-AC0B-A50A4636B02C}"/>
              </a:ext>
            </a:extLst>
          </p:cNvPr>
          <p:cNvSpPr/>
          <p:nvPr/>
        </p:nvSpPr>
        <p:spPr>
          <a:xfrm>
            <a:off x="2902557" y="2345683"/>
            <a:ext cx="1245656" cy="11533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512E97-D7E3-42F9-ACF8-DBAD82506EF6}"/>
              </a:ext>
            </a:extLst>
          </p:cNvPr>
          <p:cNvSpPr/>
          <p:nvPr/>
        </p:nvSpPr>
        <p:spPr>
          <a:xfrm>
            <a:off x="1727310" y="3457014"/>
            <a:ext cx="1210264" cy="11533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6F47368-621D-4BDF-AA01-D6D1B77ECF92}"/>
              </a:ext>
            </a:extLst>
          </p:cNvPr>
          <p:cNvCxnSpPr>
            <a:cxnSpLocks/>
            <a:stCxn id="140" idx="5"/>
            <a:endCxn id="58" idx="1"/>
          </p:cNvCxnSpPr>
          <p:nvPr/>
        </p:nvCxnSpPr>
        <p:spPr>
          <a:xfrm>
            <a:off x="1557587" y="3375990"/>
            <a:ext cx="346962" cy="24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255E85B-0E0B-4ECB-A766-780883C0DD3D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 flipH="1">
            <a:off x="5236265" y="3488433"/>
            <a:ext cx="626198" cy="60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D88E34-1ABE-414A-A54E-50ED6AD01FCE}"/>
              </a:ext>
            </a:extLst>
          </p:cNvPr>
          <p:cNvCxnSpPr>
            <a:cxnSpLocks/>
            <a:stCxn id="78" idx="0"/>
            <a:endCxn id="56" idx="1"/>
          </p:cNvCxnSpPr>
          <p:nvPr/>
        </p:nvCxnSpPr>
        <p:spPr>
          <a:xfrm>
            <a:off x="6146761" y="3499030"/>
            <a:ext cx="909736" cy="39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94D31-1BD1-415A-BE0D-61C9AFA6D91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862463" y="2342350"/>
            <a:ext cx="256970" cy="14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A731CF-34EF-4E85-A051-4092315649DC}"/>
              </a:ext>
            </a:extLst>
          </p:cNvPr>
          <p:cNvCxnSpPr>
            <a:cxnSpLocks/>
            <a:stCxn id="7" idx="5"/>
            <a:endCxn id="54" idx="0"/>
          </p:cNvCxnSpPr>
          <p:nvPr/>
        </p:nvCxnSpPr>
        <p:spPr>
          <a:xfrm>
            <a:off x="7439555" y="2245042"/>
            <a:ext cx="565731" cy="3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B12C46B-3E0A-4E7E-9E2B-9A75490E4000}"/>
              </a:ext>
            </a:extLst>
          </p:cNvPr>
          <p:cNvSpPr txBox="1"/>
          <p:nvPr/>
        </p:nvSpPr>
        <p:spPr>
          <a:xfrm>
            <a:off x="3435301" y="3609652"/>
            <a:ext cx="54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46F894-B505-402D-8669-FFDECA0176B9}"/>
              </a:ext>
            </a:extLst>
          </p:cNvPr>
          <p:cNvSpPr txBox="1"/>
          <p:nvPr/>
        </p:nvSpPr>
        <p:spPr>
          <a:xfrm>
            <a:off x="2171949" y="4601653"/>
            <a:ext cx="34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5F2F9B-F01B-4136-A3D1-5AA53255C187}"/>
              </a:ext>
            </a:extLst>
          </p:cNvPr>
          <p:cNvSpPr txBox="1"/>
          <p:nvPr/>
        </p:nvSpPr>
        <p:spPr>
          <a:xfrm>
            <a:off x="5557777" y="4930786"/>
            <a:ext cx="27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7597C8-09E4-45E0-8BFC-1D8BF5D2929F}"/>
              </a:ext>
            </a:extLst>
          </p:cNvPr>
          <p:cNvSpPr txBox="1"/>
          <p:nvPr/>
        </p:nvSpPr>
        <p:spPr>
          <a:xfrm>
            <a:off x="7481568" y="4867984"/>
            <a:ext cx="20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B0F1D-5987-4402-8F12-2EE7CB1B5A29}"/>
              </a:ext>
            </a:extLst>
          </p:cNvPr>
          <p:cNvSpPr txBox="1"/>
          <p:nvPr/>
        </p:nvSpPr>
        <p:spPr>
          <a:xfrm>
            <a:off x="8030324" y="3540446"/>
            <a:ext cx="22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B8C597-6130-4CEA-8A46-1C2724C64390}"/>
              </a:ext>
            </a:extLst>
          </p:cNvPr>
          <p:cNvSpPr txBox="1"/>
          <p:nvPr/>
        </p:nvSpPr>
        <p:spPr>
          <a:xfrm>
            <a:off x="5926524" y="3499030"/>
            <a:ext cx="44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4-5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2381E5BC-980F-4864-B027-937F654358F6}"/>
              </a:ext>
            </a:extLst>
          </p:cNvPr>
          <p:cNvGraphicFramePr>
            <a:graphicFrameLocks noGrp="1"/>
          </p:cNvGraphicFramePr>
          <p:nvPr/>
        </p:nvGraphicFramePr>
        <p:xfrm>
          <a:off x="5563914" y="468470"/>
          <a:ext cx="32056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270">
                  <a:extLst>
                    <a:ext uri="{9D8B030D-6E8A-4147-A177-3AD203B41FA5}">
                      <a16:colId xmlns:a16="http://schemas.microsoft.com/office/drawing/2014/main" val="390600148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58438486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466097806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304991880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6226802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5344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0891"/>
                  </a:ext>
                </a:extLst>
              </a:tr>
            </a:tbl>
          </a:graphicData>
        </a:graphic>
      </p:graphicFrame>
      <p:graphicFrame>
        <p:nvGraphicFramePr>
          <p:cNvPr id="160" name="Table 99">
            <a:extLst>
              <a:ext uri="{FF2B5EF4-FFF2-40B4-BE49-F238E27FC236}">
                <a16:creationId xmlns:a16="http://schemas.microsoft.com/office/drawing/2014/main" id="{E6981A95-88D6-49F2-A500-836A2F7309A8}"/>
              </a:ext>
            </a:extLst>
          </p:cNvPr>
          <p:cNvGraphicFramePr>
            <a:graphicFrameLocks noGrp="1"/>
          </p:cNvGraphicFramePr>
          <p:nvPr/>
        </p:nvGraphicFramePr>
        <p:xfrm>
          <a:off x="1933919" y="3739488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61" name="Table 106">
            <a:extLst>
              <a:ext uri="{FF2B5EF4-FFF2-40B4-BE49-F238E27FC236}">
                <a16:creationId xmlns:a16="http://schemas.microsoft.com/office/drawing/2014/main" id="{CBCF50D8-61A7-47EF-9F94-279B6283926E}"/>
              </a:ext>
            </a:extLst>
          </p:cNvPr>
          <p:cNvGraphicFramePr>
            <a:graphicFrameLocks noGrp="1"/>
          </p:cNvGraphicFramePr>
          <p:nvPr/>
        </p:nvGraphicFramePr>
        <p:xfrm>
          <a:off x="2499412" y="3907006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62" name="Table 99">
            <a:extLst>
              <a:ext uri="{FF2B5EF4-FFF2-40B4-BE49-F238E27FC236}">
                <a16:creationId xmlns:a16="http://schemas.microsoft.com/office/drawing/2014/main" id="{4FD4FC7B-CCEB-4826-B7F8-48298C755913}"/>
              </a:ext>
            </a:extLst>
          </p:cNvPr>
          <p:cNvGraphicFramePr>
            <a:graphicFrameLocks noGrp="1"/>
          </p:cNvGraphicFramePr>
          <p:nvPr/>
        </p:nvGraphicFramePr>
        <p:xfrm>
          <a:off x="3156257" y="2618229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63" name="Table 106">
            <a:extLst>
              <a:ext uri="{FF2B5EF4-FFF2-40B4-BE49-F238E27FC236}">
                <a16:creationId xmlns:a16="http://schemas.microsoft.com/office/drawing/2014/main" id="{77FC344D-953C-4818-977E-CF2E75250A0D}"/>
              </a:ext>
            </a:extLst>
          </p:cNvPr>
          <p:cNvGraphicFramePr>
            <a:graphicFrameLocks noGrp="1"/>
          </p:cNvGraphicFramePr>
          <p:nvPr/>
        </p:nvGraphicFramePr>
        <p:xfrm>
          <a:off x="3706102" y="2749315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64" name="Table 99">
            <a:extLst>
              <a:ext uri="{FF2B5EF4-FFF2-40B4-BE49-F238E27FC236}">
                <a16:creationId xmlns:a16="http://schemas.microsoft.com/office/drawing/2014/main" id="{D48F871A-5ADF-4C18-8592-AB2DC1A6806D}"/>
              </a:ext>
            </a:extLst>
          </p:cNvPr>
          <p:cNvGraphicFramePr>
            <a:graphicFrameLocks noGrp="1"/>
          </p:cNvGraphicFramePr>
          <p:nvPr/>
        </p:nvGraphicFramePr>
        <p:xfrm>
          <a:off x="5223375" y="4122266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66" name="Table 106">
            <a:extLst>
              <a:ext uri="{FF2B5EF4-FFF2-40B4-BE49-F238E27FC236}">
                <a16:creationId xmlns:a16="http://schemas.microsoft.com/office/drawing/2014/main" id="{DE1ECAB7-80E9-42DD-8A90-E8188CA5D7AB}"/>
              </a:ext>
            </a:extLst>
          </p:cNvPr>
          <p:cNvGraphicFramePr>
            <a:graphicFrameLocks noGrp="1"/>
          </p:cNvGraphicFramePr>
          <p:nvPr/>
        </p:nvGraphicFramePr>
        <p:xfrm>
          <a:off x="5813430" y="4257461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67" name="Table 99">
            <a:extLst>
              <a:ext uri="{FF2B5EF4-FFF2-40B4-BE49-F238E27FC236}">
                <a16:creationId xmlns:a16="http://schemas.microsoft.com/office/drawing/2014/main" id="{D3E60806-ED9E-4078-AC64-06A7E915E006}"/>
              </a:ext>
            </a:extLst>
          </p:cNvPr>
          <p:cNvGraphicFramePr>
            <a:graphicFrameLocks noGrp="1"/>
          </p:cNvGraphicFramePr>
          <p:nvPr/>
        </p:nvGraphicFramePr>
        <p:xfrm>
          <a:off x="7124103" y="3996241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68" name="Table 99">
            <a:extLst>
              <a:ext uri="{FF2B5EF4-FFF2-40B4-BE49-F238E27FC236}">
                <a16:creationId xmlns:a16="http://schemas.microsoft.com/office/drawing/2014/main" id="{2AA8E197-603E-4D5A-BD07-0470F8748672}"/>
              </a:ext>
            </a:extLst>
          </p:cNvPr>
          <p:cNvGraphicFramePr>
            <a:graphicFrameLocks noGrp="1"/>
          </p:cNvGraphicFramePr>
          <p:nvPr/>
        </p:nvGraphicFramePr>
        <p:xfrm>
          <a:off x="7617253" y="2749315"/>
          <a:ext cx="503274" cy="678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46963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69" name="Table 106">
            <a:extLst>
              <a:ext uri="{FF2B5EF4-FFF2-40B4-BE49-F238E27FC236}">
                <a16:creationId xmlns:a16="http://schemas.microsoft.com/office/drawing/2014/main" id="{0DBA80FE-EAD1-4F7C-9B3B-AEA06FBD9746}"/>
              </a:ext>
            </a:extLst>
          </p:cNvPr>
          <p:cNvGraphicFramePr>
            <a:graphicFrameLocks noGrp="1"/>
          </p:cNvGraphicFramePr>
          <p:nvPr/>
        </p:nvGraphicFramePr>
        <p:xfrm>
          <a:off x="7755495" y="4100858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70" name="Table 106">
            <a:extLst>
              <a:ext uri="{FF2B5EF4-FFF2-40B4-BE49-F238E27FC236}">
                <a16:creationId xmlns:a16="http://schemas.microsoft.com/office/drawing/2014/main" id="{2D4EF818-2A1B-47CF-A288-BEF3408708FC}"/>
              </a:ext>
            </a:extLst>
          </p:cNvPr>
          <p:cNvGraphicFramePr>
            <a:graphicFrameLocks noGrp="1"/>
          </p:cNvGraphicFramePr>
          <p:nvPr/>
        </p:nvGraphicFramePr>
        <p:xfrm>
          <a:off x="8224432" y="2829297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8E7BB814-2E28-463B-A19B-C36AB188BA82}"/>
              </a:ext>
            </a:extLst>
          </p:cNvPr>
          <p:cNvGraphicFramePr>
            <a:graphicFrameLocks noGrp="1"/>
          </p:cNvGraphicFramePr>
          <p:nvPr/>
        </p:nvGraphicFramePr>
        <p:xfrm>
          <a:off x="3337157" y="988265"/>
          <a:ext cx="139787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959">
                  <a:extLst>
                    <a:ext uri="{9D8B030D-6E8A-4147-A177-3AD203B41FA5}">
                      <a16:colId xmlns:a16="http://schemas.microsoft.com/office/drawing/2014/main" val="4029722979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3269982023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1735280342"/>
                    </a:ext>
                  </a:extLst>
                </a:gridCol>
              </a:tblGrid>
              <a:tr h="296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9074"/>
                  </a:ext>
                </a:extLst>
              </a:tr>
              <a:tr h="2966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14912"/>
                  </a:ext>
                </a:extLst>
              </a:tr>
            </a:tbl>
          </a:graphicData>
        </a:graphic>
      </p:graphicFrame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0E5D572D-4228-4B40-8DF0-208F5F601CCB}"/>
              </a:ext>
            </a:extLst>
          </p:cNvPr>
          <p:cNvGraphicFramePr>
            <a:graphicFrameLocks noGrp="1"/>
          </p:cNvGraphicFramePr>
          <p:nvPr/>
        </p:nvGraphicFramePr>
        <p:xfrm>
          <a:off x="4926462" y="1046571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205009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85233"/>
                  </a:ext>
                </a:extLst>
              </a:tr>
            </a:tbl>
          </a:graphicData>
        </a:graphic>
      </p:graphicFrame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8273E630-62A5-4276-9F73-167D43791010}"/>
              </a:ext>
            </a:extLst>
          </p:cNvPr>
          <p:cNvGraphicFramePr>
            <a:graphicFrameLocks noGrp="1"/>
          </p:cNvGraphicFramePr>
          <p:nvPr/>
        </p:nvGraphicFramePr>
        <p:xfrm>
          <a:off x="1142230" y="1461798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96" name="Table 96">
            <a:extLst>
              <a:ext uri="{FF2B5EF4-FFF2-40B4-BE49-F238E27FC236}">
                <a16:creationId xmlns:a16="http://schemas.microsoft.com/office/drawing/2014/main" id="{2BE354BA-D25A-48E5-A60D-1FE14D0674D6}"/>
              </a:ext>
            </a:extLst>
          </p:cNvPr>
          <p:cNvGraphicFramePr>
            <a:graphicFrameLocks noGrp="1"/>
          </p:cNvGraphicFramePr>
          <p:nvPr/>
        </p:nvGraphicFramePr>
        <p:xfrm>
          <a:off x="2045600" y="1588614"/>
          <a:ext cx="4701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0135">
                  <a:extLst>
                    <a:ext uri="{9D8B030D-6E8A-4147-A177-3AD203B41FA5}">
                      <a16:colId xmlns:a16="http://schemas.microsoft.com/office/drawing/2014/main" val="301544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0727"/>
                  </a:ext>
                </a:extLst>
              </a:tr>
            </a:tbl>
          </a:graphicData>
        </a:graphic>
      </p:graphicFrame>
      <p:graphicFrame>
        <p:nvGraphicFramePr>
          <p:cNvPr id="121" name="Table 68">
            <a:extLst>
              <a:ext uri="{FF2B5EF4-FFF2-40B4-BE49-F238E27FC236}">
                <a16:creationId xmlns:a16="http://schemas.microsoft.com/office/drawing/2014/main" id="{4630EA42-4F20-48C8-99D4-FD2259233E3C}"/>
              </a:ext>
            </a:extLst>
          </p:cNvPr>
          <p:cNvGraphicFramePr>
            <a:graphicFrameLocks noGrp="1"/>
          </p:cNvGraphicFramePr>
          <p:nvPr/>
        </p:nvGraphicFramePr>
        <p:xfrm>
          <a:off x="5332288" y="2653581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14" name="Table 114">
            <a:extLst>
              <a:ext uri="{FF2B5EF4-FFF2-40B4-BE49-F238E27FC236}">
                <a16:creationId xmlns:a16="http://schemas.microsoft.com/office/drawing/2014/main" id="{163C13F2-50CC-4BD6-ADC4-5D5BC358A30D}"/>
              </a:ext>
            </a:extLst>
          </p:cNvPr>
          <p:cNvGraphicFramePr>
            <a:graphicFrameLocks noGrp="1"/>
          </p:cNvGraphicFramePr>
          <p:nvPr/>
        </p:nvGraphicFramePr>
        <p:xfrm>
          <a:off x="6252055" y="2787053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163666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0808"/>
                  </a:ext>
                </a:extLst>
              </a:tr>
            </a:tbl>
          </a:graphicData>
        </a:graphic>
      </p:graphicFrame>
      <p:graphicFrame>
        <p:nvGraphicFramePr>
          <p:cNvPr id="135" name="Table 68">
            <a:extLst>
              <a:ext uri="{FF2B5EF4-FFF2-40B4-BE49-F238E27FC236}">
                <a16:creationId xmlns:a16="http://schemas.microsoft.com/office/drawing/2014/main" id="{AC9E75C5-B72E-4BF8-BEE2-D9768F77CF83}"/>
              </a:ext>
            </a:extLst>
          </p:cNvPr>
          <p:cNvGraphicFramePr>
            <a:graphicFrameLocks noGrp="1"/>
          </p:cNvGraphicFramePr>
          <p:nvPr/>
        </p:nvGraphicFramePr>
        <p:xfrm>
          <a:off x="6087385" y="1577079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18" name="Table 118">
            <a:extLst>
              <a:ext uri="{FF2B5EF4-FFF2-40B4-BE49-F238E27FC236}">
                <a16:creationId xmlns:a16="http://schemas.microsoft.com/office/drawing/2014/main" id="{0CF3E78B-D715-4226-97E9-77E4CAF23B45}"/>
              </a:ext>
            </a:extLst>
          </p:cNvPr>
          <p:cNvGraphicFramePr>
            <a:graphicFrameLocks noGrp="1"/>
          </p:cNvGraphicFramePr>
          <p:nvPr/>
        </p:nvGraphicFramePr>
        <p:xfrm>
          <a:off x="7093406" y="1715926"/>
          <a:ext cx="34614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149">
                  <a:extLst>
                    <a:ext uri="{9D8B030D-6E8A-4147-A177-3AD203B41FA5}">
                      <a16:colId xmlns:a16="http://schemas.microsoft.com/office/drawing/2014/main" val="403869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95321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ED626DC2-5810-4E30-B219-6DC0CA52A147}"/>
              </a:ext>
            </a:extLst>
          </p:cNvPr>
          <p:cNvSpPr txBox="1"/>
          <p:nvPr/>
        </p:nvSpPr>
        <p:spPr>
          <a:xfrm>
            <a:off x="665956" y="3531552"/>
            <a:ext cx="46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1-2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48368DC-1881-4E49-AB47-644F0770E829}"/>
              </a:ext>
            </a:extLst>
          </p:cNvPr>
          <p:cNvSpPr/>
          <p:nvPr/>
        </p:nvSpPr>
        <p:spPr>
          <a:xfrm>
            <a:off x="183309" y="3806807"/>
            <a:ext cx="1259703" cy="1020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A1B357-387D-405E-AB72-F8DD06AEB159}"/>
              </a:ext>
            </a:extLst>
          </p:cNvPr>
          <p:cNvCxnSpPr>
            <a:cxnSpLocks/>
            <a:stCxn id="140" idx="4"/>
            <a:endCxn id="146" idx="0"/>
          </p:cNvCxnSpPr>
          <p:nvPr/>
        </p:nvCxnSpPr>
        <p:spPr>
          <a:xfrm flipH="1">
            <a:off x="813161" y="3536033"/>
            <a:ext cx="186995" cy="2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e 99">
            <a:extLst>
              <a:ext uri="{FF2B5EF4-FFF2-40B4-BE49-F238E27FC236}">
                <a16:creationId xmlns:a16="http://schemas.microsoft.com/office/drawing/2014/main" id="{71E58E13-923D-4BA9-99D1-EF95BE702354}"/>
              </a:ext>
            </a:extLst>
          </p:cNvPr>
          <p:cNvGraphicFramePr>
            <a:graphicFrameLocks noGrp="1"/>
          </p:cNvGraphicFramePr>
          <p:nvPr/>
        </p:nvGraphicFramePr>
        <p:xfrm>
          <a:off x="366882" y="3917785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59" name="Table 106">
            <a:extLst>
              <a:ext uri="{FF2B5EF4-FFF2-40B4-BE49-F238E27FC236}">
                <a16:creationId xmlns:a16="http://schemas.microsoft.com/office/drawing/2014/main" id="{32091C5F-A471-4ECA-AD5A-8BFE136D7407}"/>
              </a:ext>
            </a:extLst>
          </p:cNvPr>
          <p:cNvGraphicFramePr>
            <a:graphicFrameLocks noGrp="1"/>
          </p:cNvGraphicFramePr>
          <p:nvPr/>
        </p:nvGraphicFramePr>
        <p:xfrm>
          <a:off x="961476" y="4087989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65" name="Table 68">
            <a:extLst>
              <a:ext uri="{FF2B5EF4-FFF2-40B4-BE49-F238E27FC236}">
                <a16:creationId xmlns:a16="http://schemas.microsoft.com/office/drawing/2014/main" id="{1BE2CA06-7411-42B7-A190-ECC24EDBF5DB}"/>
              </a:ext>
            </a:extLst>
          </p:cNvPr>
          <p:cNvGraphicFramePr>
            <a:graphicFrameLocks noGrp="1"/>
          </p:cNvGraphicFramePr>
          <p:nvPr/>
        </p:nvGraphicFramePr>
        <p:xfrm>
          <a:off x="490885" y="2591804"/>
          <a:ext cx="65134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673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325673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41" name="Table 143">
            <a:extLst>
              <a:ext uri="{FF2B5EF4-FFF2-40B4-BE49-F238E27FC236}">
                <a16:creationId xmlns:a16="http://schemas.microsoft.com/office/drawing/2014/main" id="{4799B429-A6A7-4923-ADA5-7471E15279F1}"/>
              </a:ext>
            </a:extLst>
          </p:cNvPr>
          <p:cNvGraphicFramePr>
            <a:graphicFrameLocks noGrp="1"/>
          </p:cNvGraphicFramePr>
          <p:nvPr/>
        </p:nvGraphicFramePr>
        <p:xfrm>
          <a:off x="1206117" y="2787053"/>
          <a:ext cx="371243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243">
                  <a:extLst>
                    <a:ext uri="{9D8B030D-6E8A-4147-A177-3AD203B41FA5}">
                      <a16:colId xmlns:a16="http://schemas.microsoft.com/office/drawing/2014/main" val="292282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90342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C2EC6181-3C6F-44AF-A42F-9EACB5D3524E}"/>
              </a:ext>
            </a:extLst>
          </p:cNvPr>
          <p:cNvSpPr txBox="1"/>
          <p:nvPr/>
        </p:nvSpPr>
        <p:spPr>
          <a:xfrm>
            <a:off x="664448" y="4827573"/>
            <a:ext cx="30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298320" y="12662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OPERATION</a:t>
            </a:r>
            <a:endParaRPr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7171AB4-D8C3-4445-9210-F99850261E67}"/>
              </a:ext>
            </a:extLst>
          </p:cNvPr>
          <p:cNvSpPr/>
          <p:nvPr/>
        </p:nvSpPr>
        <p:spPr>
          <a:xfrm>
            <a:off x="2665228" y="739030"/>
            <a:ext cx="302764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1A2D76-3D11-45BC-BD3F-4C3D47E09BD2}"/>
              </a:ext>
            </a:extLst>
          </p:cNvPr>
          <p:cNvSpPr/>
          <p:nvPr/>
        </p:nvSpPr>
        <p:spPr>
          <a:xfrm>
            <a:off x="5591809" y="1445775"/>
            <a:ext cx="2164769" cy="9363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013118-480F-4C30-B8E4-187099F93D86}"/>
              </a:ext>
            </a:extLst>
          </p:cNvPr>
          <p:cNvSpPr/>
          <p:nvPr/>
        </p:nvSpPr>
        <p:spPr>
          <a:xfrm>
            <a:off x="664448" y="1283273"/>
            <a:ext cx="1995221" cy="10496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8DEF27-411E-4005-99FF-57BA41C4CD61}"/>
              </a:ext>
            </a:extLst>
          </p:cNvPr>
          <p:cNvCxnSpPr>
            <a:cxnSpLocks/>
            <a:endCxn id="67" idx="6"/>
          </p:cNvCxnSpPr>
          <p:nvPr/>
        </p:nvCxnSpPr>
        <p:spPr>
          <a:xfrm flipH="1">
            <a:off x="2659669" y="1606547"/>
            <a:ext cx="420262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5582EC-9EAB-450F-A077-D38080B4AF7B}"/>
              </a:ext>
            </a:extLst>
          </p:cNvPr>
          <p:cNvCxnSpPr>
            <a:cxnSpLocks/>
            <a:stCxn id="65" idx="5"/>
            <a:endCxn id="66" idx="2"/>
          </p:cNvCxnSpPr>
          <p:nvPr/>
        </p:nvCxnSpPr>
        <p:spPr>
          <a:xfrm>
            <a:off x="5249488" y="1588614"/>
            <a:ext cx="342321" cy="32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C1E02F-9B7E-4136-B6E1-3CDD9D10BF0E}"/>
              </a:ext>
            </a:extLst>
          </p:cNvPr>
          <p:cNvSpPr txBox="1"/>
          <p:nvPr/>
        </p:nvSpPr>
        <p:spPr>
          <a:xfrm>
            <a:off x="4051170" y="1785662"/>
            <a:ext cx="5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180B37-4457-46A1-91F7-C7A615A7BA8F}"/>
              </a:ext>
            </a:extLst>
          </p:cNvPr>
          <p:cNvSpPr txBox="1"/>
          <p:nvPr/>
        </p:nvSpPr>
        <p:spPr>
          <a:xfrm>
            <a:off x="1577360" y="2441538"/>
            <a:ext cx="46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E11711-3043-4CDB-811B-B1B9633DF3D0}"/>
              </a:ext>
            </a:extLst>
          </p:cNvPr>
          <p:cNvSpPr txBox="1"/>
          <p:nvPr/>
        </p:nvSpPr>
        <p:spPr>
          <a:xfrm>
            <a:off x="6381881" y="2402391"/>
            <a:ext cx="584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37ABCD-273E-49E2-92E9-160A14EF7533}"/>
              </a:ext>
            </a:extLst>
          </p:cNvPr>
          <p:cNvSpPr/>
          <p:nvPr/>
        </p:nvSpPr>
        <p:spPr>
          <a:xfrm>
            <a:off x="183309" y="2427109"/>
            <a:ext cx="1576654" cy="10928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69B9E0-7CA7-47F3-81F3-A79C207CA451}"/>
              </a:ext>
            </a:extLst>
          </p:cNvPr>
          <p:cNvCxnSpPr>
            <a:cxnSpLocks/>
            <a:stCxn id="67" idx="4"/>
            <a:endCxn id="73" idx="7"/>
          </p:cNvCxnSpPr>
          <p:nvPr/>
        </p:nvCxnSpPr>
        <p:spPr>
          <a:xfrm flipH="1">
            <a:off x="1529067" y="2332944"/>
            <a:ext cx="132992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A8C0F5-96A0-4F1D-A5E0-32E793481B74}"/>
              </a:ext>
            </a:extLst>
          </p:cNvPr>
          <p:cNvCxnSpPr>
            <a:cxnSpLocks/>
            <a:stCxn id="67" idx="5"/>
            <a:endCxn id="80" idx="1"/>
          </p:cNvCxnSpPr>
          <p:nvPr/>
        </p:nvCxnSpPr>
        <p:spPr>
          <a:xfrm>
            <a:off x="2367476" y="2179223"/>
            <a:ext cx="717503" cy="3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2468241-735B-4615-BC75-437BD7D5DE7D}"/>
              </a:ext>
            </a:extLst>
          </p:cNvPr>
          <p:cNvSpPr/>
          <p:nvPr/>
        </p:nvSpPr>
        <p:spPr>
          <a:xfrm>
            <a:off x="5019180" y="2483684"/>
            <a:ext cx="1686565" cy="10047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615565-34A5-4F8A-9D1A-1BE0F4E152CC}"/>
              </a:ext>
            </a:extLst>
          </p:cNvPr>
          <p:cNvSpPr/>
          <p:nvPr/>
        </p:nvSpPr>
        <p:spPr>
          <a:xfrm>
            <a:off x="7293556" y="2583553"/>
            <a:ext cx="1423459" cy="93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CEF390-36CD-4E1F-A48D-E3D5E6C532D5}"/>
              </a:ext>
            </a:extLst>
          </p:cNvPr>
          <p:cNvSpPr/>
          <p:nvPr/>
        </p:nvSpPr>
        <p:spPr>
          <a:xfrm>
            <a:off x="5071706" y="3948066"/>
            <a:ext cx="112367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27817FD-7AA8-4D6D-ABE0-7E833BAA4BD6}"/>
              </a:ext>
            </a:extLst>
          </p:cNvPr>
          <p:cNvSpPr/>
          <p:nvPr/>
        </p:nvSpPr>
        <p:spPr>
          <a:xfrm>
            <a:off x="6869691" y="3732588"/>
            <a:ext cx="1275592" cy="1094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6854EB9-F70E-48FE-8445-814CA0F26F7E}"/>
              </a:ext>
            </a:extLst>
          </p:cNvPr>
          <p:cNvSpPr/>
          <p:nvPr/>
        </p:nvSpPr>
        <p:spPr>
          <a:xfrm>
            <a:off x="2902557" y="2345683"/>
            <a:ext cx="1245656" cy="11533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1981A1-89C2-455E-B575-D3BF53B3C4DC}"/>
              </a:ext>
            </a:extLst>
          </p:cNvPr>
          <p:cNvSpPr/>
          <p:nvPr/>
        </p:nvSpPr>
        <p:spPr>
          <a:xfrm>
            <a:off x="1727310" y="3457014"/>
            <a:ext cx="1210264" cy="11533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40E342-EFF6-460B-8391-426ABD22E08E}"/>
              </a:ext>
            </a:extLst>
          </p:cNvPr>
          <p:cNvCxnSpPr>
            <a:cxnSpLocks/>
            <a:stCxn id="73" idx="5"/>
            <a:endCxn id="81" idx="1"/>
          </p:cNvCxnSpPr>
          <p:nvPr/>
        </p:nvCxnSpPr>
        <p:spPr>
          <a:xfrm>
            <a:off x="1529067" y="3359909"/>
            <a:ext cx="375482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050C4CF-F3AF-47D5-B60B-917F8CE94B55}"/>
              </a:ext>
            </a:extLst>
          </p:cNvPr>
          <p:cNvSpPr txBox="1"/>
          <p:nvPr/>
        </p:nvSpPr>
        <p:spPr>
          <a:xfrm>
            <a:off x="3435301" y="3609652"/>
            <a:ext cx="54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ACCF2-46C5-4C00-B63C-2DD1F333DD39}"/>
              </a:ext>
            </a:extLst>
          </p:cNvPr>
          <p:cNvSpPr txBox="1"/>
          <p:nvPr/>
        </p:nvSpPr>
        <p:spPr>
          <a:xfrm>
            <a:off x="2171949" y="4601653"/>
            <a:ext cx="34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E61FA6-B42C-4564-ABE6-DC6ADFFDAD70}"/>
              </a:ext>
            </a:extLst>
          </p:cNvPr>
          <p:cNvSpPr txBox="1"/>
          <p:nvPr/>
        </p:nvSpPr>
        <p:spPr>
          <a:xfrm>
            <a:off x="8030324" y="3540446"/>
            <a:ext cx="22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82564C-7915-447D-BD0A-953329E07FCF}"/>
              </a:ext>
            </a:extLst>
          </p:cNvPr>
          <p:cNvSpPr txBox="1"/>
          <p:nvPr/>
        </p:nvSpPr>
        <p:spPr>
          <a:xfrm>
            <a:off x="5926524" y="3499030"/>
            <a:ext cx="44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4-5</a:t>
            </a:r>
          </a:p>
        </p:txBody>
      </p:sp>
      <p:graphicFrame>
        <p:nvGraphicFramePr>
          <p:cNvPr id="91" name="Table 99">
            <a:extLst>
              <a:ext uri="{FF2B5EF4-FFF2-40B4-BE49-F238E27FC236}">
                <a16:creationId xmlns:a16="http://schemas.microsoft.com/office/drawing/2014/main" id="{81F00B18-8267-4DD9-863C-280FC8267B50}"/>
              </a:ext>
            </a:extLst>
          </p:cNvPr>
          <p:cNvGraphicFramePr>
            <a:graphicFrameLocks noGrp="1"/>
          </p:cNvGraphicFramePr>
          <p:nvPr/>
        </p:nvGraphicFramePr>
        <p:xfrm>
          <a:off x="1933919" y="3739488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92" name="Table 106">
            <a:extLst>
              <a:ext uri="{FF2B5EF4-FFF2-40B4-BE49-F238E27FC236}">
                <a16:creationId xmlns:a16="http://schemas.microsoft.com/office/drawing/2014/main" id="{27E76D4C-F57E-470A-839F-44CA036458F4}"/>
              </a:ext>
            </a:extLst>
          </p:cNvPr>
          <p:cNvGraphicFramePr>
            <a:graphicFrameLocks noGrp="1"/>
          </p:cNvGraphicFramePr>
          <p:nvPr/>
        </p:nvGraphicFramePr>
        <p:xfrm>
          <a:off x="2499412" y="3907006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93" name="Table 99">
            <a:extLst>
              <a:ext uri="{FF2B5EF4-FFF2-40B4-BE49-F238E27FC236}">
                <a16:creationId xmlns:a16="http://schemas.microsoft.com/office/drawing/2014/main" id="{31849193-788F-4E5F-833C-7D731101ECD8}"/>
              </a:ext>
            </a:extLst>
          </p:cNvPr>
          <p:cNvGraphicFramePr>
            <a:graphicFrameLocks noGrp="1"/>
          </p:cNvGraphicFramePr>
          <p:nvPr/>
        </p:nvGraphicFramePr>
        <p:xfrm>
          <a:off x="3156257" y="2618229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94" name="Table 106">
            <a:extLst>
              <a:ext uri="{FF2B5EF4-FFF2-40B4-BE49-F238E27FC236}">
                <a16:creationId xmlns:a16="http://schemas.microsoft.com/office/drawing/2014/main" id="{644099AC-C463-48EF-B26A-0846D1D90175}"/>
              </a:ext>
            </a:extLst>
          </p:cNvPr>
          <p:cNvGraphicFramePr>
            <a:graphicFrameLocks noGrp="1"/>
          </p:cNvGraphicFramePr>
          <p:nvPr/>
        </p:nvGraphicFramePr>
        <p:xfrm>
          <a:off x="3706102" y="2749315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95" name="Table 99">
            <a:extLst>
              <a:ext uri="{FF2B5EF4-FFF2-40B4-BE49-F238E27FC236}">
                <a16:creationId xmlns:a16="http://schemas.microsoft.com/office/drawing/2014/main" id="{426EEAFE-08EC-4BC1-B4D3-348130044317}"/>
              </a:ext>
            </a:extLst>
          </p:cNvPr>
          <p:cNvGraphicFramePr>
            <a:graphicFrameLocks noGrp="1"/>
          </p:cNvGraphicFramePr>
          <p:nvPr/>
        </p:nvGraphicFramePr>
        <p:xfrm>
          <a:off x="5223375" y="4122266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96" name="Table 106">
            <a:extLst>
              <a:ext uri="{FF2B5EF4-FFF2-40B4-BE49-F238E27FC236}">
                <a16:creationId xmlns:a16="http://schemas.microsoft.com/office/drawing/2014/main" id="{943E18B7-1B5D-40D2-8315-80AD64F84634}"/>
              </a:ext>
            </a:extLst>
          </p:cNvPr>
          <p:cNvGraphicFramePr>
            <a:graphicFrameLocks noGrp="1"/>
          </p:cNvGraphicFramePr>
          <p:nvPr/>
        </p:nvGraphicFramePr>
        <p:xfrm>
          <a:off x="5813430" y="4257461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97" name="Table 99">
            <a:extLst>
              <a:ext uri="{FF2B5EF4-FFF2-40B4-BE49-F238E27FC236}">
                <a16:creationId xmlns:a16="http://schemas.microsoft.com/office/drawing/2014/main" id="{6F0D8A91-B312-4053-B016-62381988516C}"/>
              </a:ext>
            </a:extLst>
          </p:cNvPr>
          <p:cNvGraphicFramePr>
            <a:graphicFrameLocks noGrp="1"/>
          </p:cNvGraphicFramePr>
          <p:nvPr/>
        </p:nvGraphicFramePr>
        <p:xfrm>
          <a:off x="7124103" y="3996241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98" name="Table 99">
            <a:extLst>
              <a:ext uri="{FF2B5EF4-FFF2-40B4-BE49-F238E27FC236}">
                <a16:creationId xmlns:a16="http://schemas.microsoft.com/office/drawing/2014/main" id="{3BD89C8C-483A-4B12-A5FE-102260A4ED2D}"/>
              </a:ext>
            </a:extLst>
          </p:cNvPr>
          <p:cNvGraphicFramePr>
            <a:graphicFrameLocks noGrp="1"/>
          </p:cNvGraphicFramePr>
          <p:nvPr/>
        </p:nvGraphicFramePr>
        <p:xfrm>
          <a:off x="7617253" y="2749315"/>
          <a:ext cx="503274" cy="678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46963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99" name="Table 106">
            <a:extLst>
              <a:ext uri="{FF2B5EF4-FFF2-40B4-BE49-F238E27FC236}">
                <a16:creationId xmlns:a16="http://schemas.microsoft.com/office/drawing/2014/main" id="{DF61B7EC-07D7-4640-9225-82C311088A86}"/>
              </a:ext>
            </a:extLst>
          </p:cNvPr>
          <p:cNvGraphicFramePr>
            <a:graphicFrameLocks noGrp="1"/>
          </p:cNvGraphicFramePr>
          <p:nvPr/>
        </p:nvGraphicFramePr>
        <p:xfrm>
          <a:off x="7755495" y="4100858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00" name="Table 106">
            <a:extLst>
              <a:ext uri="{FF2B5EF4-FFF2-40B4-BE49-F238E27FC236}">
                <a16:creationId xmlns:a16="http://schemas.microsoft.com/office/drawing/2014/main" id="{4003F779-B39D-4176-88D4-A9248A3A9F77}"/>
              </a:ext>
            </a:extLst>
          </p:cNvPr>
          <p:cNvGraphicFramePr>
            <a:graphicFrameLocks noGrp="1"/>
          </p:cNvGraphicFramePr>
          <p:nvPr/>
        </p:nvGraphicFramePr>
        <p:xfrm>
          <a:off x="8224432" y="2829297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01" name="Table 44">
            <a:extLst>
              <a:ext uri="{FF2B5EF4-FFF2-40B4-BE49-F238E27FC236}">
                <a16:creationId xmlns:a16="http://schemas.microsoft.com/office/drawing/2014/main" id="{736C0AAA-530E-47D3-8029-C55B47EAD517}"/>
              </a:ext>
            </a:extLst>
          </p:cNvPr>
          <p:cNvGraphicFramePr>
            <a:graphicFrameLocks noGrp="1"/>
          </p:cNvGraphicFramePr>
          <p:nvPr/>
        </p:nvGraphicFramePr>
        <p:xfrm>
          <a:off x="3337157" y="988265"/>
          <a:ext cx="139787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959">
                  <a:extLst>
                    <a:ext uri="{9D8B030D-6E8A-4147-A177-3AD203B41FA5}">
                      <a16:colId xmlns:a16="http://schemas.microsoft.com/office/drawing/2014/main" val="4029722979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3269982023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1735280342"/>
                    </a:ext>
                  </a:extLst>
                </a:gridCol>
              </a:tblGrid>
              <a:tr h="296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9074"/>
                  </a:ext>
                </a:extLst>
              </a:tr>
              <a:tr h="2966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14912"/>
                  </a:ext>
                </a:extLst>
              </a:tr>
            </a:tbl>
          </a:graphicData>
        </a:graphic>
      </p:graphicFrame>
      <p:graphicFrame>
        <p:nvGraphicFramePr>
          <p:cNvPr id="102" name="Table 61">
            <a:extLst>
              <a:ext uri="{FF2B5EF4-FFF2-40B4-BE49-F238E27FC236}">
                <a16:creationId xmlns:a16="http://schemas.microsoft.com/office/drawing/2014/main" id="{0DFB7F9A-1A46-4616-B0B5-77D81C18ED4B}"/>
              </a:ext>
            </a:extLst>
          </p:cNvPr>
          <p:cNvGraphicFramePr>
            <a:graphicFrameLocks noGrp="1"/>
          </p:cNvGraphicFramePr>
          <p:nvPr/>
        </p:nvGraphicFramePr>
        <p:xfrm>
          <a:off x="4926462" y="1046571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205009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85233"/>
                  </a:ext>
                </a:extLst>
              </a:tr>
            </a:tbl>
          </a:graphicData>
        </a:graphic>
      </p:graphicFrame>
      <p:graphicFrame>
        <p:nvGraphicFramePr>
          <p:cNvPr id="103" name="Table 68">
            <a:extLst>
              <a:ext uri="{FF2B5EF4-FFF2-40B4-BE49-F238E27FC236}">
                <a16:creationId xmlns:a16="http://schemas.microsoft.com/office/drawing/2014/main" id="{88904BC7-9899-458E-8F71-F1E31811B774}"/>
              </a:ext>
            </a:extLst>
          </p:cNvPr>
          <p:cNvGraphicFramePr>
            <a:graphicFrameLocks noGrp="1"/>
          </p:cNvGraphicFramePr>
          <p:nvPr/>
        </p:nvGraphicFramePr>
        <p:xfrm>
          <a:off x="1142230" y="1461798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04" name="Table 96">
            <a:extLst>
              <a:ext uri="{FF2B5EF4-FFF2-40B4-BE49-F238E27FC236}">
                <a16:creationId xmlns:a16="http://schemas.microsoft.com/office/drawing/2014/main" id="{C669E22E-48AC-47AE-96BA-8142FF2C937A}"/>
              </a:ext>
            </a:extLst>
          </p:cNvPr>
          <p:cNvGraphicFramePr>
            <a:graphicFrameLocks noGrp="1"/>
          </p:cNvGraphicFramePr>
          <p:nvPr/>
        </p:nvGraphicFramePr>
        <p:xfrm>
          <a:off x="2045600" y="1588614"/>
          <a:ext cx="4701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0135">
                  <a:extLst>
                    <a:ext uri="{9D8B030D-6E8A-4147-A177-3AD203B41FA5}">
                      <a16:colId xmlns:a16="http://schemas.microsoft.com/office/drawing/2014/main" val="301544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0727"/>
                  </a:ext>
                </a:extLst>
              </a:tr>
            </a:tbl>
          </a:graphicData>
        </a:graphic>
      </p:graphicFrame>
      <p:graphicFrame>
        <p:nvGraphicFramePr>
          <p:cNvPr id="105" name="Table 68">
            <a:extLst>
              <a:ext uri="{FF2B5EF4-FFF2-40B4-BE49-F238E27FC236}">
                <a16:creationId xmlns:a16="http://schemas.microsoft.com/office/drawing/2014/main" id="{3267248E-EF5D-452D-BCA4-23D0973C09CE}"/>
              </a:ext>
            </a:extLst>
          </p:cNvPr>
          <p:cNvGraphicFramePr>
            <a:graphicFrameLocks noGrp="1"/>
          </p:cNvGraphicFramePr>
          <p:nvPr/>
        </p:nvGraphicFramePr>
        <p:xfrm>
          <a:off x="5332288" y="2653581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06" name="Table 114">
            <a:extLst>
              <a:ext uri="{FF2B5EF4-FFF2-40B4-BE49-F238E27FC236}">
                <a16:creationId xmlns:a16="http://schemas.microsoft.com/office/drawing/2014/main" id="{0868F66B-BAD7-4328-811E-63257B4205E5}"/>
              </a:ext>
            </a:extLst>
          </p:cNvPr>
          <p:cNvGraphicFramePr>
            <a:graphicFrameLocks noGrp="1"/>
          </p:cNvGraphicFramePr>
          <p:nvPr/>
        </p:nvGraphicFramePr>
        <p:xfrm>
          <a:off x="6252055" y="2787053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163666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0808"/>
                  </a:ext>
                </a:extLst>
              </a:tr>
            </a:tbl>
          </a:graphicData>
        </a:graphic>
      </p:graphicFrame>
      <p:graphicFrame>
        <p:nvGraphicFramePr>
          <p:cNvPr id="107" name="Table 68">
            <a:extLst>
              <a:ext uri="{FF2B5EF4-FFF2-40B4-BE49-F238E27FC236}">
                <a16:creationId xmlns:a16="http://schemas.microsoft.com/office/drawing/2014/main" id="{D4027494-1E75-4CF4-8542-300DB1D04E02}"/>
              </a:ext>
            </a:extLst>
          </p:cNvPr>
          <p:cNvGraphicFramePr>
            <a:graphicFrameLocks noGrp="1"/>
          </p:cNvGraphicFramePr>
          <p:nvPr/>
        </p:nvGraphicFramePr>
        <p:xfrm>
          <a:off x="6087385" y="1577079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08" name="Table 118">
            <a:extLst>
              <a:ext uri="{FF2B5EF4-FFF2-40B4-BE49-F238E27FC236}">
                <a16:creationId xmlns:a16="http://schemas.microsoft.com/office/drawing/2014/main" id="{43DA984C-8D82-423A-8E87-5DF263EEEF8F}"/>
              </a:ext>
            </a:extLst>
          </p:cNvPr>
          <p:cNvGraphicFramePr>
            <a:graphicFrameLocks noGrp="1"/>
          </p:cNvGraphicFramePr>
          <p:nvPr/>
        </p:nvGraphicFramePr>
        <p:xfrm>
          <a:off x="7093406" y="1715926"/>
          <a:ext cx="34614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149">
                  <a:extLst>
                    <a:ext uri="{9D8B030D-6E8A-4147-A177-3AD203B41FA5}">
                      <a16:colId xmlns:a16="http://schemas.microsoft.com/office/drawing/2014/main" val="403869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95321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7C2B270F-6A76-4D3E-BC84-F31C110213B4}"/>
              </a:ext>
            </a:extLst>
          </p:cNvPr>
          <p:cNvSpPr txBox="1"/>
          <p:nvPr/>
        </p:nvSpPr>
        <p:spPr>
          <a:xfrm>
            <a:off x="665956" y="3531552"/>
            <a:ext cx="46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1-2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55AAF95-DFA4-4A70-86EF-B8D9CD8A8433}"/>
              </a:ext>
            </a:extLst>
          </p:cNvPr>
          <p:cNvSpPr/>
          <p:nvPr/>
        </p:nvSpPr>
        <p:spPr>
          <a:xfrm>
            <a:off x="183309" y="3806807"/>
            <a:ext cx="1259703" cy="1020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25550B-D506-4202-925B-880C832DF95C}"/>
              </a:ext>
            </a:extLst>
          </p:cNvPr>
          <p:cNvCxnSpPr>
            <a:cxnSpLocks/>
            <a:stCxn id="73" idx="4"/>
            <a:endCxn id="110" idx="0"/>
          </p:cNvCxnSpPr>
          <p:nvPr/>
        </p:nvCxnSpPr>
        <p:spPr>
          <a:xfrm flipH="1">
            <a:off x="813161" y="3519952"/>
            <a:ext cx="158475" cy="2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99">
            <a:extLst>
              <a:ext uri="{FF2B5EF4-FFF2-40B4-BE49-F238E27FC236}">
                <a16:creationId xmlns:a16="http://schemas.microsoft.com/office/drawing/2014/main" id="{A4C0B6D1-E96F-403F-941A-E883B8715AFE}"/>
              </a:ext>
            </a:extLst>
          </p:cNvPr>
          <p:cNvGraphicFramePr>
            <a:graphicFrameLocks noGrp="1"/>
          </p:cNvGraphicFramePr>
          <p:nvPr/>
        </p:nvGraphicFramePr>
        <p:xfrm>
          <a:off x="366882" y="3917785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13" name="Table 106">
            <a:extLst>
              <a:ext uri="{FF2B5EF4-FFF2-40B4-BE49-F238E27FC236}">
                <a16:creationId xmlns:a16="http://schemas.microsoft.com/office/drawing/2014/main" id="{F7C3558A-0087-41CC-B0B1-0FA78C3B61C8}"/>
              </a:ext>
            </a:extLst>
          </p:cNvPr>
          <p:cNvGraphicFramePr>
            <a:graphicFrameLocks noGrp="1"/>
          </p:cNvGraphicFramePr>
          <p:nvPr/>
        </p:nvGraphicFramePr>
        <p:xfrm>
          <a:off x="961476" y="4087989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14" name="Table 68">
            <a:extLst>
              <a:ext uri="{FF2B5EF4-FFF2-40B4-BE49-F238E27FC236}">
                <a16:creationId xmlns:a16="http://schemas.microsoft.com/office/drawing/2014/main" id="{8AE38775-0928-439F-AEEF-81B442D988CB}"/>
              </a:ext>
            </a:extLst>
          </p:cNvPr>
          <p:cNvGraphicFramePr>
            <a:graphicFrameLocks noGrp="1"/>
          </p:cNvGraphicFramePr>
          <p:nvPr/>
        </p:nvGraphicFramePr>
        <p:xfrm>
          <a:off x="490885" y="2591804"/>
          <a:ext cx="65134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673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325673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15" name="Table 143">
            <a:extLst>
              <a:ext uri="{FF2B5EF4-FFF2-40B4-BE49-F238E27FC236}">
                <a16:creationId xmlns:a16="http://schemas.microsoft.com/office/drawing/2014/main" id="{F338D1A9-3D63-47F6-8ADA-650EB9D3BF78}"/>
              </a:ext>
            </a:extLst>
          </p:cNvPr>
          <p:cNvGraphicFramePr>
            <a:graphicFrameLocks noGrp="1"/>
          </p:cNvGraphicFramePr>
          <p:nvPr/>
        </p:nvGraphicFramePr>
        <p:xfrm>
          <a:off x="1206117" y="2787053"/>
          <a:ext cx="371243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243">
                  <a:extLst>
                    <a:ext uri="{9D8B030D-6E8A-4147-A177-3AD203B41FA5}">
                      <a16:colId xmlns:a16="http://schemas.microsoft.com/office/drawing/2014/main" val="292282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90342"/>
                  </a:ext>
                </a:extLst>
              </a:tr>
            </a:tbl>
          </a:graphicData>
        </a:graphic>
      </p:graphicFrame>
      <p:graphicFrame>
        <p:nvGraphicFramePr>
          <p:cNvPr id="116" name="Table 80">
            <a:extLst>
              <a:ext uri="{FF2B5EF4-FFF2-40B4-BE49-F238E27FC236}">
                <a16:creationId xmlns:a16="http://schemas.microsoft.com/office/drawing/2014/main" id="{0697CF3A-345E-48D1-A8B1-06A68135E664}"/>
              </a:ext>
            </a:extLst>
          </p:cNvPr>
          <p:cNvGraphicFramePr>
            <a:graphicFrameLocks noGrp="1"/>
          </p:cNvGraphicFramePr>
          <p:nvPr/>
        </p:nvGraphicFramePr>
        <p:xfrm>
          <a:off x="5563914" y="468470"/>
          <a:ext cx="32056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270">
                  <a:extLst>
                    <a:ext uri="{9D8B030D-6E8A-4147-A177-3AD203B41FA5}">
                      <a16:colId xmlns:a16="http://schemas.microsoft.com/office/drawing/2014/main" val="390600148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58438486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466097806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304991880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6226802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5344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0891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2639F16D-E6A5-4E8A-BDAE-1F2F08E1F6B8}"/>
              </a:ext>
            </a:extLst>
          </p:cNvPr>
          <p:cNvSpPr txBox="1"/>
          <p:nvPr/>
        </p:nvSpPr>
        <p:spPr>
          <a:xfrm>
            <a:off x="664448" y="4827573"/>
            <a:ext cx="30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C6EED-E29F-4193-B827-C82957F8D82D}"/>
              </a:ext>
            </a:extLst>
          </p:cNvPr>
          <p:cNvSpPr txBox="1"/>
          <p:nvPr/>
        </p:nvSpPr>
        <p:spPr>
          <a:xfrm>
            <a:off x="476383" y="733344"/>
            <a:ext cx="108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1</a:t>
            </a:r>
            <a:r>
              <a:rPr lang="en-IN" baseline="30000" dirty="0"/>
              <a:t>st</a:t>
            </a:r>
            <a:r>
              <a:rPr lang="en-IN" dirty="0"/>
              <a:t> element -2</a:t>
            </a:r>
          </a:p>
        </p:txBody>
      </p:sp>
      <p:graphicFrame>
        <p:nvGraphicFramePr>
          <p:cNvPr id="118" name="Table 99">
            <a:extLst>
              <a:ext uri="{FF2B5EF4-FFF2-40B4-BE49-F238E27FC236}">
                <a16:creationId xmlns:a16="http://schemas.microsoft.com/office/drawing/2014/main" id="{D0585EF0-99C9-4F30-B3F5-0A7B02D23A7E}"/>
              </a:ext>
            </a:extLst>
          </p:cNvPr>
          <p:cNvGraphicFramePr>
            <a:graphicFrameLocks noGrp="1"/>
          </p:cNvGraphicFramePr>
          <p:nvPr/>
        </p:nvGraphicFramePr>
        <p:xfrm>
          <a:off x="387335" y="3917785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19" name="Table 106">
            <a:extLst>
              <a:ext uri="{FF2B5EF4-FFF2-40B4-BE49-F238E27FC236}">
                <a16:creationId xmlns:a16="http://schemas.microsoft.com/office/drawing/2014/main" id="{95455D28-DF50-4D1B-A27B-1B697C4EC5BC}"/>
              </a:ext>
            </a:extLst>
          </p:cNvPr>
          <p:cNvGraphicFramePr>
            <a:graphicFrameLocks noGrp="1"/>
          </p:cNvGraphicFramePr>
          <p:nvPr/>
        </p:nvGraphicFramePr>
        <p:xfrm>
          <a:off x="961475" y="4094660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0" name="Table 99">
            <a:extLst>
              <a:ext uri="{FF2B5EF4-FFF2-40B4-BE49-F238E27FC236}">
                <a16:creationId xmlns:a16="http://schemas.microsoft.com/office/drawing/2014/main" id="{977CB902-E02B-40EE-8FB4-767E13F19010}"/>
              </a:ext>
            </a:extLst>
          </p:cNvPr>
          <p:cNvGraphicFramePr>
            <a:graphicFrameLocks noGrp="1"/>
          </p:cNvGraphicFramePr>
          <p:nvPr/>
        </p:nvGraphicFramePr>
        <p:xfrm>
          <a:off x="618907" y="2602450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2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21" name="Table 106">
            <a:extLst>
              <a:ext uri="{FF2B5EF4-FFF2-40B4-BE49-F238E27FC236}">
                <a16:creationId xmlns:a16="http://schemas.microsoft.com/office/drawing/2014/main" id="{F179B630-E76E-4B3D-8340-ECDF9EDE32A4}"/>
              </a:ext>
            </a:extLst>
          </p:cNvPr>
          <p:cNvGraphicFramePr>
            <a:graphicFrameLocks noGrp="1"/>
          </p:cNvGraphicFramePr>
          <p:nvPr/>
        </p:nvGraphicFramePr>
        <p:xfrm>
          <a:off x="1222078" y="2809419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2" name="Table 99">
            <a:extLst>
              <a:ext uri="{FF2B5EF4-FFF2-40B4-BE49-F238E27FC236}">
                <a16:creationId xmlns:a16="http://schemas.microsoft.com/office/drawing/2014/main" id="{D78801B4-2871-4598-B14A-5F613970248F}"/>
              </a:ext>
            </a:extLst>
          </p:cNvPr>
          <p:cNvGraphicFramePr>
            <a:graphicFrameLocks noGrp="1"/>
          </p:cNvGraphicFramePr>
          <p:nvPr/>
        </p:nvGraphicFramePr>
        <p:xfrm>
          <a:off x="1259064" y="1484164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23" name="Table 106">
            <a:extLst>
              <a:ext uri="{FF2B5EF4-FFF2-40B4-BE49-F238E27FC236}">
                <a16:creationId xmlns:a16="http://schemas.microsoft.com/office/drawing/2014/main" id="{D48580A7-D668-40CB-9815-D66A2BF26CE2}"/>
              </a:ext>
            </a:extLst>
          </p:cNvPr>
          <p:cNvGraphicFramePr>
            <a:graphicFrameLocks noGrp="1"/>
          </p:cNvGraphicFramePr>
          <p:nvPr/>
        </p:nvGraphicFramePr>
        <p:xfrm>
          <a:off x="2045851" y="1613505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4" name="Table 68">
            <a:extLst>
              <a:ext uri="{FF2B5EF4-FFF2-40B4-BE49-F238E27FC236}">
                <a16:creationId xmlns:a16="http://schemas.microsoft.com/office/drawing/2014/main" id="{69EAAA65-B83D-4F03-8360-09EEE89D2686}"/>
              </a:ext>
            </a:extLst>
          </p:cNvPr>
          <p:cNvGraphicFramePr>
            <a:graphicFrameLocks noGrp="1"/>
          </p:cNvGraphicFramePr>
          <p:nvPr/>
        </p:nvGraphicFramePr>
        <p:xfrm>
          <a:off x="3589124" y="883117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25" name="Table 106">
            <a:extLst>
              <a:ext uri="{FF2B5EF4-FFF2-40B4-BE49-F238E27FC236}">
                <a16:creationId xmlns:a16="http://schemas.microsoft.com/office/drawing/2014/main" id="{E4CE36CA-61A0-47FF-9382-6CADB7F52263}"/>
              </a:ext>
            </a:extLst>
          </p:cNvPr>
          <p:cNvGraphicFramePr>
            <a:graphicFrameLocks noGrp="1"/>
          </p:cNvGraphicFramePr>
          <p:nvPr/>
        </p:nvGraphicFramePr>
        <p:xfrm>
          <a:off x="4880199" y="1065804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>
            <a:extLst>
              <a:ext uri="{FF2B5EF4-FFF2-40B4-BE49-F238E27FC236}">
                <a16:creationId xmlns:a16="http://schemas.microsoft.com/office/drawing/2014/main" id="{647EEFD6-9FF8-4FD0-B58D-509EA6FD6911}"/>
              </a:ext>
            </a:extLst>
          </p:cNvPr>
          <p:cNvSpPr/>
          <p:nvPr/>
        </p:nvSpPr>
        <p:spPr>
          <a:xfrm>
            <a:off x="2665228" y="739030"/>
            <a:ext cx="302764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919C2D-6977-48E5-AB2D-5691C66F0133}"/>
              </a:ext>
            </a:extLst>
          </p:cNvPr>
          <p:cNvSpPr/>
          <p:nvPr/>
        </p:nvSpPr>
        <p:spPr>
          <a:xfrm>
            <a:off x="5591809" y="1445775"/>
            <a:ext cx="2164769" cy="9363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8C7742F-1D7A-42A9-A30F-FEE386D41E32}"/>
              </a:ext>
            </a:extLst>
          </p:cNvPr>
          <p:cNvSpPr/>
          <p:nvPr/>
        </p:nvSpPr>
        <p:spPr>
          <a:xfrm>
            <a:off x="664448" y="1283273"/>
            <a:ext cx="1995221" cy="10496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76102-CDE8-4D32-A8EF-94806A72635D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2659669" y="1606547"/>
            <a:ext cx="420262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66A54DB-59D5-4E0B-BFCF-C90CBDD6A53D}"/>
              </a:ext>
            </a:extLst>
          </p:cNvPr>
          <p:cNvCxnSpPr>
            <a:cxnSpLocks/>
            <a:stCxn id="88" idx="5"/>
            <a:endCxn id="89" idx="2"/>
          </p:cNvCxnSpPr>
          <p:nvPr/>
        </p:nvCxnSpPr>
        <p:spPr>
          <a:xfrm>
            <a:off x="5249488" y="1588614"/>
            <a:ext cx="342321" cy="32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606A98-5F4E-440E-88E0-B6C2A8C57DF5}"/>
              </a:ext>
            </a:extLst>
          </p:cNvPr>
          <p:cNvSpPr txBox="1"/>
          <p:nvPr/>
        </p:nvSpPr>
        <p:spPr>
          <a:xfrm>
            <a:off x="4051170" y="1785662"/>
            <a:ext cx="5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C52498-9DFF-4060-AA9A-060E64ED9CE7}"/>
              </a:ext>
            </a:extLst>
          </p:cNvPr>
          <p:cNvSpPr txBox="1"/>
          <p:nvPr/>
        </p:nvSpPr>
        <p:spPr>
          <a:xfrm>
            <a:off x="1577360" y="2441538"/>
            <a:ext cx="46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4F4CFA-ADEC-4F67-9BFD-47D7DE59A789}"/>
              </a:ext>
            </a:extLst>
          </p:cNvPr>
          <p:cNvSpPr txBox="1"/>
          <p:nvPr/>
        </p:nvSpPr>
        <p:spPr>
          <a:xfrm>
            <a:off x="6381881" y="2402391"/>
            <a:ext cx="584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4-6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9344D6-EB12-4503-B0ED-507F54D712D1}"/>
              </a:ext>
            </a:extLst>
          </p:cNvPr>
          <p:cNvSpPr/>
          <p:nvPr/>
        </p:nvSpPr>
        <p:spPr>
          <a:xfrm>
            <a:off x="183309" y="2427109"/>
            <a:ext cx="1576654" cy="10928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05492C-52FD-4E6A-994A-C382B392F6C5}"/>
              </a:ext>
            </a:extLst>
          </p:cNvPr>
          <p:cNvCxnSpPr>
            <a:cxnSpLocks/>
            <a:stCxn id="90" idx="4"/>
            <a:endCxn id="96" idx="7"/>
          </p:cNvCxnSpPr>
          <p:nvPr/>
        </p:nvCxnSpPr>
        <p:spPr>
          <a:xfrm flipH="1">
            <a:off x="1529067" y="2332944"/>
            <a:ext cx="132992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1ADCC7C-A0B6-4755-9DD6-93CC9A62775A}"/>
              </a:ext>
            </a:extLst>
          </p:cNvPr>
          <p:cNvCxnSpPr>
            <a:cxnSpLocks/>
            <a:stCxn id="90" idx="5"/>
            <a:endCxn id="103" idx="1"/>
          </p:cNvCxnSpPr>
          <p:nvPr/>
        </p:nvCxnSpPr>
        <p:spPr>
          <a:xfrm>
            <a:off x="2367476" y="2179223"/>
            <a:ext cx="717503" cy="33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BD2FEE6-B68C-4C38-8437-A469088B99C0}"/>
              </a:ext>
            </a:extLst>
          </p:cNvPr>
          <p:cNvSpPr/>
          <p:nvPr/>
        </p:nvSpPr>
        <p:spPr>
          <a:xfrm>
            <a:off x="5019180" y="2483684"/>
            <a:ext cx="1686565" cy="10047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53C6FA8-6CF6-4A23-9DA7-F1A7DDCAD19C}"/>
              </a:ext>
            </a:extLst>
          </p:cNvPr>
          <p:cNvSpPr/>
          <p:nvPr/>
        </p:nvSpPr>
        <p:spPr>
          <a:xfrm>
            <a:off x="7293556" y="2583553"/>
            <a:ext cx="1423459" cy="93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262FA2-D484-41A9-8C76-D9C612138490}"/>
              </a:ext>
            </a:extLst>
          </p:cNvPr>
          <p:cNvSpPr/>
          <p:nvPr/>
        </p:nvSpPr>
        <p:spPr>
          <a:xfrm>
            <a:off x="5071706" y="3948066"/>
            <a:ext cx="1123679" cy="99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E7875C-B946-4930-A52E-2DC2EDE85809}"/>
              </a:ext>
            </a:extLst>
          </p:cNvPr>
          <p:cNvSpPr/>
          <p:nvPr/>
        </p:nvSpPr>
        <p:spPr>
          <a:xfrm>
            <a:off x="6869691" y="3732588"/>
            <a:ext cx="1275592" cy="1094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13323F4-4C78-48CA-9F14-160B54E6E827}"/>
              </a:ext>
            </a:extLst>
          </p:cNvPr>
          <p:cNvSpPr/>
          <p:nvPr/>
        </p:nvSpPr>
        <p:spPr>
          <a:xfrm>
            <a:off x="2902557" y="2345683"/>
            <a:ext cx="1245656" cy="11533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AF6651-D73D-4D47-B3C6-580951F883D5}"/>
              </a:ext>
            </a:extLst>
          </p:cNvPr>
          <p:cNvSpPr/>
          <p:nvPr/>
        </p:nvSpPr>
        <p:spPr>
          <a:xfrm>
            <a:off x="1727310" y="3457014"/>
            <a:ext cx="1210264" cy="11533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8186C0-93FF-4F3A-ACD6-37ABD3F2B65C}"/>
              </a:ext>
            </a:extLst>
          </p:cNvPr>
          <p:cNvCxnSpPr>
            <a:cxnSpLocks/>
            <a:stCxn id="96" idx="5"/>
            <a:endCxn id="104" idx="1"/>
          </p:cNvCxnSpPr>
          <p:nvPr/>
        </p:nvCxnSpPr>
        <p:spPr>
          <a:xfrm>
            <a:off x="1529067" y="3359909"/>
            <a:ext cx="375482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7DE7E2-3EA4-455F-96D6-DBD0467E2CE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862463" y="2342350"/>
            <a:ext cx="256970" cy="14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9D06DEF-1082-4C6F-8D23-C8E2D3A9FBE0}"/>
              </a:ext>
            </a:extLst>
          </p:cNvPr>
          <p:cNvCxnSpPr>
            <a:cxnSpLocks/>
            <a:stCxn id="89" idx="5"/>
            <a:endCxn id="100" idx="0"/>
          </p:cNvCxnSpPr>
          <p:nvPr/>
        </p:nvCxnSpPr>
        <p:spPr>
          <a:xfrm>
            <a:off x="7439555" y="2245042"/>
            <a:ext cx="565731" cy="3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5F40EE0-5137-43D9-B1AB-67AA9161AFEC}"/>
              </a:ext>
            </a:extLst>
          </p:cNvPr>
          <p:cNvSpPr txBox="1"/>
          <p:nvPr/>
        </p:nvSpPr>
        <p:spPr>
          <a:xfrm>
            <a:off x="3435301" y="3609652"/>
            <a:ext cx="54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76EC3-67D8-48E5-8FE9-D07BFDB4771D}"/>
              </a:ext>
            </a:extLst>
          </p:cNvPr>
          <p:cNvSpPr txBox="1"/>
          <p:nvPr/>
        </p:nvSpPr>
        <p:spPr>
          <a:xfrm>
            <a:off x="2171949" y="4601653"/>
            <a:ext cx="34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ECDD29-2215-4B20-8B73-3A3A54281C74}"/>
              </a:ext>
            </a:extLst>
          </p:cNvPr>
          <p:cNvSpPr txBox="1"/>
          <p:nvPr/>
        </p:nvSpPr>
        <p:spPr>
          <a:xfrm>
            <a:off x="8030324" y="3540446"/>
            <a:ext cx="22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E65F1D-0D80-4CD7-8586-200A9FA7848E}"/>
              </a:ext>
            </a:extLst>
          </p:cNvPr>
          <p:cNvSpPr txBox="1"/>
          <p:nvPr/>
        </p:nvSpPr>
        <p:spPr>
          <a:xfrm>
            <a:off x="5926524" y="3499030"/>
            <a:ext cx="44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4-5</a:t>
            </a:r>
          </a:p>
        </p:txBody>
      </p:sp>
      <p:graphicFrame>
        <p:nvGraphicFramePr>
          <p:cNvPr id="114" name="Table 99">
            <a:extLst>
              <a:ext uri="{FF2B5EF4-FFF2-40B4-BE49-F238E27FC236}">
                <a16:creationId xmlns:a16="http://schemas.microsoft.com/office/drawing/2014/main" id="{57862111-C013-4C41-AC78-8F130B5B45F8}"/>
              </a:ext>
            </a:extLst>
          </p:cNvPr>
          <p:cNvGraphicFramePr>
            <a:graphicFrameLocks noGrp="1"/>
          </p:cNvGraphicFramePr>
          <p:nvPr/>
        </p:nvGraphicFramePr>
        <p:xfrm>
          <a:off x="1933919" y="3739488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15" name="Table 106">
            <a:extLst>
              <a:ext uri="{FF2B5EF4-FFF2-40B4-BE49-F238E27FC236}">
                <a16:creationId xmlns:a16="http://schemas.microsoft.com/office/drawing/2014/main" id="{40317DEE-A3F1-4B58-B8A7-182E68FF7E08}"/>
              </a:ext>
            </a:extLst>
          </p:cNvPr>
          <p:cNvGraphicFramePr>
            <a:graphicFrameLocks noGrp="1"/>
          </p:cNvGraphicFramePr>
          <p:nvPr/>
        </p:nvGraphicFramePr>
        <p:xfrm>
          <a:off x="2499412" y="3907006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16" name="Table 99">
            <a:extLst>
              <a:ext uri="{FF2B5EF4-FFF2-40B4-BE49-F238E27FC236}">
                <a16:creationId xmlns:a16="http://schemas.microsoft.com/office/drawing/2014/main" id="{44148D4C-D079-4BCA-9CE8-5A433CEC73FE}"/>
              </a:ext>
            </a:extLst>
          </p:cNvPr>
          <p:cNvGraphicFramePr>
            <a:graphicFrameLocks noGrp="1"/>
          </p:cNvGraphicFramePr>
          <p:nvPr/>
        </p:nvGraphicFramePr>
        <p:xfrm>
          <a:off x="3156257" y="2618229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17" name="Table 106">
            <a:extLst>
              <a:ext uri="{FF2B5EF4-FFF2-40B4-BE49-F238E27FC236}">
                <a16:creationId xmlns:a16="http://schemas.microsoft.com/office/drawing/2014/main" id="{E5335B4A-6316-4B8A-84EC-4449898B1BC7}"/>
              </a:ext>
            </a:extLst>
          </p:cNvPr>
          <p:cNvGraphicFramePr>
            <a:graphicFrameLocks noGrp="1"/>
          </p:cNvGraphicFramePr>
          <p:nvPr/>
        </p:nvGraphicFramePr>
        <p:xfrm>
          <a:off x="3706102" y="2749315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18" name="Table 99">
            <a:extLst>
              <a:ext uri="{FF2B5EF4-FFF2-40B4-BE49-F238E27FC236}">
                <a16:creationId xmlns:a16="http://schemas.microsoft.com/office/drawing/2014/main" id="{21D6CDF7-9DEE-4F13-9B66-90F38818D721}"/>
              </a:ext>
            </a:extLst>
          </p:cNvPr>
          <p:cNvGraphicFramePr>
            <a:graphicFrameLocks noGrp="1"/>
          </p:cNvGraphicFramePr>
          <p:nvPr/>
        </p:nvGraphicFramePr>
        <p:xfrm>
          <a:off x="5223375" y="4122266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19" name="Table 106">
            <a:extLst>
              <a:ext uri="{FF2B5EF4-FFF2-40B4-BE49-F238E27FC236}">
                <a16:creationId xmlns:a16="http://schemas.microsoft.com/office/drawing/2014/main" id="{BA639C8F-B25E-4CD3-9B3C-6065E157D5D7}"/>
              </a:ext>
            </a:extLst>
          </p:cNvPr>
          <p:cNvGraphicFramePr>
            <a:graphicFrameLocks noGrp="1"/>
          </p:cNvGraphicFramePr>
          <p:nvPr/>
        </p:nvGraphicFramePr>
        <p:xfrm>
          <a:off x="5813430" y="4257461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0" name="Table 99">
            <a:extLst>
              <a:ext uri="{FF2B5EF4-FFF2-40B4-BE49-F238E27FC236}">
                <a16:creationId xmlns:a16="http://schemas.microsoft.com/office/drawing/2014/main" id="{7FDA4A64-BCAD-49A2-AF15-76413702DCAD}"/>
              </a:ext>
            </a:extLst>
          </p:cNvPr>
          <p:cNvGraphicFramePr>
            <a:graphicFrameLocks noGrp="1"/>
          </p:cNvGraphicFramePr>
          <p:nvPr/>
        </p:nvGraphicFramePr>
        <p:xfrm>
          <a:off x="7124103" y="3996241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21" name="Table 99">
            <a:extLst>
              <a:ext uri="{FF2B5EF4-FFF2-40B4-BE49-F238E27FC236}">
                <a16:creationId xmlns:a16="http://schemas.microsoft.com/office/drawing/2014/main" id="{4EAF63B1-7BE0-46D3-A179-F163CEDD9466}"/>
              </a:ext>
            </a:extLst>
          </p:cNvPr>
          <p:cNvGraphicFramePr>
            <a:graphicFrameLocks noGrp="1"/>
          </p:cNvGraphicFramePr>
          <p:nvPr/>
        </p:nvGraphicFramePr>
        <p:xfrm>
          <a:off x="7617253" y="2749315"/>
          <a:ext cx="503274" cy="678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46963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3194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22" name="Table 106">
            <a:extLst>
              <a:ext uri="{FF2B5EF4-FFF2-40B4-BE49-F238E27FC236}">
                <a16:creationId xmlns:a16="http://schemas.microsoft.com/office/drawing/2014/main" id="{0088A6B1-20D1-4379-845D-95BAF3506613}"/>
              </a:ext>
            </a:extLst>
          </p:cNvPr>
          <p:cNvGraphicFramePr>
            <a:graphicFrameLocks noGrp="1"/>
          </p:cNvGraphicFramePr>
          <p:nvPr/>
        </p:nvGraphicFramePr>
        <p:xfrm>
          <a:off x="7755495" y="4100858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3" name="Table 106">
            <a:extLst>
              <a:ext uri="{FF2B5EF4-FFF2-40B4-BE49-F238E27FC236}">
                <a16:creationId xmlns:a16="http://schemas.microsoft.com/office/drawing/2014/main" id="{873D29FD-C763-4252-8495-BD833E1AA6F2}"/>
              </a:ext>
            </a:extLst>
          </p:cNvPr>
          <p:cNvGraphicFramePr>
            <a:graphicFrameLocks noGrp="1"/>
          </p:cNvGraphicFramePr>
          <p:nvPr/>
        </p:nvGraphicFramePr>
        <p:xfrm>
          <a:off x="8224432" y="2829297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24" name="Table 44">
            <a:extLst>
              <a:ext uri="{FF2B5EF4-FFF2-40B4-BE49-F238E27FC236}">
                <a16:creationId xmlns:a16="http://schemas.microsoft.com/office/drawing/2014/main" id="{F22803E4-7943-4050-838B-7F39C4D718DB}"/>
              </a:ext>
            </a:extLst>
          </p:cNvPr>
          <p:cNvGraphicFramePr>
            <a:graphicFrameLocks noGrp="1"/>
          </p:cNvGraphicFramePr>
          <p:nvPr/>
        </p:nvGraphicFramePr>
        <p:xfrm>
          <a:off x="3337157" y="988265"/>
          <a:ext cx="139787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959">
                  <a:extLst>
                    <a:ext uri="{9D8B030D-6E8A-4147-A177-3AD203B41FA5}">
                      <a16:colId xmlns:a16="http://schemas.microsoft.com/office/drawing/2014/main" val="4029722979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3269982023"/>
                    </a:ext>
                  </a:extLst>
                </a:gridCol>
                <a:gridCol w="465959">
                  <a:extLst>
                    <a:ext uri="{9D8B030D-6E8A-4147-A177-3AD203B41FA5}">
                      <a16:colId xmlns:a16="http://schemas.microsoft.com/office/drawing/2014/main" val="1735280342"/>
                    </a:ext>
                  </a:extLst>
                </a:gridCol>
              </a:tblGrid>
              <a:tr h="296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9074"/>
                  </a:ext>
                </a:extLst>
              </a:tr>
              <a:tr h="2966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14912"/>
                  </a:ext>
                </a:extLst>
              </a:tr>
            </a:tbl>
          </a:graphicData>
        </a:graphic>
      </p:graphicFrame>
      <p:graphicFrame>
        <p:nvGraphicFramePr>
          <p:cNvPr id="125" name="Table 61">
            <a:extLst>
              <a:ext uri="{FF2B5EF4-FFF2-40B4-BE49-F238E27FC236}">
                <a16:creationId xmlns:a16="http://schemas.microsoft.com/office/drawing/2014/main" id="{1C7CAC16-2687-4E96-8DDB-616C4FE24A20}"/>
              </a:ext>
            </a:extLst>
          </p:cNvPr>
          <p:cNvGraphicFramePr>
            <a:graphicFrameLocks noGrp="1"/>
          </p:cNvGraphicFramePr>
          <p:nvPr/>
        </p:nvGraphicFramePr>
        <p:xfrm>
          <a:off x="4926462" y="1046571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205009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85233"/>
                  </a:ext>
                </a:extLst>
              </a:tr>
            </a:tbl>
          </a:graphicData>
        </a:graphic>
      </p:graphicFrame>
      <p:graphicFrame>
        <p:nvGraphicFramePr>
          <p:cNvPr id="126" name="Table 68">
            <a:extLst>
              <a:ext uri="{FF2B5EF4-FFF2-40B4-BE49-F238E27FC236}">
                <a16:creationId xmlns:a16="http://schemas.microsoft.com/office/drawing/2014/main" id="{7EE0B21F-B8C1-4026-924F-BE2A00AF77DC}"/>
              </a:ext>
            </a:extLst>
          </p:cNvPr>
          <p:cNvGraphicFramePr>
            <a:graphicFrameLocks noGrp="1"/>
          </p:cNvGraphicFramePr>
          <p:nvPr/>
        </p:nvGraphicFramePr>
        <p:xfrm>
          <a:off x="1142230" y="1461798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27" name="Table 96">
            <a:extLst>
              <a:ext uri="{FF2B5EF4-FFF2-40B4-BE49-F238E27FC236}">
                <a16:creationId xmlns:a16="http://schemas.microsoft.com/office/drawing/2014/main" id="{C97CCCA4-927F-4FC6-8A18-7D5CED617062}"/>
              </a:ext>
            </a:extLst>
          </p:cNvPr>
          <p:cNvGraphicFramePr>
            <a:graphicFrameLocks noGrp="1"/>
          </p:cNvGraphicFramePr>
          <p:nvPr/>
        </p:nvGraphicFramePr>
        <p:xfrm>
          <a:off x="2045600" y="1588614"/>
          <a:ext cx="4701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0135">
                  <a:extLst>
                    <a:ext uri="{9D8B030D-6E8A-4147-A177-3AD203B41FA5}">
                      <a16:colId xmlns:a16="http://schemas.microsoft.com/office/drawing/2014/main" val="301544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0727"/>
                  </a:ext>
                </a:extLst>
              </a:tr>
            </a:tbl>
          </a:graphicData>
        </a:graphic>
      </p:graphicFrame>
      <p:graphicFrame>
        <p:nvGraphicFramePr>
          <p:cNvPr id="128" name="Table 68">
            <a:extLst>
              <a:ext uri="{FF2B5EF4-FFF2-40B4-BE49-F238E27FC236}">
                <a16:creationId xmlns:a16="http://schemas.microsoft.com/office/drawing/2014/main" id="{20D2A920-37C2-42B8-B740-AB7BA91935AB}"/>
              </a:ext>
            </a:extLst>
          </p:cNvPr>
          <p:cNvGraphicFramePr>
            <a:graphicFrameLocks noGrp="1"/>
          </p:cNvGraphicFramePr>
          <p:nvPr/>
        </p:nvGraphicFramePr>
        <p:xfrm>
          <a:off x="5332288" y="2653581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29" name="Table 114">
            <a:extLst>
              <a:ext uri="{FF2B5EF4-FFF2-40B4-BE49-F238E27FC236}">
                <a16:creationId xmlns:a16="http://schemas.microsoft.com/office/drawing/2014/main" id="{946AA9CC-0ADA-4D0F-89B5-963052A3FA2A}"/>
              </a:ext>
            </a:extLst>
          </p:cNvPr>
          <p:cNvGraphicFramePr>
            <a:graphicFrameLocks noGrp="1"/>
          </p:cNvGraphicFramePr>
          <p:nvPr/>
        </p:nvGraphicFramePr>
        <p:xfrm>
          <a:off x="6252055" y="2787053"/>
          <a:ext cx="40991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9">
                  <a:extLst>
                    <a:ext uri="{9D8B030D-6E8A-4147-A177-3AD203B41FA5}">
                      <a16:colId xmlns:a16="http://schemas.microsoft.com/office/drawing/2014/main" val="163666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0808"/>
                  </a:ext>
                </a:extLst>
              </a:tr>
            </a:tbl>
          </a:graphicData>
        </a:graphic>
      </p:graphicFrame>
      <p:graphicFrame>
        <p:nvGraphicFramePr>
          <p:cNvPr id="130" name="Table 68">
            <a:extLst>
              <a:ext uri="{FF2B5EF4-FFF2-40B4-BE49-F238E27FC236}">
                <a16:creationId xmlns:a16="http://schemas.microsoft.com/office/drawing/2014/main" id="{2123E2A3-29F9-4452-BE4E-D417276469A8}"/>
              </a:ext>
            </a:extLst>
          </p:cNvPr>
          <p:cNvGraphicFramePr>
            <a:graphicFrameLocks noGrp="1"/>
          </p:cNvGraphicFramePr>
          <p:nvPr/>
        </p:nvGraphicFramePr>
        <p:xfrm>
          <a:off x="6087385" y="1577079"/>
          <a:ext cx="84125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628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420628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31" name="Table 118">
            <a:extLst>
              <a:ext uri="{FF2B5EF4-FFF2-40B4-BE49-F238E27FC236}">
                <a16:creationId xmlns:a16="http://schemas.microsoft.com/office/drawing/2014/main" id="{53092336-5EF9-4074-9363-757287470F4E}"/>
              </a:ext>
            </a:extLst>
          </p:cNvPr>
          <p:cNvGraphicFramePr>
            <a:graphicFrameLocks noGrp="1"/>
          </p:cNvGraphicFramePr>
          <p:nvPr/>
        </p:nvGraphicFramePr>
        <p:xfrm>
          <a:off x="7093406" y="1715926"/>
          <a:ext cx="34614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149">
                  <a:extLst>
                    <a:ext uri="{9D8B030D-6E8A-4147-A177-3AD203B41FA5}">
                      <a16:colId xmlns:a16="http://schemas.microsoft.com/office/drawing/2014/main" val="403869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95321"/>
                  </a:ext>
                </a:extLst>
              </a:tr>
            </a:tbl>
          </a:graphicData>
        </a:graphic>
      </p:graphicFrame>
      <p:sp>
        <p:nvSpPr>
          <p:cNvPr id="132" name="TextBox 131">
            <a:extLst>
              <a:ext uri="{FF2B5EF4-FFF2-40B4-BE49-F238E27FC236}">
                <a16:creationId xmlns:a16="http://schemas.microsoft.com/office/drawing/2014/main" id="{4195765E-8CBF-40EC-81DE-F629D1936D81}"/>
              </a:ext>
            </a:extLst>
          </p:cNvPr>
          <p:cNvSpPr txBox="1"/>
          <p:nvPr/>
        </p:nvSpPr>
        <p:spPr>
          <a:xfrm>
            <a:off x="665956" y="3531552"/>
            <a:ext cx="46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59D773-B6D8-4A9A-BD41-10E78F85095D}"/>
              </a:ext>
            </a:extLst>
          </p:cNvPr>
          <p:cNvSpPr/>
          <p:nvPr/>
        </p:nvSpPr>
        <p:spPr>
          <a:xfrm>
            <a:off x="183309" y="3806807"/>
            <a:ext cx="1259703" cy="1020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6FAF70-28B2-4A5B-A6E2-F63DD79E586D}"/>
              </a:ext>
            </a:extLst>
          </p:cNvPr>
          <p:cNvCxnSpPr>
            <a:cxnSpLocks/>
            <a:stCxn id="96" idx="4"/>
            <a:endCxn id="133" idx="0"/>
          </p:cNvCxnSpPr>
          <p:nvPr/>
        </p:nvCxnSpPr>
        <p:spPr>
          <a:xfrm flipH="1">
            <a:off x="813161" y="3519952"/>
            <a:ext cx="158475" cy="2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 99">
            <a:extLst>
              <a:ext uri="{FF2B5EF4-FFF2-40B4-BE49-F238E27FC236}">
                <a16:creationId xmlns:a16="http://schemas.microsoft.com/office/drawing/2014/main" id="{F8F3AABD-D523-4CA7-9050-8504C9A1B774}"/>
              </a:ext>
            </a:extLst>
          </p:cNvPr>
          <p:cNvGraphicFramePr>
            <a:graphicFrameLocks noGrp="1"/>
          </p:cNvGraphicFramePr>
          <p:nvPr/>
        </p:nvGraphicFramePr>
        <p:xfrm>
          <a:off x="366882" y="3917785"/>
          <a:ext cx="50327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274">
                  <a:extLst>
                    <a:ext uri="{9D8B030D-6E8A-4147-A177-3AD203B41FA5}">
                      <a16:colId xmlns:a16="http://schemas.microsoft.com/office/drawing/2014/main" val="391108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8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 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6321"/>
                  </a:ext>
                </a:extLst>
              </a:tr>
            </a:tbl>
          </a:graphicData>
        </a:graphic>
      </p:graphicFrame>
      <p:graphicFrame>
        <p:nvGraphicFramePr>
          <p:cNvPr id="136" name="Table 106">
            <a:extLst>
              <a:ext uri="{FF2B5EF4-FFF2-40B4-BE49-F238E27FC236}">
                <a16:creationId xmlns:a16="http://schemas.microsoft.com/office/drawing/2014/main" id="{03A6CF79-8FEE-4568-84E1-68B24E12E379}"/>
              </a:ext>
            </a:extLst>
          </p:cNvPr>
          <p:cNvGraphicFramePr>
            <a:graphicFrameLocks noGrp="1"/>
          </p:cNvGraphicFramePr>
          <p:nvPr/>
        </p:nvGraphicFramePr>
        <p:xfrm>
          <a:off x="961476" y="4087989"/>
          <a:ext cx="36150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1507">
                  <a:extLst>
                    <a:ext uri="{9D8B030D-6E8A-4147-A177-3AD203B41FA5}">
                      <a16:colId xmlns:a16="http://schemas.microsoft.com/office/drawing/2014/main" val="42795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3837"/>
                  </a:ext>
                </a:extLst>
              </a:tr>
            </a:tbl>
          </a:graphicData>
        </a:graphic>
      </p:graphicFrame>
      <p:graphicFrame>
        <p:nvGraphicFramePr>
          <p:cNvPr id="137" name="Table 68">
            <a:extLst>
              <a:ext uri="{FF2B5EF4-FFF2-40B4-BE49-F238E27FC236}">
                <a16:creationId xmlns:a16="http://schemas.microsoft.com/office/drawing/2014/main" id="{1A9A12FA-4CA3-4560-A1D2-B483FEDC0EB9}"/>
              </a:ext>
            </a:extLst>
          </p:cNvPr>
          <p:cNvGraphicFramePr>
            <a:graphicFrameLocks noGrp="1"/>
          </p:cNvGraphicFramePr>
          <p:nvPr/>
        </p:nvGraphicFramePr>
        <p:xfrm>
          <a:off x="490885" y="2591804"/>
          <a:ext cx="65134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673">
                  <a:extLst>
                    <a:ext uri="{9D8B030D-6E8A-4147-A177-3AD203B41FA5}">
                      <a16:colId xmlns:a16="http://schemas.microsoft.com/office/drawing/2014/main" val="1819654471"/>
                    </a:ext>
                  </a:extLst>
                </a:gridCol>
                <a:gridCol w="325673">
                  <a:extLst>
                    <a:ext uri="{9D8B030D-6E8A-4147-A177-3AD203B41FA5}">
                      <a16:colId xmlns:a16="http://schemas.microsoft.com/office/drawing/2014/main" val="35864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29681"/>
                  </a:ext>
                </a:extLst>
              </a:tr>
            </a:tbl>
          </a:graphicData>
        </a:graphic>
      </p:graphicFrame>
      <p:graphicFrame>
        <p:nvGraphicFramePr>
          <p:cNvPr id="138" name="Table 143">
            <a:extLst>
              <a:ext uri="{FF2B5EF4-FFF2-40B4-BE49-F238E27FC236}">
                <a16:creationId xmlns:a16="http://schemas.microsoft.com/office/drawing/2014/main" id="{57EB6547-769F-4471-9B0C-4F6D5406A14B}"/>
              </a:ext>
            </a:extLst>
          </p:cNvPr>
          <p:cNvGraphicFramePr>
            <a:graphicFrameLocks noGrp="1"/>
          </p:cNvGraphicFramePr>
          <p:nvPr/>
        </p:nvGraphicFramePr>
        <p:xfrm>
          <a:off x="1206117" y="2787053"/>
          <a:ext cx="371243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243">
                  <a:extLst>
                    <a:ext uri="{9D8B030D-6E8A-4147-A177-3AD203B41FA5}">
                      <a16:colId xmlns:a16="http://schemas.microsoft.com/office/drawing/2014/main" val="292282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9034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479A43A5-0362-442F-8562-138385D4C695}"/>
              </a:ext>
            </a:extLst>
          </p:cNvPr>
          <p:cNvSpPr txBox="1"/>
          <p:nvPr/>
        </p:nvSpPr>
        <p:spPr>
          <a:xfrm>
            <a:off x="635665" y="306381"/>
            <a:ext cx="393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QUERY OPERATION</a:t>
            </a:r>
          </a:p>
        </p:txBody>
      </p:sp>
      <p:graphicFrame>
        <p:nvGraphicFramePr>
          <p:cNvPr id="142" name="Table 80">
            <a:extLst>
              <a:ext uri="{FF2B5EF4-FFF2-40B4-BE49-F238E27FC236}">
                <a16:creationId xmlns:a16="http://schemas.microsoft.com/office/drawing/2014/main" id="{897D79BE-249C-4983-BDFB-8E42E0289296}"/>
              </a:ext>
            </a:extLst>
          </p:cNvPr>
          <p:cNvGraphicFramePr>
            <a:graphicFrameLocks noGrp="1"/>
          </p:cNvGraphicFramePr>
          <p:nvPr/>
        </p:nvGraphicFramePr>
        <p:xfrm>
          <a:off x="5563914" y="468470"/>
          <a:ext cx="32056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270">
                  <a:extLst>
                    <a:ext uri="{9D8B030D-6E8A-4147-A177-3AD203B41FA5}">
                      <a16:colId xmlns:a16="http://schemas.microsoft.com/office/drawing/2014/main" val="390600148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584384862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466097806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304991880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62268020"/>
                    </a:ext>
                  </a:extLst>
                </a:gridCol>
                <a:gridCol w="534270">
                  <a:extLst>
                    <a:ext uri="{9D8B030D-6E8A-4147-A177-3AD203B41FA5}">
                      <a16:colId xmlns:a16="http://schemas.microsoft.com/office/drawing/2014/main" val="15344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0891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0E102046-5471-4972-BBF1-3CBEF08C28BA}"/>
              </a:ext>
            </a:extLst>
          </p:cNvPr>
          <p:cNvSpPr txBox="1"/>
          <p:nvPr/>
        </p:nvSpPr>
        <p:spPr>
          <a:xfrm>
            <a:off x="342569" y="897040"/>
            <a:ext cx="231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Operation- (2-5)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E35A7D-2AB5-46FF-94CA-C9810F82D99B}"/>
              </a:ext>
            </a:extLst>
          </p:cNvPr>
          <p:cNvSpPr txBox="1"/>
          <p:nvPr/>
        </p:nvSpPr>
        <p:spPr>
          <a:xfrm>
            <a:off x="664448" y="4827573"/>
            <a:ext cx="30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BBB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998B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642000"/>
            <a:ext cx="7505700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76175" y="1335800"/>
            <a:ext cx="3250500" cy="31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Segment tree is used for Range Query Operations.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represented in an array by converting it into a complete binary tree.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an example of a segment tree where each index stores a sum of range of elements.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400" y="785825"/>
            <a:ext cx="4387625" cy="3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78700" y="487950"/>
            <a:ext cx="75057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MODIFICATIONS:-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321650"/>
            <a:ext cx="7505700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Replacing node of a segment tree (which is a single element in simple segment tree) with an array.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hash table, sets,heap, fenwick tree and even segment tree can be represented by an array.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We thought of replacing node of basic segment tree with these data structures.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implementing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Segment tree with hash table.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2D Segment tree.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564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WITH EACH NODE AS A SEGMENT TREE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518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to build a 2D segment tree is quite similar to process of building a 1D segment tree.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difference is that every node in a 2D segment tree is a 1D segment tree in itself, so it can be called a segment tree of segment trees.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2D segment tree consumes more space than a 2D Fenwick tree so it is mostly used for cases where 2D Fenwick tree can't be used.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564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WITH EACH NODE AS A SEGMENT TREE (contd.)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518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Querying is also modified in same way. First, the 2D segment tree is searched for the 1D segment tree that satisfies the conditions along y-axis, then the 1D segment tree is travered for the node that satisfies conditions along x-axis.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given a query for sub-matrix defined by 2 points (x1, y1), (x2, y2), first 2D segment tree searches for the segment tree bound by left = x1 and right = x2. The resultant segment tree is then searches for the node that satisfies left = y1 and right = y2.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566738"/>
            <a:ext cx="81248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566738"/>
            <a:ext cx="86296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406550"/>
            <a:ext cx="8620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566725"/>
            <a:ext cx="8620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On-screen Show (16:9)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Nunito</vt:lpstr>
      <vt:lpstr>Shift</vt:lpstr>
      <vt:lpstr>ADVANCED SEGMENT TREE</vt:lpstr>
      <vt:lpstr>SEGMENT TREE</vt:lpstr>
      <vt:lpstr>MODIFICATIONS:-</vt:lpstr>
      <vt:lpstr>SEGMENT TREE WITH EACH NODE AS A SEGMENT TREE</vt:lpstr>
      <vt:lpstr>SEGMENT TREE WITH EACH NODE AS A SEGMENT TREE (contd.)</vt:lpstr>
      <vt:lpstr>PowerPoint Presentation</vt:lpstr>
      <vt:lpstr>PowerPoint Presentation</vt:lpstr>
      <vt:lpstr>PowerPoint Presentation</vt:lpstr>
      <vt:lpstr>PowerPoint Presentation</vt:lpstr>
      <vt:lpstr>SEGMENT TREE WITH HASH MAP</vt:lpstr>
      <vt:lpstr>BUILD OPERATION</vt:lpstr>
      <vt:lpstr>UPDATE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SEGMENT TREE</dc:title>
  <cp:lastModifiedBy>Asis Rout</cp:lastModifiedBy>
  <cp:revision>1</cp:revision>
  <dcterms:modified xsi:type="dcterms:W3CDTF">2019-11-11T04:36:53Z</dcterms:modified>
</cp:coreProperties>
</file>