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8" r:id="rId2"/>
    <p:sldMasterId id="2147483670" r:id="rId3"/>
    <p:sldMasterId id="2147483690" r:id="rId4"/>
    <p:sldMasterId id="2147483694" r:id="rId5"/>
    <p:sldMasterId id="2147483708"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A8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D2157B-CB8A-4899-943B-014100A06D04}" v="254" dt="2025-02-20T16:46:24.3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microsoft.com/office/2015/10/relationships/revisionInfo" Target="revisionInfo.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 Id="rId8" Type="http://schemas.openxmlformats.org/officeDocument/2006/relationships/slide" Target="slides/slide2.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PlaceHolder 1"/>
          <p:cNvSpPr>
            <a:spLocks noGrp="1"/>
          </p:cNvSpPr>
          <p:nvPr>
            <p:ph type="title"/>
          </p:nvPr>
        </p:nvSpPr>
        <p:spPr>
          <a:xfrm>
            <a:off x="2617200" y="914400"/>
            <a:ext cx="3909240" cy="122508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3"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CUSTOM_1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3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2307600" y="1506960"/>
            <a:ext cx="4528440" cy="1375920"/>
          </a:xfrm>
          <a:prstGeom prst="rect">
            <a:avLst/>
          </a:prstGeom>
          <a:noFill/>
          <a:ln w="0">
            <a:noFill/>
          </a:ln>
        </p:spPr>
        <p:txBody>
          <a:bodyPr lIns="91440" tIns="91440" rIns="91440" bIns="91440" anchor="b">
            <a:noAutofit/>
          </a:bodyPr>
          <a:lstStyle/>
          <a:p>
            <a:pPr indent="0">
              <a:buNone/>
            </a:pPr>
            <a:r>
              <a:rPr lang="fr-FR" sz="10000" b="0" strike="noStrike" spc="-1">
                <a:solidFill>
                  <a:schemeClr val="dk1"/>
                </a:solidFill>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8" name="PlaceHolder 1"/>
          <p:cNvSpPr>
            <a:spLocks noGrp="1"/>
          </p:cNvSpPr>
          <p:nvPr>
            <p:ph type="title"/>
          </p:nvPr>
        </p:nvSpPr>
        <p:spPr>
          <a:xfrm>
            <a:off x="720000" y="1070280"/>
            <a:ext cx="2992320" cy="1809720"/>
          </a:xfrm>
          <a:prstGeom prst="rect">
            <a:avLst/>
          </a:prstGeom>
          <a:noFill/>
          <a:ln w="0">
            <a:noFill/>
          </a:ln>
        </p:spPr>
        <p:txBody>
          <a:bodyPr lIns="91440" tIns="91440" rIns="91440" bIns="91440" anchor="b">
            <a:noAutofit/>
          </a:bodyPr>
          <a:lstStyle/>
          <a:p>
            <a:pPr indent="0">
              <a:buNone/>
            </a:pPr>
            <a:r>
              <a:rPr lang="fr-FR" sz="3500" b="0" strike="noStrike" spc="-1">
                <a:solidFill>
                  <a:schemeClr val="dk1"/>
                </a:solidFill>
                <a:latin typeface="Arial"/>
              </a:rPr>
              <a:t>Click to edit the title text format</a:t>
            </a:r>
          </a:p>
        </p:txBody>
      </p:sp>
      <p:sp>
        <p:nvSpPr>
          <p:cNvPr id="19" name="PlaceHolder 2"/>
          <p:cNvSpPr>
            <a:spLocks noGrp="1"/>
          </p:cNvSpPr>
          <p:nvPr>
            <p:ph type="body"/>
          </p:nvPr>
        </p:nvSpPr>
        <p:spPr>
          <a:xfrm>
            <a:off x="4182480" y="417960"/>
            <a:ext cx="5873040" cy="430704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grpSp>
        <p:nvGrpSpPr>
          <p:cNvPr id="20" name="Google Shape;82;p15"/>
          <p:cNvGrpSpPr/>
          <p:nvPr/>
        </p:nvGrpSpPr>
        <p:grpSpPr>
          <a:xfrm>
            <a:off x="-1394640" y="-838800"/>
            <a:ext cx="4783680" cy="7026840"/>
            <a:chOff x="-1394640" y="-838800"/>
            <a:chExt cx="4783680" cy="7026840"/>
          </a:xfrm>
        </p:grpSpPr>
        <p:sp>
          <p:nvSpPr>
            <p:cNvPr id="21" name="Google Shape;83;p15"/>
            <p:cNvSpPr/>
            <p:nvPr/>
          </p:nvSpPr>
          <p:spPr>
            <a:xfrm rot="20885400" flipH="1">
              <a:off x="-811080" y="-437040"/>
              <a:ext cx="4068000" cy="1704960"/>
            </a:xfrm>
            <a:custGeom>
              <a:avLst/>
              <a:gdLst>
                <a:gd name="textAreaLeft" fmla="*/ 360 w 4068000"/>
                <a:gd name="textAreaRight" fmla="*/ 4068720 w 4068000"/>
                <a:gd name="textAreaTop" fmla="*/ 0 h 1704960"/>
                <a:gd name="textAreaBottom" fmla="*/ 1705320 h 1704960"/>
              </a:gdLst>
              <a:ahLst/>
              <a:cxnLst/>
              <a:rect l="textAreaLeft" t="textAreaTop" r="textAreaRight" b="textAreaBottom"/>
              <a:pathLst>
                <a:path w="1150527" h="335034">
                  <a:moveTo>
                    <a:pt x="56934" y="13410"/>
                  </a:moveTo>
                  <a:cubicBezTo>
                    <a:pt x="405739" y="-33834"/>
                    <a:pt x="759879" y="61130"/>
                    <a:pt x="1110685" y="33222"/>
                  </a:cubicBezTo>
                  <a:cubicBezTo>
                    <a:pt x="1119733" y="32460"/>
                    <a:pt x="1129735" y="31984"/>
                    <a:pt x="1136688" y="37889"/>
                  </a:cubicBezTo>
                  <a:cubicBezTo>
                    <a:pt x="1142403" y="42747"/>
                    <a:pt x="1144498" y="50748"/>
                    <a:pt x="1145927" y="58273"/>
                  </a:cubicBezTo>
                  <a:cubicBezTo>
                    <a:pt x="1162024" y="141712"/>
                    <a:pt x="1135545" y="234771"/>
                    <a:pt x="1071727" y="289254"/>
                  </a:cubicBezTo>
                  <a:cubicBezTo>
                    <a:pt x="1007910" y="343737"/>
                    <a:pt x="907516" y="351928"/>
                    <a:pt x="840841" y="301160"/>
                  </a:cubicBezTo>
                  <a:cubicBezTo>
                    <a:pt x="780357" y="255154"/>
                    <a:pt x="753021" y="171049"/>
                    <a:pt x="687108" y="133615"/>
                  </a:cubicBezTo>
                  <a:cubicBezTo>
                    <a:pt x="615575" y="93039"/>
                    <a:pt x="526993" y="121804"/>
                    <a:pt x="450412" y="151332"/>
                  </a:cubicBezTo>
                  <a:cubicBezTo>
                    <a:pt x="414693" y="165048"/>
                    <a:pt x="378974" y="178859"/>
                    <a:pt x="343255" y="192575"/>
                  </a:cubicBezTo>
                  <a:cubicBezTo>
                    <a:pt x="288868" y="213530"/>
                    <a:pt x="233241" y="234771"/>
                    <a:pt x="175139" y="236581"/>
                  </a:cubicBezTo>
                  <a:cubicBezTo>
                    <a:pt x="117037" y="238390"/>
                    <a:pt x="55029" y="217436"/>
                    <a:pt x="21501" y="168858"/>
                  </a:cubicBezTo>
                  <a:cubicBezTo>
                    <a:pt x="-12027" y="120280"/>
                    <a:pt x="-10694" y="22554"/>
                    <a:pt x="56838" y="13315"/>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 name="Google Shape;84;p15"/>
            <p:cNvSpPr/>
            <p:nvPr/>
          </p:nvSpPr>
          <p:spPr>
            <a:xfrm rot="5400000">
              <a:off x="-1549800" y="3497400"/>
              <a:ext cx="2845800" cy="2535480"/>
            </a:xfrm>
            <a:custGeom>
              <a:avLst/>
              <a:gdLst>
                <a:gd name="textAreaLeft" fmla="*/ 0 w 2845800"/>
                <a:gd name="textAreaRight" fmla="*/ 2846160 w 2845800"/>
                <a:gd name="textAreaTop" fmla="*/ 0 h 2535480"/>
                <a:gd name="textAreaBottom" fmla="*/ 2535840 h 2535480"/>
              </a:gdLst>
              <a:ahLst/>
              <a:cxnLst/>
              <a:rect l="textAreaLeft" t="textAreaTop" r="textAreaRight" b="textAreaBottom"/>
              <a:pathLst>
                <a:path w="1776031" h="1582483">
                  <a:moveTo>
                    <a:pt x="804196" y="1582484"/>
                  </a:moveTo>
                  <a:lnTo>
                    <a:pt x="804196" y="1568768"/>
                  </a:lnTo>
                  <a:cubicBezTo>
                    <a:pt x="811911" y="1568768"/>
                    <a:pt x="819722" y="1568768"/>
                    <a:pt x="827532" y="1568482"/>
                  </a:cubicBezTo>
                  <a:lnTo>
                    <a:pt x="827818" y="1582198"/>
                  </a:lnTo>
                  <a:cubicBezTo>
                    <a:pt x="819912" y="1582388"/>
                    <a:pt x="812101" y="1582484"/>
                    <a:pt x="804196" y="1582484"/>
                  </a:cubicBezTo>
                  <a:close/>
                  <a:moveTo>
                    <a:pt x="780574" y="1582293"/>
                  </a:moveTo>
                  <a:cubicBezTo>
                    <a:pt x="772668" y="1582103"/>
                    <a:pt x="764858" y="1581912"/>
                    <a:pt x="756952" y="1581531"/>
                  </a:cubicBezTo>
                  <a:lnTo>
                    <a:pt x="757523" y="1567815"/>
                  </a:lnTo>
                  <a:cubicBezTo>
                    <a:pt x="765334" y="1568101"/>
                    <a:pt x="773049" y="1568387"/>
                    <a:pt x="780860" y="1568577"/>
                  </a:cubicBezTo>
                  <a:lnTo>
                    <a:pt x="780574" y="1582293"/>
                  </a:lnTo>
                  <a:close/>
                  <a:moveTo>
                    <a:pt x="851440" y="1581531"/>
                  </a:moveTo>
                  <a:lnTo>
                    <a:pt x="850868" y="1567815"/>
                  </a:lnTo>
                  <a:cubicBezTo>
                    <a:pt x="858679" y="1567529"/>
                    <a:pt x="866394" y="1567053"/>
                    <a:pt x="874205" y="1566577"/>
                  </a:cubicBezTo>
                  <a:lnTo>
                    <a:pt x="875062" y="1580293"/>
                  </a:lnTo>
                  <a:cubicBezTo>
                    <a:pt x="867156" y="1580769"/>
                    <a:pt x="859346" y="1581150"/>
                    <a:pt x="851440" y="1581531"/>
                  </a:cubicBezTo>
                  <a:close/>
                  <a:moveTo>
                    <a:pt x="733330" y="1580293"/>
                  </a:moveTo>
                  <a:cubicBezTo>
                    <a:pt x="725424" y="1579817"/>
                    <a:pt x="717613" y="1579150"/>
                    <a:pt x="709708" y="1578483"/>
                  </a:cubicBezTo>
                  <a:lnTo>
                    <a:pt x="710851" y="1564862"/>
                  </a:lnTo>
                  <a:cubicBezTo>
                    <a:pt x="718566" y="1565529"/>
                    <a:pt x="726376" y="1566101"/>
                    <a:pt x="734092" y="1566577"/>
                  </a:cubicBezTo>
                  <a:lnTo>
                    <a:pt x="733235" y="1580293"/>
                  </a:lnTo>
                  <a:close/>
                  <a:moveTo>
                    <a:pt x="898588" y="1578578"/>
                  </a:moveTo>
                  <a:lnTo>
                    <a:pt x="897446" y="1564958"/>
                  </a:lnTo>
                  <a:cubicBezTo>
                    <a:pt x="905161" y="1564291"/>
                    <a:pt x="912971" y="1563624"/>
                    <a:pt x="920687" y="1562862"/>
                  </a:cubicBezTo>
                  <a:lnTo>
                    <a:pt x="922020" y="1576483"/>
                  </a:lnTo>
                  <a:cubicBezTo>
                    <a:pt x="914210" y="1577245"/>
                    <a:pt x="906304" y="1578007"/>
                    <a:pt x="898493" y="1578578"/>
                  </a:cubicBezTo>
                  <a:close/>
                  <a:moveTo>
                    <a:pt x="686276" y="1576197"/>
                  </a:moveTo>
                  <a:cubicBezTo>
                    <a:pt x="678466" y="1575340"/>
                    <a:pt x="670655" y="1574387"/>
                    <a:pt x="662749" y="1573339"/>
                  </a:cubicBezTo>
                  <a:lnTo>
                    <a:pt x="664559" y="1559719"/>
                  </a:lnTo>
                  <a:cubicBezTo>
                    <a:pt x="672274" y="1560767"/>
                    <a:pt x="679990" y="1561719"/>
                    <a:pt x="687705" y="1562576"/>
                  </a:cubicBezTo>
                  <a:lnTo>
                    <a:pt x="686181" y="1576197"/>
                  </a:lnTo>
                  <a:close/>
                  <a:moveTo>
                    <a:pt x="945547" y="1573911"/>
                  </a:moveTo>
                  <a:lnTo>
                    <a:pt x="943928" y="1560290"/>
                  </a:lnTo>
                  <a:cubicBezTo>
                    <a:pt x="951643" y="1559338"/>
                    <a:pt x="959358" y="1558385"/>
                    <a:pt x="967073" y="1557338"/>
                  </a:cubicBezTo>
                  <a:lnTo>
                    <a:pt x="968978" y="1570958"/>
                  </a:lnTo>
                  <a:cubicBezTo>
                    <a:pt x="961168" y="1572006"/>
                    <a:pt x="953357" y="1573054"/>
                    <a:pt x="945547" y="1573911"/>
                  </a:cubicBezTo>
                  <a:close/>
                  <a:moveTo>
                    <a:pt x="639318" y="1569815"/>
                  </a:moveTo>
                  <a:cubicBezTo>
                    <a:pt x="631508" y="1568577"/>
                    <a:pt x="623792" y="1567243"/>
                    <a:pt x="615982" y="1565815"/>
                  </a:cubicBezTo>
                  <a:lnTo>
                    <a:pt x="618459" y="1552385"/>
                  </a:lnTo>
                  <a:cubicBezTo>
                    <a:pt x="626078" y="1553813"/>
                    <a:pt x="633794" y="1555147"/>
                    <a:pt x="641413" y="1556385"/>
                  </a:cubicBezTo>
                  <a:lnTo>
                    <a:pt x="639223" y="1569910"/>
                  </a:lnTo>
                  <a:close/>
                  <a:moveTo>
                    <a:pt x="992315" y="1567529"/>
                  </a:moveTo>
                  <a:lnTo>
                    <a:pt x="990219" y="1554004"/>
                  </a:lnTo>
                  <a:cubicBezTo>
                    <a:pt x="997934" y="1552861"/>
                    <a:pt x="1005649" y="1551527"/>
                    <a:pt x="1013269" y="1550289"/>
                  </a:cubicBezTo>
                  <a:lnTo>
                    <a:pt x="1015556" y="1563814"/>
                  </a:lnTo>
                  <a:cubicBezTo>
                    <a:pt x="1007841" y="1565148"/>
                    <a:pt x="1000030" y="1566386"/>
                    <a:pt x="992219" y="1567625"/>
                  </a:cubicBezTo>
                  <a:close/>
                  <a:moveTo>
                    <a:pt x="592836" y="1561148"/>
                  </a:moveTo>
                  <a:cubicBezTo>
                    <a:pt x="585121" y="1559528"/>
                    <a:pt x="577406" y="1557814"/>
                    <a:pt x="569785" y="1555909"/>
                  </a:cubicBezTo>
                  <a:lnTo>
                    <a:pt x="572929" y="1542574"/>
                  </a:lnTo>
                  <a:cubicBezTo>
                    <a:pt x="580454" y="1544384"/>
                    <a:pt x="588074" y="1546098"/>
                    <a:pt x="595694" y="1547717"/>
                  </a:cubicBezTo>
                  <a:lnTo>
                    <a:pt x="592836" y="1561148"/>
                  </a:lnTo>
                  <a:close/>
                  <a:moveTo>
                    <a:pt x="1038892" y="1559528"/>
                  </a:moveTo>
                  <a:lnTo>
                    <a:pt x="1036320" y="1546098"/>
                  </a:lnTo>
                  <a:cubicBezTo>
                    <a:pt x="1043940" y="1544669"/>
                    <a:pt x="1051655" y="1543145"/>
                    <a:pt x="1059275" y="1541621"/>
                  </a:cubicBezTo>
                  <a:lnTo>
                    <a:pt x="1062038" y="1555052"/>
                  </a:lnTo>
                  <a:cubicBezTo>
                    <a:pt x="1054323" y="1556671"/>
                    <a:pt x="1046607" y="1558195"/>
                    <a:pt x="1038892" y="1559624"/>
                  </a:cubicBezTo>
                  <a:close/>
                  <a:moveTo>
                    <a:pt x="546830" y="1550194"/>
                  </a:moveTo>
                  <a:cubicBezTo>
                    <a:pt x="539210" y="1548193"/>
                    <a:pt x="531591" y="1546003"/>
                    <a:pt x="524065" y="1543812"/>
                  </a:cubicBezTo>
                  <a:lnTo>
                    <a:pt x="527971" y="1530668"/>
                  </a:lnTo>
                  <a:cubicBezTo>
                    <a:pt x="535400" y="1532858"/>
                    <a:pt x="542925" y="1534954"/>
                    <a:pt x="550450" y="1536954"/>
                  </a:cubicBezTo>
                  <a:lnTo>
                    <a:pt x="546926" y="1550194"/>
                  </a:lnTo>
                  <a:close/>
                  <a:moveTo>
                    <a:pt x="1085088" y="1550099"/>
                  </a:moveTo>
                  <a:lnTo>
                    <a:pt x="1082135" y="1536764"/>
                  </a:lnTo>
                  <a:cubicBezTo>
                    <a:pt x="1089755" y="1535049"/>
                    <a:pt x="1097375" y="1533335"/>
                    <a:pt x="1104900" y="1531525"/>
                  </a:cubicBezTo>
                  <a:lnTo>
                    <a:pt x="1108043" y="1544860"/>
                  </a:lnTo>
                  <a:cubicBezTo>
                    <a:pt x="1100423" y="1546670"/>
                    <a:pt x="1092708" y="1548384"/>
                    <a:pt x="1085088" y="1550099"/>
                  </a:cubicBezTo>
                  <a:close/>
                  <a:moveTo>
                    <a:pt x="1130999" y="1539240"/>
                  </a:moveTo>
                  <a:lnTo>
                    <a:pt x="1127665" y="1526000"/>
                  </a:lnTo>
                  <a:cubicBezTo>
                    <a:pt x="1135190" y="1524095"/>
                    <a:pt x="1142810" y="1522095"/>
                    <a:pt x="1150334" y="1520095"/>
                  </a:cubicBezTo>
                  <a:lnTo>
                    <a:pt x="1153858" y="1533335"/>
                  </a:lnTo>
                  <a:cubicBezTo>
                    <a:pt x="1146239" y="1535335"/>
                    <a:pt x="1138619" y="1537335"/>
                    <a:pt x="1130999" y="1539240"/>
                  </a:cubicBezTo>
                  <a:close/>
                  <a:moveTo>
                    <a:pt x="501396" y="1536859"/>
                  </a:moveTo>
                  <a:cubicBezTo>
                    <a:pt x="493871" y="1534478"/>
                    <a:pt x="486442" y="1531906"/>
                    <a:pt x="478917" y="1529334"/>
                  </a:cubicBezTo>
                  <a:lnTo>
                    <a:pt x="483489" y="1516380"/>
                  </a:lnTo>
                  <a:cubicBezTo>
                    <a:pt x="490823" y="1518952"/>
                    <a:pt x="498158" y="1521428"/>
                    <a:pt x="505587" y="1523810"/>
                  </a:cubicBezTo>
                  <a:lnTo>
                    <a:pt x="501396" y="1536859"/>
                  </a:lnTo>
                  <a:close/>
                  <a:moveTo>
                    <a:pt x="1176528" y="1527048"/>
                  </a:moveTo>
                  <a:lnTo>
                    <a:pt x="1172813" y="1513904"/>
                  </a:lnTo>
                  <a:cubicBezTo>
                    <a:pt x="1180338" y="1511808"/>
                    <a:pt x="1187767" y="1509617"/>
                    <a:pt x="1195293" y="1507331"/>
                  </a:cubicBezTo>
                  <a:lnTo>
                    <a:pt x="1199198" y="1520476"/>
                  </a:lnTo>
                  <a:cubicBezTo>
                    <a:pt x="1191673" y="1522762"/>
                    <a:pt x="1184148" y="1524953"/>
                    <a:pt x="1176528" y="1527048"/>
                  </a:cubicBezTo>
                  <a:close/>
                  <a:moveTo>
                    <a:pt x="456724" y="1521143"/>
                  </a:moveTo>
                  <a:cubicBezTo>
                    <a:pt x="449390" y="1518285"/>
                    <a:pt x="442055" y="1515428"/>
                    <a:pt x="434721" y="1512380"/>
                  </a:cubicBezTo>
                  <a:lnTo>
                    <a:pt x="439960" y="1499711"/>
                  </a:lnTo>
                  <a:cubicBezTo>
                    <a:pt x="447104" y="1502664"/>
                    <a:pt x="454342" y="1505522"/>
                    <a:pt x="461581" y="1508284"/>
                  </a:cubicBezTo>
                  <a:lnTo>
                    <a:pt x="456724" y="1521047"/>
                  </a:lnTo>
                  <a:close/>
                  <a:moveTo>
                    <a:pt x="1221772" y="1513523"/>
                  </a:moveTo>
                  <a:lnTo>
                    <a:pt x="1217676" y="1500473"/>
                  </a:lnTo>
                  <a:cubicBezTo>
                    <a:pt x="1225106" y="1498187"/>
                    <a:pt x="1232535" y="1495806"/>
                    <a:pt x="1239965" y="1493330"/>
                  </a:cubicBezTo>
                  <a:lnTo>
                    <a:pt x="1244251" y="1506379"/>
                  </a:lnTo>
                  <a:cubicBezTo>
                    <a:pt x="1236726" y="1508855"/>
                    <a:pt x="1229297" y="1511237"/>
                    <a:pt x="1221772" y="1513618"/>
                  </a:cubicBezTo>
                  <a:close/>
                  <a:moveTo>
                    <a:pt x="413004" y="1503045"/>
                  </a:moveTo>
                  <a:cubicBezTo>
                    <a:pt x="405765" y="1499807"/>
                    <a:pt x="398621" y="1496473"/>
                    <a:pt x="391573" y="1493044"/>
                  </a:cubicBezTo>
                  <a:lnTo>
                    <a:pt x="397478" y="1480661"/>
                  </a:lnTo>
                  <a:cubicBezTo>
                    <a:pt x="404431" y="1483995"/>
                    <a:pt x="411480" y="1487329"/>
                    <a:pt x="418624" y="1490472"/>
                  </a:cubicBezTo>
                  <a:lnTo>
                    <a:pt x="413004" y="1502950"/>
                  </a:lnTo>
                  <a:close/>
                  <a:moveTo>
                    <a:pt x="1266539" y="1498759"/>
                  </a:moveTo>
                  <a:lnTo>
                    <a:pt x="1262063" y="1485805"/>
                  </a:lnTo>
                  <a:cubicBezTo>
                    <a:pt x="1269397" y="1483233"/>
                    <a:pt x="1276731" y="1480661"/>
                    <a:pt x="1284066" y="1477994"/>
                  </a:cubicBezTo>
                  <a:lnTo>
                    <a:pt x="1288733" y="1490853"/>
                  </a:lnTo>
                  <a:cubicBezTo>
                    <a:pt x="1281303" y="1493520"/>
                    <a:pt x="1273969" y="1496187"/>
                    <a:pt x="1266539" y="1498759"/>
                  </a:cubicBezTo>
                  <a:close/>
                  <a:moveTo>
                    <a:pt x="1310831" y="1482566"/>
                  </a:moveTo>
                  <a:lnTo>
                    <a:pt x="1305878" y="1469803"/>
                  </a:lnTo>
                  <a:cubicBezTo>
                    <a:pt x="1313117" y="1467041"/>
                    <a:pt x="1320356" y="1464088"/>
                    <a:pt x="1327594" y="1461135"/>
                  </a:cubicBezTo>
                  <a:lnTo>
                    <a:pt x="1332738" y="1473803"/>
                  </a:lnTo>
                  <a:cubicBezTo>
                    <a:pt x="1325404" y="1476756"/>
                    <a:pt x="1318165" y="1479709"/>
                    <a:pt x="1310831" y="1482566"/>
                  </a:cubicBezTo>
                  <a:close/>
                  <a:moveTo>
                    <a:pt x="370332" y="1482471"/>
                  </a:moveTo>
                  <a:cubicBezTo>
                    <a:pt x="363283" y="1478852"/>
                    <a:pt x="356330" y="1475137"/>
                    <a:pt x="349473" y="1471232"/>
                  </a:cubicBezTo>
                  <a:lnTo>
                    <a:pt x="356140" y="1459230"/>
                  </a:lnTo>
                  <a:cubicBezTo>
                    <a:pt x="362903" y="1463040"/>
                    <a:pt x="369760" y="1466660"/>
                    <a:pt x="376619" y="1470279"/>
                  </a:cubicBezTo>
                  <a:lnTo>
                    <a:pt x="370332" y="1482471"/>
                  </a:lnTo>
                  <a:close/>
                  <a:moveTo>
                    <a:pt x="1354550" y="1464659"/>
                  </a:moveTo>
                  <a:lnTo>
                    <a:pt x="1349121" y="1452086"/>
                  </a:lnTo>
                  <a:cubicBezTo>
                    <a:pt x="1356265" y="1449038"/>
                    <a:pt x="1363408" y="1445800"/>
                    <a:pt x="1370457" y="1442561"/>
                  </a:cubicBezTo>
                  <a:lnTo>
                    <a:pt x="1376172" y="1455039"/>
                  </a:lnTo>
                  <a:cubicBezTo>
                    <a:pt x="1369028" y="1458278"/>
                    <a:pt x="1361789" y="1461516"/>
                    <a:pt x="1354550" y="1464659"/>
                  </a:cubicBezTo>
                  <a:close/>
                  <a:moveTo>
                    <a:pt x="328994" y="1459516"/>
                  </a:moveTo>
                  <a:cubicBezTo>
                    <a:pt x="322231" y="1455515"/>
                    <a:pt x="315468" y="1451324"/>
                    <a:pt x="308801" y="1447038"/>
                  </a:cubicBezTo>
                  <a:lnTo>
                    <a:pt x="316135" y="1435513"/>
                  </a:lnTo>
                  <a:cubicBezTo>
                    <a:pt x="322707" y="1439704"/>
                    <a:pt x="329279" y="1443800"/>
                    <a:pt x="335947" y="1447705"/>
                  </a:cubicBezTo>
                  <a:lnTo>
                    <a:pt x="328898" y="1459516"/>
                  </a:lnTo>
                  <a:close/>
                  <a:moveTo>
                    <a:pt x="1397603" y="1445038"/>
                  </a:moveTo>
                  <a:lnTo>
                    <a:pt x="1391603" y="1432751"/>
                  </a:lnTo>
                  <a:cubicBezTo>
                    <a:pt x="1398651" y="1429322"/>
                    <a:pt x="1405604" y="1425893"/>
                    <a:pt x="1412462" y="1422368"/>
                  </a:cubicBezTo>
                  <a:lnTo>
                    <a:pt x="1418749" y="1434560"/>
                  </a:lnTo>
                  <a:cubicBezTo>
                    <a:pt x="1411700" y="1438180"/>
                    <a:pt x="1404652" y="1441704"/>
                    <a:pt x="1397603" y="1445133"/>
                  </a:cubicBezTo>
                  <a:close/>
                  <a:moveTo>
                    <a:pt x="289084" y="1433989"/>
                  </a:moveTo>
                  <a:cubicBezTo>
                    <a:pt x="282607" y="1429512"/>
                    <a:pt x="276130" y="1424940"/>
                    <a:pt x="269748" y="1420273"/>
                  </a:cubicBezTo>
                  <a:lnTo>
                    <a:pt x="277844" y="1409224"/>
                  </a:lnTo>
                  <a:cubicBezTo>
                    <a:pt x="284131" y="1413796"/>
                    <a:pt x="290417" y="1418273"/>
                    <a:pt x="296799" y="1422654"/>
                  </a:cubicBezTo>
                  <a:lnTo>
                    <a:pt x="289084" y="1433989"/>
                  </a:lnTo>
                  <a:close/>
                  <a:moveTo>
                    <a:pt x="1439704" y="1423416"/>
                  </a:moveTo>
                  <a:lnTo>
                    <a:pt x="1433131" y="1411414"/>
                  </a:lnTo>
                  <a:cubicBezTo>
                    <a:pt x="1439990" y="1407700"/>
                    <a:pt x="1446752" y="1403890"/>
                    <a:pt x="1453515" y="1399985"/>
                  </a:cubicBezTo>
                  <a:lnTo>
                    <a:pt x="1460373" y="1411891"/>
                  </a:lnTo>
                  <a:cubicBezTo>
                    <a:pt x="1453515" y="1415796"/>
                    <a:pt x="1446657" y="1419701"/>
                    <a:pt x="1439704" y="1423511"/>
                  </a:cubicBezTo>
                  <a:close/>
                  <a:moveTo>
                    <a:pt x="250793" y="1405985"/>
                  </a:moveTo>
                  <a:cubicBezTo>
                    <a:pt x="244602" y="1401128"/>
                    <a:pt x="238411" y="1396175"/>
                    <a:pt x="232410" y="1391031"/>
                  </a:cubicBezTo>
                  <a:lnTo>
                    <a:pt x="241173" y="1380554"/>
                  </a:lnTo>
                  <a:cubicBezTo>
                    <a:pt x="247079" y="1385507"/>
                    <a:pt x="253174" y="1390460"/>
                    <a:pt x="259271" y="1395222"/>
                  </a:cubicBezTo>
                  <a:lnTo>
                    <a:pt x="250793" y="1405985"/>
                  </a:lnTo>
                  <a:close/>
                  <a:moveTo>
                    <a:pt x="1480661" y="1399699"/>
                  </a:moveTo>
                  <a:lnTo>
                    <a:pt x="1473517" y="1388078"/>
                  </a:lnTo>
                  <a:cubicBezTo>
                    <a:pt x="1480185" y="1383983"/>
                    <a:pt x="1486757" y="1379792"/>
                    <a:pt x="1493234" y="1375601"/>
                  </a:cubicBezTo>
                  <a:lnTo>
                    <a:pt x="1500759" y="1387031"/>
                  </a:lnTo>
                  <a:cubicBezTo>
                    <a:pt x="1494187" y="1391317"/>
                    <a:pt x="1487519" y="1395603"/>
                    <a:pt x="1480756" y="1399699"/>
                  </a:cubicBezTo>
                  <a:close/>
                  <a:moveTo>
                    <a:pt x="214408" y="1375505"/>
                  </a:moveTo>
                  <a:cubicBezTo>
                    <a:pt x="211455" y="1372838"/>
                    <a:pt x="208597" y="1370267"/>
                    <a:pt x="205740" y="1367600"/>
                  </a:cubicBezTo>
                  <a:cubicBezTo>
                    <a:pt x="202787" y="1364933"/>
                    <a:pt x="199930" y="1362170"/>
                    <a:pt x="197073" y="1359408"/>
                  </a:cubicBezTo>
                  <a:lnTo>
                    <a:pt x="206598" y="1349502"/>
                  </a:lnTo>
                  <a:cubicBezTo>
                    <a:pt x="209360" y="1352169"/>
                    <a:pt x="212217" y="1354836"/>
                    <a:pt x="215074" y="1357503"/>
                  </a:cubicBezTo>
                  <a:cubicBezTo>
                    <a:pt x="217932" y="1360170"/>
                    <a:pt x="220790" y="1362742"/>
                    <a:pt x="223647" y="1365314"/>
                  </a:cubicBezTo>
                  <a:lnTo>
                    <a:pt x="214503" y="1375505"/>
                  </a:lnTo>
                  <a:close/>
                  <a:moveTo>
                    <a:pt x="1520285" y="1373696"/>
                  </a:moveTo>
                  <a:lnTo>
                    <a:pt x="1512475" y="1362456"/>
                  </a:lnTo>
                  <a:cubicBezTo>
                    <a:pt x="1518856" y="1357979"/>
                    <a:pt x="1525143" y="1353503"/>
                    <a:pt x="1531334" y="1348835"/>
                  </a:cubicBezTo>
                  <a:lnTo>
                    <a:pt x="1539526" y="1359789"/>
                  </a:lnTo>
                  <a:cubicBezTo>
                    <a:pt x="1533239" y="1364552"/>
                    <a:pt x="1526762" y="1369124"/>
                    <a:pt x="1520285" y="1373696"/>
                  </a:cubicBezTo>
                  <a:close/>
                  <a:moveTo>
                    <a:pt x="1558290" y="1345311"/>
                  </a:moveTo>
                  <a:lnTo>
                    <a:pt x="1549717" y="1334643"/>
                  </a:lnTo>
                  <a:cubicBezTo>
                    <a:pt x="1555814" y="1329785"/>
                    <a:pt x="1561719" y="1324832"/>
                    <a:pt x="1567624" y="1319784"/>
                  </a:cubicBezTo>
                  <a:lnTo>
                    <a:pt x="1576578" y="1330166"/>
                  </a:lnTo>
                  <a:cubicBezTo>
                    <a:pt x="1570577" y="1335310"/>
                    <a:pt x="1564482" y="1340358"/>
                    <a:pt x="1558290" y="1345311"/>
                  </a:cubicBezTo>
                  <a:close/>
                  <a:moveTo>
                    <a:pt x="180213" y="1342549"/>
                  </a:moveTo>
                  <a:cubicBezTo>
                    <a:pt x="174688" y="1336834"/>
                    <a:pt x="169354" y="1331119"/>
                    <a:pt x="164021" y="1325213"/>
                  </a:cubicBezTo>
                  <a:lnTo>
                    <a:pt x="174212" y="1316069"/>
                  </a:lnTo>
                  <a:cubicBezTo>
                    <a:pt x="179356" y="1321784"/>
                    <a:pt x="184690" y="1327499"/>
                    <a:pt x="190024" y="1333024"/>
                  </a:cubicBezTo>
                  <a:lnTo>
                    <a:pt x="180213" y="1342549"/>
                  </a:lnTo>
                  <a:close/>
                  <a:moveTo>
                    <a:pt x="1594294" y="1314355"/>
                  </a:moveTo>
                  <a:lnTo>
                    <a:pt x="1584960" y="1304258"/>
                  </a:lnTo>
                  <a:cubicBezTo>
                    <a:pt x="1590675" y="1299020"/>
                    <a:pt x="1596199" y="1293590"/>
                    <a:pt x="1601724" y="1288161"/>
                  </a:cubicBezTo>
                  <a:lnTo>
                    <a:pt x="1611440" y="1297877"/>
                  </a:lnTo>
                  <a:cubicBezTo>
                    <a:pt x="1605820" y="1303496"/>
                    <a:pt x="1600105" y="1308926"/>
                    <a:pt x="1594294" y="1314355"/>
                  </a:cubicBezTo>
                  <a:close/>
                  <a:moveTo>
                    <a:pt x="148495" y="1307306"/>
                  </a:moveTo>
                  <a:cubicBezTo>
                    <a:pt x="143447" y="1301210"/>
                    <a:pt x="138398" y="1295114"/>
                    <a:pt x="133540" y="1288828"/>
                  </a:cubicBezTo>
                  <a:lnTo>
                    <a:pt x="144304" y="1280446"/>
                  </a:lnTo>
                  <a:cubicBezTo>
                    <a:pt x="149066" y="1286542"/>
                    <a:pt x="153924" y="1292543"/>
                    <a:pt x="158877" y="1298543"/>
                  </a:cubicBezTo>
                  <a:lnTo>
                    <a:pt x="148399" y="1307306"/>
                  </a:lnTo>
                  <a:close/>
                  <a:moveTo>
                    <a:pt x="1627918" y="1280827"/>
                  </a:moveTo>
                  <a:lnTo>
                    <a:pt x="1617821" y="1271492"/>
                  </a:lnTo>
                  <a:cubicBezTo>
                    <a:pt x="1623060" y="1265777"/>
                    <a:pt x="1628204" y="1260062"/>
                    <a:pt x="1633252" y="1254157"/>
                  </a:cubicBezTo>
                  <a:lnTo>
                    <a:pt x="1643634" y="1263015"/>
                  </a:lnTo>
                  <a:cubicBezTo>
                    <a:pt x="1638490" y="1269016"/>
                    <a:pt x="1633252" y="1274921"/>
                    <a:pt x="1627823" y="1280732"/>
                  </a:cubicBezTo>
                  <a:close/>
                  <a:moveTo>
                    <a:pt x="119348" y="1269873"/>
                  </a:moveTo>
                  <a:cubicBezTo>
                    <a:pt x="114681" y="1263491"/>
                    <a:pt x="110204" y="1257014"/>
                    <a:pt x="105823" y="1250442"/>
                  </a:cubicBezTo>
                  <a:lnTo>
                    <a:pt x="117158" y="1242822"/>
                  </a:lnTo>
                  <a:cubicBezTo>
                    <a:pt x="121444" y="1249299"/>
                    <a:pt x="125921" y="1255585"/>
                    <a:pt x="130398" y="1261872"/>
                  </a:cubicBezTo>
                  <a:lnTo>
                    <a:pt x="119253" y="1269873"/>
                  </a:lnTo>
                  <a:close/>
                  <a:moveTo>
                    <a:pt x="1658683" y="1244632"/>
                  </a:moveTo>
                  <a:lnTo>
                    <a:pt x="1647920" y="1236155"/>
                  </a:lnTo>
                  <a:cubicBezTo>
                    <a:pt x="1652683" y="1230059"/>
                    <a:pt x="1657255" y="1223867"/>
                    <a:pt x="1661827" y="1217581"/>
                  </a:cubicBezTo>
                  <a:lnTo>
                    <a:pt x="1672971" y="1225487"/>
                  </a:lnTo>
                  <a:cubicBezTo>
                    <a:pt x="1668399" y="1231964"/>
                    <a:pt x="1663637" y="1238250"/>
                    <a:pt x="1658779" y="1244537"/>
                  </a:cubicBezTo>
                  <a:close/>
                  <a:moveTo>
                    <a:pt x="92964" y="1230439"/>
                  </a:moveTo>
                  <a:cubicBezTo>
                    <a:pt x="88773" y="1223677"/>
                    <a:pt x="84772" y="1216914"/>
                    <a:pt x="80867" y="1210056"/>
                  </a:cubicBezTo>
                  <a:lnTo>
                    <a:pt x="92774" y="1203293"/>
                  </a:lnTo>
                  <a:cubicBezTo>
                    <a:pt x="96583" y="1210056"/>
                    <a:pt x="100584" y="1216724"/>
                    <a:pt x="104680" y="1223296"/>
                  </a:cubicBezTo>
                  <a:lnTo>
                    <a:pt x="93059" y="1230535"/>
                  </a:lnTo>
                  <a:close/>
                  <a:moveTo>
                    <a:pt x="1686306" y="1205960"/>
                  </a:moveTo>
                  <a:lnTo>
                    <a:pt x="1674781" y="1198531"/>
                  </a:lnTo>
                  <a:cubicBezTo>
                    <a:pt x="1677257" y="1194721"/>
                    <a:pt x="1679639" y="1190911"/>
                    <a:pt x="1682020" y="1187006"/>
                  </a:cubicBezTo>
                  <a:cubicBezTo>
                    <a:pt x="1683734" y="1184243"/>
                    <a:pt x="1685354" y="1181481"/>
                    <a:pt x="1686973" y="1178814"/>
                  </a:cubicBezTo>
                  <a:lnTo>
                    <a:pt x="1698784" y="1185767"/>
                  </a:lnTo>
                  <a:cubicBezTo>
                    <a:pt x="1697165" y="1188625"/>
                    <a:pt x="1695450" y="1191387"/>
                    <a:pt x="1693735" y="1194245"/>
                  </a:cubicBezTo>
                  <a:cubicBezTo>
                    <a:pt x="1691354" y="1198245"/>
                    <a:pt x="1688783" y="1202150"/>
                    <a:pt x="1686306" y="1206056"/>
                  </a:cubicBezTo>
                  <a:close/>
                  <a:moveTo>
                    <a:pt x="69437" y="1189196"/>
                  </a:moveTo>
                  <a:cubicBezTo>
                    <a:pt x="65722" y="1182148"/>
                    <a:pt x="62198" y="1175099"/>
                    <a:pt x="58865" y="1167956"/>
                  </a:cubicBezTo>
                  <a:lnTo>
                    <a:pt x="71247" y="1162050"/>
                  </a:lnTo>
                  <a:cubicBezTo>
                    <a:pt x="74581" y="1169003"/>
                    <a:pt x="78010" y="1175957"/>
                    <a:pt x="81629" y="1182814"/>
                  </a:cubicBezTo>
                  <a:lnTo>
                    <a:pt x="69533" y="1189196"/>
                  </a:lnTo>
                  <a:close/>
                  <a:moveTo>
                    <a:pt x="1710404" y="1164908"/>
                  </a:moveTo>
                  <a:lnTo>
                    <a:pt x="1698308" y="1158526"/>
                  </a:lnTo>
                  <a:cubicBezTo>
                    <a:pt x="1701927" y="1151668"/>
                    <a:pt x="1705356" y="1144714"/>
                    <a:pt x="1708594" y="1137761"/>
                  </a:cubicBezTo>
                  <a:lnTo>
                    <a:pt x="1720977" y="1143572"/>
                  </a:lnTo>
                  <a:cubicBezTo>
                    <a:pt x="1717643" y="1150715"/>
                    <a:pt x="1714119" y="1157859"/>
                    <a:pt x="1710404" y="1164908"/>
                  </a:cubicBezTo>
                  <a:close/>
                  <a:moveTo>
                    <a:pt x="48958" y="1146429"/>
                  </a:moveTo>
                  <a:cubicBezTo>
                    <a:pt x="45816" y="1139190"/>
                    <a:pt x="42767" y="1131856"/>
                    <a:pt x="39910" y="1124426"/>
                  </a:cubicBezTo>
                  <a:lnTo>
                    <a:pt x="52673" y="1119473"/>
                  </a:lnTo>
                  <a:cubicBezTo>
                    <a:pt x="55435" y="1126712"/>
                    <a:pt x="58388" y="1133856"/>
                    <a:pt x="61436" y="1141000"/>
                  </a:cubicBezTo>
                  <a:lnTo>
                    <a:pt x="48863" y="1146429"/>
                  </a:lnTo>
                  <a:close/>
                  <a:moveTo>
                    <a:pt x="1730598" y="1121855"/>
                  </a:moveTo>
                  <a:lnTo>
                    <a:pt x="1717929" y="1116616"/>
                  </a:lnTo>
                  <a:cubicBezTo>
                    <a:pt x="1720882" y="1109472"/>
                    <a:pt x="1723739" y="1102233"/>
                    <a:pt x="1726407" y="1094994"/>
                  </a:cubicBezTo>
                  <a:lnTo>
                    <a:pt x="1739265" y="1099757"/>
                  </a:lnTo>
                  <a:cubicBezTo>
                    <a:pt x="1736503" y="1107186"/>
                    <a:pt x="1733645" y="1114616"/>
                    <a:pt x="1730598" y="1121950"/>
                  </a:cubicBezTo>
                  <a:close/>
                  <a:moveTo>
                    <a:pt x="31813" y="1102138"/>
                  </a:moveTo>
                  <a:cubicBezTo>
                    <a:pt x="29242" y="1094613"/>
                    <a:pt x="26765" y="1087088"/>
                    <a:pt x="24479" y="1079564"/>
                  </a:cubicBezTo>
                  <a:lnTo>
                    <a:pt x="37624" y="1075563"/>
                  </a:lnTo>
                  <a:cubicBezTo>
                    <a:pt x="39814" y="1082993"/>
                    <a:pt x="42196" y="1090327"/>
                    <a:pt x="44767" y="1097661"/>
                  </a:cubicBezTo>
                  <a:lnTo>
                    <a:pt x="31813" y="1102138"/>
                  </a:lnTo>
                  <a:close/>
                  <a:moveTo>
                    <a:pt x="1746980" y="1077278"/>
                  </a:moveTo>
                  <a:lnTo>
                    <a:pt x="1733931" y="1073087"/>
                  </a:lnTo>
                  <a:cubicBezTo>
                    <a:pt x="1736312" y="1065752"/>
                    <a:pt x="1738503" y="1058323"/>
                    <a:pt x="1740503" y="1050893"/>
                  </a:cubicBezTo>
                  <a:lnTo>
                    <a:pt x="1753743" y="1054513"/>
                  </a:lnTo>
                  <a:cubicBezTo>
                    <a:pt x="1751648" y="1062133"/>
                    <a:pt x="1749362" y="1069753"/>
                    <a:pt x="1746980" y="1077278"/>
                  </a:cubicBezTo>
                  <a:close/>
                  <a:moveTo>
                    <a:pt x="18097" y="1056608"/>
                  </a:moveTo>
                  <a:cubicBezTo>
                    <a:pt x="16097" y="1048893"/>
                    <a:pt x="14288" y="1041273"/>
                    <a:pt x="12573" y="1033463"/>
                  </a:cubicBezTo>
                  <a:lnTo>
                    <a:pt x="26003" y="1030605"/>
                  </a:lnTo>
                  <a:cubicBezTo>
                    <a:pt x="27622" y="1038130"/>
                    <a:pt x="29432" y="1045655"/>
                    <a:pt x="31337" y="1053179"/>
                  </a:cubicBezTo>
                  <a:lnTo>
                    <a:pt x="18097" y="1056608"/>
                  </a:lnTo>
                  <a:close/>
                  <a:moveTo>
                    <a:pt x="1759553" y="1031462"/>
                  </a:moveTo>
                  <a:lnTo>
                    <a:pt x="1746218" y="1028319"/>
                  </a:lnTo>
                  <a:cubicBezTo>
                    <a:pt x="1747933" y="1020794"/>
                    <a:pt x="1749552" y="1013174"/>
                    <a:pt x="1750981" y="1005650"/>
                  </a:cubicBezTo>
                  <a:lnTo>
                    <a:pt x="1764411" y="1008221"/>
                  </a:lnTo>
                  <a:cubicBezTo>
                    <a:pt x="1762887" y="1016032"/>
                    <a:pt x="1761268" y="1023747"/>
                    <a:pt x="1759458" y="1031462"/>
                  </a:cubicBezTo>
                  <a:close/>
                  <a:moveTo>
                    <a:pt x="8096" y="1010222"/>
                  </a:moveTo>
                  <a:cubicBezTo>
                    <a:pt x="6763" y="1002411"/>
                    <a:pt x="5525" y="994601"/>
                    <a:pt x="4572" y="986695"/>
                  </a:cubicBezTo>
                  <a:lnTo>
                    <a:pt x="18193" y="984885"/>
                  </a:lnTo>
                  <a:cubicBezTo>
                    <a:pt x="19145" y="992600"/>
                    <a:pt x="20384" y="1000220"/>
                    <a:pt x="21622" y="1007840"/>
                  </a:cubicBezTo>
                  <a:lnTo>
                    <a:pt x="8096" y="1010126"/>
                  </a:lnTo>
                  <a:close/>
                  <a:moveTo>
                    <a:pt x="1768412" y="984790"/>
                  </a:moveTo>
                  <a:lnTo>
                    <a:pt x="1754886" y="982694"/>
                  </a:lnTo>
                  <a:cubicBezTo>
                    <a:pt x="1756029" y="975074"/>
                    <a:pt x="1757077" y="967359"/>
                    <a:pt x="1757934" y="959644"/>
                  </a:cubicBezTo>
                  <a:lnTo>
                    <a:pt x="1771555" y="961263"/>
                  </a:lnTo>
                  <a:cubicBezTo>
                    <a:pt x="1770602" y="969169"/>
                    <a:pt x="1769555" y="976979"/>
                    <a:pt x="1768412" y="984790"/>
                  </a:cubicBezTo>
                  <a:close/>
                  <a:moveTo>
                    <a:pt x="2000" y="963073"/>
                  </a:moveTo>
                  <a:cubicBezTo>
                    <a:pt x="1334" y="955167"/>
                    <a:pt x="762" y="947261"/>
                    <a:pt x="476" y="939355"/>
                  </a:cubicBezTo>
                  <a:lnTo>
                    <a:pt x="14192" y="938784"/>
                  </a:lnTo>
                  <a:cubicBezTo>
                    <a:pt x="14478" y="946499"/>
                    <a:pt x="15050" y="954214"/>
                    <a:pt x="15716" y="961930"/>
                  </a:cubicBezTo>
                  <a:lnTo>
                    <a:pt x="2096" y="963073"/>
                  </a:lnTo>
                  <a:close/>
                  <a:moveTo>
                    <a:pt x="1773936" y="937641"/>
                  </a:moveTo>
                  <a:lnTo>
                    <a:pt x="1760316" y="936593"/>
                  </a:lnTo>
                  <a:cubicBezTo>
                    <a:pt x="1760887" y="928878"/>
                    <a:pt x="1761363" y="921163"/>
                    <a:pt x="1761744" y="913352"/>
                  </a:cubicBezTo>
                  <a:lnTo>
                    <a:pt x="1775460" y="914019"/>
                  </a:lnTo>
                  <a:cubicBezTo>
                    <a:pt x="1775079" y="921925"/>
                    <a:pt x="1774603" y="929830"/>
                    <a:pt x="1774032" y="937641"/>
                  </a:cubicBezTo>
                  <a:close/>
                  <a:moveTo>
                    <a:pt x="13716" y="915543"/>
                  </a:moveTo>
                  <a:lnTo>
                    <a:pt x="0" y="915543"/>
                  </a:lnTo>
                  <a:cubicBezTo>
                    <a:pt x="0" y="907637"/>
                    <a:pt x="190" y="899636"/>
                    <a:pt x="571" y="891730"/>
                  </a:cubicBezTo>
                  <a:lnTo>
                    <a:pt x="14288" y="892397"/>
                  </a:lnTo>
                  <a:cubicBezTo>
                    <a:pt x="13906" y="900113"/>
                    <a:pt x="13716" y="907828"/>
                    <a:pt x="13716" y="915543"/>
                  </a:cubicBezTo>
                  <a:close/>
                  <a:moveTo>
                    <a:pt x="1776031" y="890302"/>
                  </a:moveTo>
                  <a:lnTo>
                    <a:pt x="1762315" y="890111"/>
                  </a:lnTo>
                  <a:cubicBezTo>
                    <a:pt x="1762315" y="887254"/>
                    <a:pt x="1762315" y="884396"/>
                    <a:pt x="1762315" y="881539"/>
                  </a:cubicBezTo>
                  <a:cubicBezTo>
                    <a:pt x="1762315" y="876586"/>
                    <a:pt x="1762315" y="871728"/>
                    <a:pt x="1762125" y="866775"/>
                  </a:cubicBezTo>
                  <a:lnTo>
                    <a:pt x="1775841" y="866489"/>
                  </a:lnTo>
                  <a:cubicBezTo>
                    <a:pt x="1775936" y="871538"/>
                    <a:pt x="1776031" y="876491"/>
                    <a:pt x="1776031" y="881539"/>
                  </a:cubicBezTo>
                  <a:cubicBezTo>
                    <a:pt x="1776031" y="884492"/>
                    <a:pt x="1776031" y="887349"/>
                    <a:pt x="1776031" y="890207"/>
                  </a:cubicBezTo>
                  <a:close/>
                  <a:moveTo>
                    <a:pt x="15907" y="869347"/>
                  </a:moveTo>
                  <a:lnTo>
                    <a:pt x="2286" y="868013"/>
                  </a:lnTo>
                  <a:cubicBezTo>
                    <a:pt x="3048" y="860108"/>
                    <a:pt x="4001" y="852202"/>
                    <a:pt x="5144" y="844391"/>
                  </a:cubicBezTo>
                  <a:lnTo>
                    <a:pt x="18669" y="846392"/>
                  </a:lnTo>
                  <a:cubicBezTo>
                    <a:pt x="17526" y="854011"/>
                    <a:pt x="16669" y="861727"/>
                    <a:pt x="15907" y="869347"/>
                  </a:cubicBezTo>
                  <a:close/>
                  <a:moveTo>
                    <a:pt x="1761363" y="843629"/>
                  </a:moveTo>
                  <a:cubicBezTo>
                    <a:pt x="1760982" y="835914"/>
                    <a:pt x="1760410" y="828104"/>
                    <a:pt x="1759839" y="820388"/>
                  </a:cubicBezTo>
                  <a:lnTo>
                    <a:pt x="1773460" y="819245"/>
                  </a:lnTo>
                  <a:cubicBezTo>
                    <a:pt x="1774126" y="827151"/>
                    <a:pt x="1774603" y="834961"/>
                    <a:pt x="1775079" y="842867"/>
                  </a:cubicBezTo>
                  <a:lnTo>
                    <a:pt x="1761363" y="843534"/>
                  </a:lnTo>
                  <a:close/>
                  <a:moveTo>
                    <a:pt x="22479" y="823436"/>
                  </a:moveTo>
                  <a:lnTo>
                    <a:pt x="9049" y="820865"/>
                  </a:lnTo>
                  <a:cubicBezTo>
                    <a:pt x="10573" y="813054"/>
                    <a:pt x="12287" y="805339"/>
                    <a:pt x="14097" y="797624"/>
                  </a:cubicBezTo>
                  <a:lnTo>
                    <a:pt x="27432" y="800862"/>
                  </a:lnTo>
                  <a:cubicBezTo>
                    <a:pt x="25622" y="808387"/>
                    <a:pt x="24003" y="815911"/>
                    <a:pt x="22479" y="823532"/>
                  </a:cubicBezTo>
                  <a:close/>
                  <a:moveTo>
                    <a:pt x="1757553" y="797243"/>
                  </a:moveTo>
                  <a:cubicBezTo>
                    <a:pt x="1756696" y="789527"/>
                    <a:pt x="1755743" y="781812"/>
                    <a:pt x="1754600" y="774097"/>
                  </a:cubicBezTo>
                  <a:lnTo>
                    <a:pt x="1768126" y="772192"/>
                  </a:lnTo>
                  <a:cubicBezTo>
                    <a:pt x="1769269" y="780002"/>
                    <a:pt x="1770221" y="787813"/>
                    <a:pt x="1771079" y="795719"/>
                  </a:cubicBezTo>
                  <a:lnTo>
                    <a:pt x="1757458" y="797243"/>
                  </a:lnTo>
                  <a:close/>
                  <a:moveTo>
                    <a:pt x="33433" y="778478"/>
                  </a:moveTo>
                  <a:lnTo>
                    <a:pt x="20288" y="774668"/>
                  </a:lnTo>
                  <a:cubicBezTo>
                    <a:pt x="22479" y="767048"/>
                    <a:pt x="24860" y="759524"/>
                    <a:pt x="27432" y="751999"/>
                  </a:cubicBezTo>
                  <a:lnTo>
                    <a:pt x="40386" y="756476"/>
                  </a:lnTo>
                  <a:cubicBezTo>
                    <a:pt x="37910" y="763810"/>
                    <a:pt x="35528" y="771144"/>
                    <a:pt x="33433" y="778574"/>
                  </a:cubicBezTo>
                  <a:close/>
                  <a:moveTo>
                    <a:pt x="1751076" y="751046"/>
                  </a:moveTo>
                  <a:cubicBezTo>
                    <a:pt x="1749742" y="743426"/>
                    <a:pt x="1748314" y="735711"/>
                    <a:pt x="1746885" y="728186"/>
                  </a:cubicBezTo>
                  <a:lnTo>
                    <a:pt x="1760316" y="725519"/>
                  </a:lnTo>
                  <a:cubicBezTo>
                    <a:pt x="1761839" y="733234"/>
                    <a:pt x="1763268" y="741045"/>
                    <a:pt x="1764601" y="748760"/>
                  </a:cubicBezTo>
                  <a:lnTo>
                    <a:pt x="1751076" y="751046"/>
                  </a:lnTo>
                  <a:close/>
                  <a:moveTo>
                    <a:pt x="48387" y="734568"/>
                  </a:moveTo>
                  <a:lnTo>
                    <a:pt x="35623" y="729520"/>
                  </a:lnTo>
                  <a:cubicBezTo>
                    <a:pt x="38576" y="722186"/>
                    <a:pt x="41624" y="714851"/>
                    <a:pt x="44863" y="707612"/>
                  </a:cubicBezTo>
                  <a:lnTo>
                    <a:pt x="57340" y="713232"/>
                  </a:lnTo>
                  <a:cubicBezTo>
                    <a:pt x="54198" y="720281"/>
                    <a:pt x="51149" y="727424"/>
                    <a:pt x="48387" y="734568"/>
                  </a:cubicBezTo>
                  <a:close/>
                  <a:moveTo>
                    <a:pt x="1741932" y="705422"/>
                  </a:moveTo>
                  <a:cubicBezTo>
                    <a:pt x="1740217" y="697802"/>
                    <a:pt x="1738408" y="690277"/>
                    <a:pt x="1736408" y="682752"/>
                  </a:cubicBezTo>
                  <a:lnTo>
                    <a:pt x="1749648" y="679323"/>
                  </a:lnTo>
                  <a:cubicBezTo>
                    <a:pt x="1751648" y="686943"/>
                    <a:pt x="1753457" y="694658"/>
                    <a:pt x="1755267" y="702374"/>
                  </a:cubicBezTo>
                  <a:lnTo>
                    <a:pt x="1741932" y="705422"/>
                  </a:lnTo>
                  <a:close/>
                  <a:moveTo>
                    <a:pt x="67342" y="692277"/>
                  </a:moveTo>
                  <a:lnTo>
                    <a:pt x="55054" y="686086"/>
                  </a:lnTo>
                  <a:cubicBezTo>
                    <a:pt x="58579" y="679037"/>
                    <a:pt x="62389" y="671989"/>
                    <a:pt x="66199" y="665036"/>
                  </a:cubicBezTo>
                  <a:lnTo>
                    <a:pt x="78105" y="671703"/>
                  </a:lnTo>
                  <a:cubicBezTo>
                    <a:pt x="74295" y="678466"/>
                    <a:pt x="70676" y="685229"/>
                    <a:pt x="67247" y="692182"/>
                  </a:cubicBezTo>
                  <a:close/>
                  <a:moveTo>
                    <a:pt x="1730407" y="660273"/>
                  </a:moveTo>
                  <a:cubicBezTo>
                    <a:pt x="1728311" y="652748"/>
                    <a:pt x="1726025" y="645319"/>
                    <a:pt x="1723739" y="637984"/>
                  </a:cubicBezTo>
                  <a:lnTo>
                    <a:pt x="1736789" y="633889"/>
                  </a:lnTo>
                  <a:cubicBezTo>
                    <a:pt x="1739170" y="641413"/>
                    <a:pt x="1741456" y="648938"/>
                    <a:pt x="1743551" y="656558"/>
                  </a:cubicBezTo>
                  <a:lnTo>
                    <a:pt x="1730407" y="660273"/>
                  </a:lnTo>
                  <a:close/>
                  <a:moveTo>
                    <a:pt x="90011" y="651986"/>
                  </a:moveTo>
                  <a:lnTo>
                    <a:pt x="78391" y="644747"/>
                  </a:lnTo>
                  <a:cubicBezTo>
                    <a:pt x="82582" y="637984"/>
                    <a:pt x="86963" y="631412"/>
                    <a:pt x="91440" y="624840"/>
                  </a:cubicBezTo>
                  <a:lnTo>
                    <a:pt x="102679" y="632651"/>
                  </a:lnTo>
                  <a:cubicBezTo>
                    <a:pt x="98298" y="639032"/>
                    <a:pt x="94012" y="645414"/>
                    <a:pt x="89916" y="651986"/>
                  </a:cubicBezTo>
                  <a:close/>
                  <a:moveTo>
                    <a:pt x="1716405" y="615791"/>
                  </a:moveTo>
                  <a:cubicBezTo>
                    <a:pt x="1713834" y="608457"/>
                    <a:pt x="1711262" y="601123"/>
                    <a:pt x="1708594" y="593884"/>
                  </a:cubicBezTo>
                  <a:lnTo>
                    <a:pt x="1721453" y="589121"/>
                  </a:lnTo>
                  <a:cubicBezTo>
                    <a:pt x="1724215" y="596456"/>
                    <a:pt x="1726883" y="603885"/>
                    <a:pt x="1729454" y="611410"/>
                  </a:cubicBezTo>
                  <a:lnTo>
                    <a:pt x="1716500" y="615886"/>
                  </a:lnTo>
                  <a:close/>
                  <a:moveTo>
                    <a:pt x="116396" y="613886"/>
                  </a:moveTo>
                  <a:lnTo>
                    <a:pt x="105537" y="605600"/>
                  </a:lnTo>
                  <a:cubicBezTo>
                    <a:pt x="110395" y="599313"/>
                    <a:pt x="115348" y="593122"/>
                    <a:pt x="120396" y="587026"/>
                  </a:cubicBezTo>
                  <a:lnTo>
                    <a:pt x="130874" y="595884"/>
                  </a:lnTo>
                  <a:cubicBezTo>
                    <a:pt x="125921" y="601790"/>
                    <a:pt x="121063" y="607790"/>
                    <a:pt x="116396" y="613982"/>
                  </a:cubicBezTo>
                  <a:close/>
                  <a:moveTo>
                    <a:pt x="146209" y="578453"/>
                  </a:moveTo>
                  <a:lnTo>
                    <a:pt x="136208" y="569119"/>
                  </a:lnTo>
                  <a:cubicBezTo>
                    <a:pt x="141637" y="563309"/>
                    <a:pt x="147161" y="557594"/>
                    <a:pt x="152876" y="552069"/>
                  </a:cubicBezTo>
                  <a:lnTo>
                    <a:pt x="162401" y="561880"/>
                  </a:lnTo>
                  <a:cubicBezTo>
                    <a:pt x="156877" y="567214"/>
                    <a:pt x="151447" y="572738"/>
                    <a:pt x="146209" y="578453"/>
                  </a:cubicBezTo>
                  <a:close/>
                  <a:moveTo>
                    <a:pt x="1700308" y="571976"/>
                  </a:moveTo>
                  <a:cubicBezTo>
                    <a:pt x="1697546" y="564737"/>
                    <a:pt x="1694688" y="557403"/>
                    <a:pt x="1691831" y="550164"/>
                  </a:cubicBezTo>
                  <a:lnTo>
                    <a:pt x="1704594" y="545116"/>
                  </a:lnTo>
                  <a:cubicBezTo>
                    <a:pt x="1707451" y="552450"/>
                    <a:pt x="1710309" y="559784"/>
                    <a:pt x="1713071" y="567023"/>
                  </a:cubicBezTo>
                  <a:lnTo>
                    <a:pt x="1700308" y="571881"/>
                  </a:lnTo>
                  <a:close/>
                  <a:moveTo>
                    <a:pt x="179260" y="546163"/>
                  </a:moveTo>
                  <a:lnTo>
                    <a:pt x="170212" y="535877"/>
                  </a:lnTo>
                  <a:cubicBezTo>
                    <a:pt x="176213" y="530638"/>
                    <a:pt x="182308" y="525494"/>
                    <a:pt x="188500" y="520636"/>
                  </a:cubicBezTo>
                  <a:lnTo>
                    <a:pt x="196977" y="531400"/>
                  </a:lnTo>
                  <a:cubicBezTo>
                    <a:pt x="190976" y="536162"/>
                    <a:pt x="184976" y="541115"/>
                    <a:pt x="179260" y="546259"/>
                  </a:cubicBezTo>
                  <a:close/>
                  <a:moveTo>
                    <a:pt x="1683163" y="528352"/>
                  </a:moveTo>
                  <a:cubicBezTo>
                    <a:pt x="1680210" y="521113"/>
                    <a:pt x="1677257" y="513874"/>
                    <a:pt x="1674305" y="506730"/>
                  </a:cubicBezTo>
                  <a:lnTo>
                    <a:pt x="1686973" y="501491"/>
                  </a:lnTo>
                  <a:cubicBezTo>
                    <a:pt x="1690021" y="508730"/>
                    <a:pt x="1692974" y="515969"/>
                    <a:pt x="1695926" y="523304"/>
                  </a:cubicBezTo>
                  <a:lnTo>
                    <a:pt x="1683258" y="528447"/>
                  </a:lnTo>
                  <a:close/>
                  <a:moveTo>
                    <a:pt x="215551" y="517493"/>
                  </a:moveTo>
                  <a:lnTo>
                    <a:pt x="207645" y="506349"/>
                  </a:lnTo>
                  <a:cubicBezTo>
                    <a:pt x="214122" y="501777"/>
                    <a:pt x="220790" y="497300"/>
                    <a:pt x="227457" y="493109"/>
                  </a:cubicBezTo>
                  <a:lnTo>
                    <a:pt x="234791" y="504730"/>
                  </a:lnTo>
                  <a:cubicBezTo>
                    <a:pt x="228314" y="508825"/>
                    <a:pt x="221837" y="513112"/>
                    <a:pt x="215551" y="517588"/>
                  </a:cubicBezTo>
                  <a:close/>
                  <a:moveTo>
                    <a:pt x="254699" y="492919"/>
                  </a:moveTo>
                  <a:lnTo>
                    <a:pt x="248031" y="480917"/>
                  </a:lnTo>
                  <a:cubicBezTo>
                    <a:pt x="254984" y="477012"/>
                    <a:pt x="262128" y="473392"/>
                    <a:pt x="269272" y="469963"/>
                  </a:cubicBezTo>
                  <a:lnTo>
                    <a:pt x="275177" y="482251"/>
                  </a:lnTo>
                  <a:cubicBezTo>
                    <a:pt x="268319" y="485584"/>
                    <a:pt x="261366" y="489109"/>
                    <a:pt x="254699" y="492919"/>
                  </a:cubicBezTo>
                  <a:close/>
                  <a:moveTo>
                    <a:pt x="1665160" y="485204"/>
                  </a:moveTo>
                  <a:cubicBezTo>
                    <a:pt x="1662113" y="478060"/>
                    <a:pt x="1658969" y="470916"/>
                    <a:pt x="1655826" y="463772"/>
                  </a:cubicBezTo>
                  <a:lnTo>
                    <a:pt x="1668304" y="458248"/>
                  </a:lnTo>
                  <a:cubicBezTo>
                    <a:pt x="1671447" y="465392"/>
                    <a:pt x="1674685" y="472631"/>
                    <a:pt x="1677733" y="479869"/>
                  </a:cubicBezTo>
                  <a:lnTo>
                    <a:pt x="1665160" y="485299"/>
                  </a:lnTo>
                  <a:close/>
                  <a:moveTo>
                    <a:pt x="296228" y="472821"/>
                  </a:moveTo>
                  <a:lnTo>
                    <a:pt x="290989" y="460153"/>
                  </a:lnTo>
                  <a:cubicBezTo>
                    <a:pt x="298323" y="457105"/>
                    <a:pt x="305753" y="454247"/>
                    <a:pt x="313182" y="451580"/>
                  </a:cubicBezTo>
                  <a:lnTo>
                    <a:pt x="317754" y="464439"/>
                  </a:lnTo>
                  <a:cubicBezTo>
                    <a:pt x="310515" y="467011"/>
                    <a:pt x="303276" y="469773"/>
                    <a:pt x="296132" y="472726"/>
                  </a:cubicBezTo>
                  <a:close/>
                  <a:moveTo>
                    <a:pt x="339852" y="457295"/>
                  </a:moveTo>
                  <a:lnTo>
                    <a:pt x="335851" y="444151"/>
                  </a:lnTo>
                  <a:cubicBezTo>
                    <a:pt x="343376" y="441865"/>
                    <a:pt x="350996" y="439674"/>
                    <a:pt x="358712" y="437674"/>
                  </a:cubicBezTo>
                  <a:lnTo>
                    <a:pt x="362236" y="450913"/>
                  </a:lnTo>
                  <a:cubicBezTo>
                    <a:pt x="354711" y="452914"/>
                    <a:pt x="347281" y="455009"/>
                    <a:pt x="339852" y="457295"/>
                  </a:cubicBezTo>
                  <a:close/>
                  <a:moveTo>
                    <a:pt x="384810" y="445389"/>
                  </a:moveTo>
                  <a:lnTo>
                    <a:pt x="381762" y="432054"/>
                  </a:lnTo>
                  <a:cubicBezTo>
                    <a:pt x="389477" y="430244"/>
                    <a:pt x="397192" y="428625"/>
                    <a:pt x="404908" y="427101"/>
                  </a:cubicBezTo>
                  <a:lnTo>
                    <a:pt x="407575" y="440531"/>
                  </a:lnTo>
                  <a:cubicBezTo>
                    <a:pt x="399955" y="442055"/>
                    <a:pt x="392335" y="443675"/>
                    <a:pt x="384810" y="445389"/>
                  </a:cubicBezTo>
                  <a:close/>
                  <a:moveTo>
                    <a:pt x="1646206" y="442436"/>
                  </a:moveTo>
                  <a:cubicBezTo>
                    <a:pt x="1642968" y="435388"/>
                    <a:pt x="1639633" y="428339"/>
                    <a:pt x="1636300" y="421291"/>
                  </a:cubicBezTo>
                  <a:lnTo>
                    <a:pt x="1648682" y="415385"/>
                  </a:lnTo>
                  <a:cubicBezTo>
                    <a:pt x="1652111" y="422434"/>
                    <a:pt x="1655445" y="429578"/>
                    <a:pt x="1658683" y="436721"/>
                  </a:cubicBezTo>
                  <a:lnTo>
                    <a:pt x="1646206" y="442436"/>
                  </a:lnTo>
                  <a:close/>
                  <a:moveTo>
                    <a:pt x="430530" y="436150"/>
                  </a:moveTo>
                  <a:lnTo>
                    <a:pt x="428149" y="422624"/>
                  </a:lnTo>
                  <a:cubicBezTo>
                    <a:pt x="435864" y="421291"/>
                    <a:pt x="443674" y="419957"/>
                    <a:pt x="451390" y="418719"/>
                  </a:cubicBezTo>
                  <a:lnTo>
                    <a:pt x="453581" y="432244"/>
                  </a:lnTo>
                  <a:cubicBezTo>
                    <a:pt x="445866" y="433483"/>
                    <a:pt x="438150" y="434816"/>
                    <a:pt x="430530" y="436150"/>
                  </a:cubicBezTo>
                  <a:close/>
                  <a:moveTo>
                    <a:pt x="476726" y="428720"/>
                  </a:moveTo>
                  <a:lnTo>
                    <a:pt x="474726" y="415195"/>
                  </a:lnTo>
                  <a:cubicBezTo>
                    <a:pt x="482441" y="414052"/>
                    <a:pt x="490252" y="412909"/>
                    <a:pt x="498062" y="411861"/>
                  </a:cubicBezTo>
                  <a:lnTo>
                    <a:pt x="499967" y="425386"/>
                  </a:lnTo>
                  <a:cubicBezTo>
                    <a:pt x="492252" y="426530"/>
                    <a:pt x="484537" y="427577"/>
                    <a:pt x="476726" y="428720"/>
                  </a:cubicBezTo>
                  <a:close/>
                  <a:moveTo>
                    <a:pt x="523208" y="422053"/>
                  </a:moveTo>
                  <a:lnTo>
                    <a:pt x="521303" y="408527"/>
                  </a:lnTo>
                  <a:lnTo>
                    <a:pt x="544544" y="405194"/>
                  </a:lnTo>
                  <a:lnTo>
                    <a:pt x="546544" y="418719"/>
                  </a:lnTo>
                  <a:lnTo>
                    <a:pt x="523304" y="422053"/>
                  </a:lnTo>
                  <a:close/>
                  <a:moveTo>
                    <a:pt x="569785" y="415290"/>
                  </a:moveTo>
                  <a:lnTo>
                    <a:pt x="567690" y="401765"/>
                  </a:lnTo>
                  <a:cubicBezTo>
                    <a:pt x="575405" y="400621"/>
                    <a:pt x="583121" y="399383"/>
                    <a:pt x="590740" y="398050"/>
                  </a:cubicBezTo>
                  <a:lnTo>
                    <a:pt x="593026" y="411575"/>
                  </a:lnTo>
                  <a:cubicBezTo>
                    <a:pt x="585311" y="412909"/>
                    <a:pt x="577501" y="414147"/>
                    <a:pt x="569785" y="415290"/>
                  </a:cubicBezTo>
                  <a:close/>
                  <a:moveTo>
                    <a:pt x="616267" y="407480"/>
                  </a:moveTo>
                  <a:lnTo>
                    <a:pt x="613696" y="394049"/>
                  </a:lnTo>
                  <a:cubicBezTo>
                    <a:pt x="621316" y="392621"/>
                    <a:pt x="628936" y="391096"/>
                    <a:pt x="636556" y="389477"/>
                  </a:cubicBezTo>
                  <a:lnTo>
                    <a:pt x="639413" y="402908"/>
                  </a:lnTo>
                  <a:cubicBezTo>
                    <a:pt x="631698" y="404527"/>
                    <a:pt x="623983" y="406146"/>
                    <a:pt x="616267" y="407575"/>
                  </a:cubicBezTo>
                  <a:close/>
                  <a:moveTo>
                    <a:pt x="1625917" y="400240"/>
                  </a:moveTo>
                  <a:cubicBezTo>
                    <a:pt x="1622393" y="393287"/>
                    <a:pt x="1618869" y="386334"/>
                    <a:pt x="1615249" y="379381"/>
                  </a:cubicBezTo>
                  <a:lnTo>
                    <a:pt x="1627346" y="372999"/>
                  </a:lnTo>
                  <a:cubicBezTo>
                    <a:pt x="1630966" y="379952"/>
                    <a:pt x="1634585" y="387001"/>
                    <a:pt x="1638110" y="394049"/>
                  </a:cubicBezTo>
                  <a:lnTo>
                    <a:pt x="1625823" y="400145"/>
                  </a:lnTo>
                  <a:close/>
                  <a:moveTo>
                    <a:pt x="662464" y="397383"/>
                  </a:moveTo>
                  <a:lnTo>
                    <a:pt x="659130" y="384048"/>
                  </a:lnTo>
                  <a:cubicBezTo>
                    <a:pt x="666655" y="382143"/>
                    <a:pt x="674084" y="380143"/>
                    <a:pt x="681514" y="378047"/>
                  </a:cubicBezTo>
                  <a:lnTo>
                    <a:pt x="685324" y="391192"/>
                  </a:lnTo>
                  <a:cubicBezTo>
                    <a:pt x="677799" y="393383"/>
                    <a:pt x="670084" y="395478"/>
                    <a:pt x="662464" y="397383"/>
                  </a:cubicBezTo>
                  <a:close/>
                  <a:moveTo>
                    <a:pt x="708088" y="384143"/>
                  </a:moveTo>
                  <a:lnTo>
                    <a:pt x="703707" y="371189"/>
                  </a:lnTo>
                  <a:cubicBezTo>
                    <a:pt x="711041" y="368713"/>
                    <a:pt x="718280" y="366046"/>
                    <a:pt x="725424" y="363284"/>
                  </a:cubicBezTo>
                  <a:lnTo>
                    <a:pt x="730473" y="376047"/>
                  </a:lnTo>
                  <a:cubicBezTo>
                    <a:pt x="723138" y="379000"/>
                    <a:pt x="715613" y="381667"/>
                    <a:pt x="708088" y="384238"/>
                  </a:cubicBezTo>
                  <a:close/>
                  <a:moveTo>
                    <a:pt x="752380" y="366522"/>
                  </a:moveTo>
                  <a:lnTo>
                    <a:pt x="746569" y="354140"/>
                  </a:lnTo>
                  <a:cubicBezTo>
                    <a:pt x="753618" y="350806"/>
                    <a:pt x="760571" y="347377"/>
                    <a:pt x="767144" y="343757"/>
                  </a:cubicBezTo>
                  <a:lnTo>
                    <a:pt x="773716" y="355759"/>
                  </a:lnTo>
                  <a:cubicBezTo>
                    <a:pt x="766858" y="359473"/>
                    <a:pt x="759714" y="363093"/>
                    <a:pt x="752380" y="366522"/>
                  </a:cubicBezTo>
                  <a:close/>
                  <a:moveTo>
                    <a:pt x="1604296" y="358807"/>
                  </a:moveTo>
                  <a:cubicBezTo>
                    <a:pt x="1600581" y="351949"/>
                    <a:pt x="1596771" y="345186"/>
                    <a:pt x="1592866" y="338423"/>
                  </a:cubicBezTo>
                  <a:lnTo>
                    <a:pt x="1604772" y="331565"/>
                  </a:lnTo>
                  <a:cubicBezTo>
                    <a:pt x="1608677" y="338423"/>
                    <a:pt x="1612583" y="345281"/>
                    <a:pt x="1616298" y="352234"/>
                  </a:cubicBezTo>
                  <a:lnTo>
                    <a:pt x="1604296" y="358807"/>
                  </a:lnTo>
                  <a:close/>
                  <a:moveTo>
                    <a:pt x="794385" y="343757"/>
                  </a:moveTo>
                  <a:lnTo>
                    <a:pt x="787051" y="332137"/>
                  </a:lnTo>
                  <a:cubicBezTo>
                    <a:pt x="792385" y="328708"/>
                    <a:pt x="797719" y="325184"/>
                    <a:pt x="802958" y="321373"/>
                  </a:cubicBezTo>
                  <a:lnTo>
                    <a:pt x="806006" y="319183"/>
                  </a:lnTo>
                  <a:lnTo>
                    <a:pt x="814102" y="330232"/>
                  </a:lnTo>
                  <a:lnTo>
                    <a:pt x="810863" y="332518"/>
                  </a:lnTo>
                  <a:cubicBezTo>
                    <a:pt x="805434" y="336423"/>
                    <a:pt x="799910" y="340138"/>
                    <a:pt x="794290" y="343662"/>
                  </a:cubicBezTo>
                  <a:close/>
                  <a:moveTo>
                    <a:pt x="1580960" y="318325"/>
                  </a:moveTo>
                  <a:cubicBezTo>
                    <a:pt x="1576959" y="311658"/>
                    <a:pt x="1572863" y="305086"/>
                    <a:pt x="1568673" y="298513"/>
                  </a:cubicBezTo>
                  <a:lnTo>
                    <a:pt x="1580198" y="291179"/>
                  </a:lnTo>
                  <a:cubicBezTo>
                    <a:pt x="1584389" y="297847"/>
                    <a:pt x="1588580" y="304514"/>
                    <a:pt x="1592675" y="311277"/>
                  </a:cubicBezTo>
                  <a:lnTo>
                    <a:pt x="1580960" y="318325"/>
                  </a:lnTo>
                  <a:close/>
                  <a:moveTo>
                    <a:pt x="832866" y="315373"/>
                  </a:moveTo>
                  <a:lnTo>
                    <a:pt x="824008" y="304895"/>
                  </a:lnTo>
                  <a:cubicBezTo>
                    <a:pt x="829723" y="300038"/>
                    <a:pt x="835533" y="294894"/>
                    <a:pt x="841153" y="289465"/>
                  </a:cubicBezTo>
                  <a:lnTo>
                    <a:pt x="850583" y="299371"/>
                  </a:lnTo>
                  <a:cubicBezTo>
                    <a:pt x="844677" y="304990"/>
                    <a:pt x="838676" y="310325"/>
                    <a:pt x="832771" y="315373"/>
                  </a:cubicBezTo>
                  <a:close/>
                  <a:moveTo>
                    <a:pt x="867442" y="282607"/>
                  </a:moveTo>
                  <a:lnTo>
                    <a:pt x="857536" y="273177"/>
                  </a:lnTo>
                  <a:cubicBezTo>
                    <a:pt x="862870" y="267557"/>
                    <a:pt x="868108" y="261842"/>
                    <a:pt x="873252" y="256032"/>
                  </a:cubicBezTo>
                  <a:lnTo>
                    <a:pt x="883539" y="265081"/>
                  </a:lnTo>
                  <a:cubicBezTo>
                    <a:pt x="878300" y="270986"/>
                    <a:pt x="872966" y="276892"/>
                    <a:pt x="867442" y="282607"/>
                  </a:cubicBezTo>
                  <a:close/>
                  <a:moveTo>
                    <a:pt x="1555909" y="278987"/>
                  </a:moveTo>
                  <a:cubicBezTo>
                    <a:pt x="1551527" y="272510"/>
                    <a:pt x="1547146" y="266129"/>
                    <a:pt x="1542574" y="259842"/>
                  </a:cubicBezTo>
                  <a:lnTo>
                    <a:pt x="1553718" y="251936"/>
                  </a:lnTo>
                  <a:cubicBezTo>
                    <a:pt x="1558290" y="258318"/>
                    <a:pt x="1562767" y="264890"/>
                    <a:pt x="1567244" y="271367"/>
                  </a:cubicBezTo>
                  <a:lnTo>
                    <a:pt x="1555909" y="278987"/>
                  </a:lnTo>
                  <a:close/>
                  <a:moveTo>
                    <a:pt x="898969" y="247078"/>
                  </a:moveTo>
                  <a:lnTo>
                    <a:pt x="888492" y="238316"/>
                  </a:lnTo>
                  <a:cubicBezTo>
                    <a:pt x="893445" y="232315"/>
                    <a:pt x="898398" y="226314"/>
                    <a:pt x="903256" y="220218"/>
                  </a:cubicBezTo>
                  <a:lnTo>
                    <a:pt x="913924" y="228791"/>
                  </a:lnTo>
                  <a:cubicBezTo>
                    <a:pt x="908971" y="234982"/>
                    <a:pt x="904018" y="241078"/>
                    <a:pt x="898969" y="247078"/>
                  </a:cubicBezTo>
                  <a:close/>
                  <a:moveTo>
                    <a:pt x="1528763" y="240983"/>
                  </a:moveTo>
                  <a:cubicBezTo>
                    <a:pt x="1524095" y="234791"/>
                    <a:pt x="1519238" y="228695"/>
                    <a:pt x="1514380" y="222599"/>
                  </a:cubicBezTo>
                  <a:lnTo>
                    <a:pt x="1525048" y="214027"/>
                  </a:lnTo>
                  <a:cubicBezTo>
                    <a:pt x="1530001" y="220218"/>
                    <a:pt x="1534858" y="226409"/>
                    <a:pt x="1539621" y="232696"/>
                  </a:cubicBezTo>
                  <a:lnTo>
                    <a:pt x="1528668" y="240983"/>
                  </a:lnTo>
                  <a:close/>
                  <a:moveTo>
                    <a:pt x="928592" y="210407"/>
                  </a:moveTo>
                  <a:lnTo>
                    <a:pt x="917829" y="201930"/>
                  </a:lnTo>
                  <a:lnTo>
                    <a:pt x="932307" y="183451"/>
                  </a:lnTo>
                  <a:lnTo>
                    <a:pt x="943070" y="191929"/>
                  </a:lnTo>
                  <a:lnTo>
                    <a:pt x="928592" y="210407"/>
                  </a:lnTo>
                  <a:close/>
                  <a:moveTo>
                    <a:pt x="1499521" y="204788"/>
                  </a:moveTo>
                  <a:cubicBezTo>
                    <a:pt x="1494473" y="198882"/>
                    <a:pt x="1489329" y="193072"/>
                    <a:pt x="1484091" y="187452"/>
                  </a:cubicBezTo>
                  <a:lnTo>
                    <a:pt x="1494187" y="178213"/>
                  </a:lnTo>
                  <a:cubicBezTo>
                    <a:pt x="1499521" y="184023"/>
                    <a:pt x="1504760" y="189928"/>
                    <a:pt x="1509998" y="195929"/>
                  </a:cubicBezTo>
                  <a:lnTo>
                    <a:pt x="1499616" y="204883"/>
                  </a:lnTo>
                  <a:close/>
                  <a:moveTo>
                    <a:pt x="957644" y="173546"/>
                  </a:moveTo>
                  <a:lnTo>
                    <a:pt x="946976" y="164973"/>
                  </a:lnTo>
                  <a:cubicBezTo>
                    <a:pt x="951929" y="158877"/>
                    <a:pt x="956881" y="152686"/>
                    <a:pt x="961930" y="146685"/>
                  </a:cubicBezTo>
                  <a:lnTo>
                    <a:pt x="972503" y="155448"/>
                  </a:lnTo>
                  <a:cubicBezTo>
                    <a:pt x="967549" y="161449"/>
                    <a:pt x="962597" y="167449"/>
                    <a:pt x="957739" y="173546"/>
                  </a:cubicBezTo>
                  <a:close/>
                  <a:moveTo>
                    <a:pt x="1467993" y="170593"/>
                  </a:moveTo>
                  <a:cubicBezTo>
                    <a:pt x="1462564" y="165068"/>
                    <a:pt x="1457039" y="159734"/>
                    <a:pt x="1451325" y="154400"/>
                  </a:cubicBezTo>
                  <a:lnTo>
                    <a:pt x="1460659" y="144399"/>
                  </a:lnTo>
                  <a:cubicBezTo>
                    <a:pt x="1466469" y="149828"/>
                    <a:pt x="1472089" y="155353"/>
                    <a:pt x="1477708" y="160972"/>
                  </a:cubicBezTo>
                  <a:lnTo>
                    <a:pt x="1467993" y="170593"/>
                  </a:lnTo>
                  <a:close/>
                  <a:moveTo>
                    <a:pt x="1434179" y="138874"/>
                  </a:moveTo>
                  <a:cubicBezTo>
                    <a:pt x="1428369" y="133826"/>
                    <a:pt x="1422368" y="128873"/>
                    <a:pt x="1416367" y="124016"/>
                  </a:cubicBezTo>
                  <a:lnTo>
                    <a:pt x="1424940" y="113347"/>
                  </a:lnTo>
                  <a:cubicBezTo>
                    <a:pt x="1431132" y="118300"/>
                    <a:pt x="1437227" y="123349"/>
                    <a:pt x="1443133" y="128492"/>
                  </a:cubicBezTo>
                  <a:lnTo>
                    <a:pt x="1434179" y="138874"/>
                  </a:lnTo>
                  <a:close/>
                  <a:moveTo>
                    <a:pt x="987552" y="137731"/>
                  </a:moveTo>
                  <a:lnTo>
                    <a:pt x="977265" y="128683"/>
                  </a:lnTo>
                  <a:lnTo>
                    <a:pt x="979456" y="126206"/>
                  </a:lnTo>
                  <a:cubicBezTo>
                    <a:pt x="983742" y="121348"/>
                    <a:pt x="988600" y="116396"/>
                    <a:pt x="993838" y="111347"/>
                  </a:cubicBezTo>
                  <a:lnTo>
                    <a:pt x="1003363" y="121158"/>
                  </a:lnTo>
                  <a:cubicBezTo>
                    <a:pt x="998410" y="126016"/>
                    <a:pt x="993838" y="130778"/>
                    <a:pt x="989743" y="135255"/>
                  </a:cubicBezTo>
                  <a:lnTo>
                    <a:pt x="987552" y="137731"/>
                  </a:lnTo>
                  <a:close/>
                  <a:moveTo>
                    <a:pt x="1397984" y="109919"/>
                  </a:moveTo>
                  <a:cubicBezTo>
                    <a:pt x="1391793" y="105346"/>
                    <a:pt x="1385506" y="100965"/>
                    <a:pt x="1379030" y="96583"/>
                  </a:cubicBezTo>
                  <a:lnTo>
                    <a:pt x="1386649" y="85153"/>
                  </a:lnTo>
                  <a:cubicBezTo>
                    <a:pt x="1393222" y="89535"/>
                    <a:pt x="1399699" y="94107"/>
                    <a:pt x="1406081" y="98774"/>
                  </a:cubicBezTo>
                  <a:lnTo>
                    <a:pt x="1397984" y="109823"/>
                  </a:lnTo>
                  <a:close/>
                  <a:moveTo>
                    <a:pt x="1020508" y="105632"/>
                  </a:moveTo>
                  <a:lnTo>
                    <a:pt x="1011650" y="95155"/>
                  </a:lnTo>
                  <a:cubicBezTo>
                    <a:pt x="1017556" y="90106"/>
                    <a:pt x="1023747" y="85153"/>
                    <a:pt x="1030224" y="80200"/>
                  </a:cubicBezTo>
                  <a:lnTo>
                    <a:pt x="1038511" y="91059"/>
                  </a:lnTo>
                  <a:cubicBezTo>
                    <a:pt x="1032225" y="95821"/>
                    <a:pt x="1026224" y="100679"/>
                    <a:pt x="1020508" y="105537"/>
                  </a:cubicBezTo>
                  <a:close/>
                  <a:moveTo>
                    <a:pt x="1366743" y="88582"/>
                  </a:moveTo>
                  <a:lnTo>
                    <a:pt x="1346930" y="76009"/>
                  </a:lnTo>
                  <a:lnTo>
                    <a:pt x="1354265" y="64389"/>
                  </a:lnTo>
                  <a:lnTo>
                    <a:pt x="1374172" y="76962"/>
                  </a:lnTo>
                  <a:lnTo>
                    <a:pt x="1366838" y="88582"/>
                  </a:lnTo>
                  <a:close/>
                  <a:moveTo>
                    <a:pt x="1057275" y="77533"/>
                  </a:moveTo>
                  <a:lnTo>
                    <a:pt x="1049465" y="66294"/>
                  </a:lnTo>
                  <a:cubicBezTo>
                    <a:pt x="1055942" y="61817"/>
                    <a:pt x="1062609" y="57436"/>
                    <a:pt x="1069372" y="53245"/>
                  </a:cubicBezTo>
                  <a:lnTo>
                    <a:pt x="1076611" y="64865"/>
                  </a:lnTo>
                  <a:cubicBezTo>
                    <a:pt x="1070039" y="68961"/>
                    <a:pt x="1063466" y="73247"/>
                    <a:pt x="1057180" y="77533"/>
                  </a:cubicBezTo>
                  <a:close/>
                  <a:moveTo>
                    <a:pt x="1327023" y="63532"/>
                  </a:moveTo>
                  <a:lnTo>
                    <a:pt x="1307211" y="50959"/>
                  </a:lnTo>
                  <a:lnTo>
                    <a:pt x="1314545" y="39338"/>
                  </a:lnTo>
                  <a:lnTo>
                    <a:pt x="1334357" y="51911"/>
                  </a:lnTo>
                  <a:lnTo>
                    <a:pt x="1327023" y="63532"/>
                  </a:lnTo>
                  <a:close/>
                  <a:moveTo>
                    <a:pt x="1096613" y="53054"/>
                  </a:moveTo>
                  <a:lnTo>
                    <a:pt x="1089946" y="41053"/>
                  </a:lnTo>
                  <a:cubicBezTo>
                    <a:pt x="1096899" y="37147"/>
                    <a:pt x="1103948" y="33433"/>
                    <a:pt x="1111091" y="30004"/>
                  </a:cubicBezTo>
                  <a:lnTo>
                    <a:pt x="1117092" y="42291"/>
                  </a:lnTo>
                  <a:cubicBezTo>
                    <a:pt x="1110234" y="45625"/>
                    <a:pt x="1103376" y="49244"/>
                    <a:pt x="1096613" y="53054"/>
                  </a:cubicBezTo>
                  <a:close/>
                  <a:moveTo>
                    <a:pt x="1287304" y="38481"/>
                  </a:moveTo>
                  <a:lnTo>
                    <a:pt x="1267397" y="25908"/>
                  </a:lnTo>
                  <a:lnTo>
                    <a:pt x="1274731" y="14288"/>
                  </a:lnTo>
                  <a:lnTo>
                    <a:pt x="1294543" y="26860"/>
                  </a:lnTo>
                  <a:lnTo>
                    <a:pt x="1287208" y="38481"/>
                  </a:lnTo>
                  <a:close/>
                  <a:moveTo>
                    <a:pt x="1138047" y="32861"/>
                  </a:moveTo>
                  <a:lnTo>
                    <a:pt x="1132809" y="20193"/>
                  </a:lnTo>
                  <a:cubicBezTo>
                    <a:pt x="1140428" y="17050"/>
                    <a:pt x="1147953" y="14192"/>
                    <a:pt x="1155287" y="11716"/>
                  </a:cubicBezTo>
                  <a:lnTo>
                    <a:pt x="1159669" y="24670"/>
                  </a:lnTo>
                  <a:cubicBezTo>
                    <a:pt x="1152715" y="27051"/>
                    <a:pt x="1145382" y="29718"/>
                    <a:pt x="1138143" y="32766"/>
                  </a:cubicBezTo>
                  <a:close/>
                  <a:moveTo>
                    <a:pt x="1181576" y="18478"/>
                  </a:moveTo>
                  <a:lnTo>
                    <a:pt x="1178433" y="5144"/>
                  </a:lnTo>
                  <a:cubicBezTo>
                    <a:pt x="1186624" y="3239"/>
                    <a:pt x="1194721" y="1810"/>
                    <a:pt x="1202341" y="952"/>
                  </a:cubicBezTo>
                  <a:lnTo>
                    <a:pt x="1203865" y="14573"/>
                  </a:lnTo>
                  <a:cubicBezTo>
                    <a:pt x="1196721" y="15335"/>
                    <a:pt x="1189292" y="16669"/>
                    <a:pt x="1181576" y="18574"/>
                  </a:cubicBezTo>
                  <a:close/>
                  <a:moveTo>
                    <a:pt x="1247870" y="17145"/>
                  </a:moveTo>
                  <a:cubicBezTo>
                    <a:pt x="1241203" y="15240"/>
                    <a:pt x="1233964" y="14097"/>
                    <a:pt x="1226249" y="13716"/>
                  </a:cubicBezTo>
                  <a:lnTo>
                    <a:pt x="1226916" y="0"/>
                  </a:lnTo>
                  <a:cubicBezTo>
                    <a:pt x="1235678" y="476"/>
                    <a:pt x="1243965" y="1810"/>
                    <a:pt x="1251585" y="4000"/>
                  </a:cubicBezTo>
                  <a:lnTo>
                    <a:pt x="1247775" y="17145"/>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9" name="PlaceHolder 1"/>
          <p:cNvSpPr>
            <a:spLocks noGrp="1"/>
          </p:cNvSpPr>
          <p:nvPr>
            <p:ph type="title"/>
          </p:nvPr>
        </p:nvSpPr>
        <p:spPr>
          <a:xfrm>
            <a:off x="2038320" y="3009600"/>
            <a:ext cx="5067360" cy="84132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sp>
        <p:nvSpPr>
          <p:cNvPr id="50" name="PlaceHolder 2"/>
          <p:cNvSpPr>
            <a:spLocks noGrp="1"/>
          </p:cNvSpPr>
          <p:nvPr>
            <p:ph type="title"/>
          </p:nvPr>
        </p:nvSpPr>
        <p:spPr>
          <a:xfrm>
            <a:off x="3994200" y="1565640"/>
            <a:ext cx="1155600" cy="1023120"/>
          </a:xfrm>
          <a:prstGeom prst="rect">
            <a:avLst/>
          </a:prstGeom>
          <a:noFill/>
          <a:ln w="0">
            <a:noFill/>
          </a:ln>
        </p:spPr>
        <p:txBody>
          <a:bodyPr lIns="91440" tIns="91440" rIns="91440" bIns="91440" anchor="ctr">
            <a:noAutofit/>
          </a:bodyPr>
          <a:lstStyle/>
          <a:p>
            <a:pPr indent="0" algn="ctr">
              <a:lnSpc>
                <a:spcPct val="100000"/>
              </a:lnSpc>
              <a:buNone/>
            </a:pPr>
            <a:r>
              <a:rPr lang="fr-FR" sz="6000" b="0" strike="noStrike" spc="-1">
                <a:solidFill>
                  <a:schemeClr val="lt1"/>
                </a:solidFill>
                <a:latin typeface="Caveat Brush"/>
                <a:ea typeface="Caveat Brush"/>
              </a:rPr>
              <a:t>xx%</a:t>
            </a:r>
            <a:endParaRPr lang="fr-FR" sz="6000" b="0" strike="noStrike" spc="-1">
              <a:solidFill>
                <a:schemeClr val="dk1"/>
              </a:solidFill>
              <a:latin typeface="Arial"/>
            </a:endParaRPr>
          </a:p>
        </p:txBody>
      </p:sp>
      <p:sp>
        <p:nvSpPr>
          <p:cNvPr id="51" name="Google Shape;15;p3"/>
          <p:cNvSpPr/>
          <p:nvPr/>
        </p:nvSpPr>
        <p:spPr>
          <a:xfrm rot="16200000" flipH="1">
            <a:off x="-1595160" y="2777400"/>
            <a:ext cx="4127040" cy="1201680"/>
          </a:xfrm>
          <a:custGeom>
            <a:avLst/>
            <a:gdLst>
              <a:gd name="textAreaLeft" fmla="*/ 360 w 4127040"/>
              <a:gd name="textAreaRight" fmla="*/ 4127760 w 4127040"/>
              <a:gd name="textAreaTop" fmla="*/ 0 h 1201680"/>
              <a:gd name="textAreaBottom" fmla="*/ 1202040 h 1201680"/>
            </a:gdLst>
            <a:ahLst/>
            <a:cxnLst/>
            <a:rect l="textAreaLeft" t="textAreaTop" r="textAreaRight" b="textAreaBottom"/>
            <a:pathLst>
              <a:path w="1150527" h="335034">
                <a:moveTo>
                  <a:pt x="56934" y="13410"/>
                </a:moveTo>
                <a:cubicBezTo>
                  <a:pt x="405739" y="-33834"/>
                  <a:pt x="759879" y="61130"/>
                  <a:pt x="1110685" y="33222"/>
                </a:cubicBezTo>
                <a:cubicBezTo>
                  <a:pt x="1119733" y="32460"/>
                  <a:pt x="1129735" y="31984"/>
                  <a:pt x="1136688" y="37889"/>
                </a:cubicBezTo>
                <a:cubicBezTo>
                  <a:pt x="1142403" y="42747"/>
                  <a:pt x="1144498" y="50748"/>
                  <a:pt x="1145927" y="58273"/>
                </a:cubicBezTo>
                <a:cubicBezTo>
                  <a:pt x="1162024" y="141712"/>
                  <a:pt x="1135545" y="234771"/>
                  <a:pt x="1071727" y="289254"/>
                </a:cubicBezTo>
                <a:cubicBezTo>
                  <a:pt x="1007910" y="343737"/>
                  <a:pt x="907516" y="351928"/>
                  <a:pt x="840841" y="301160"/>
                </a:cubicBezTo>
                <a:cubicBezTo>
                  <a:pt x="780357" y="255154"/>
                  <a:pt x="753021" y="171049"/>
                  <a:pt x="687108" y="133615"/>
                </a:cubicBezTo>
                <a:cubicBezTo>
                  <a:pt x="615575" y="93039"/>
                  <a:pt x="526993" y="121804"/>
                  <a:pt x="450412" y="151332"/>
                </a:cubicBezTo>
                <a:cubicBezTo>
                  <a:pt x="414693" y="165048"/>
                  <a:pt x="378974" y="178859"/>
                  <a:pt x="343255" y="192575"/>
                </a:cubicBezTo>
                <a:cubicBezTo>
                  <a:pt x="288868" y="213530"/>
                  <a:pt x="233241" y="234771"/>
                  <a:pt x="175139" y="236581"/>
                </a:cubicBezTo>
                <a:cubicBezTo>
                  <a:pt x="117037" y="238390"/>
                  <a:pt x="55029" y="217436"/>
                  <a:pt x="21501" y="168858"/>
                </a:cubicBezTo>
                <a:cubicBezTo>
                  <a:pt x="-12027" y="120280"/>
                  <a:pt x="-10694" y="22554"/>
                  <a:pt x="56838" y="13315"/>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1" name="PlaceHolder 1"/>
          <p:cNvSpPr>
            <a:spLocks noGrp="1"/>
          </p:cNvSpPr>
          <p:nvPr>
            <p:ph type="title"/>
          </p:nvPr>
        </p:nvSpPr>
        <p:spPr>
          <a:xfrm>
            <a:off x="2038320" y="3009600"/>
            <a:ext cx="5067360" cy="84132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sp>
        <p:nvSpPr>
          <p:cNvPr id="102" name="PlaceHolder 2"/>
          <p:cNvSpPr>
            <a:spLocks noGrp="1"/>
          </p:cNvSpPr>
          <p:nvPr>
            <p:ph type="title"/>
          </p:nvPr>
        </p:nvSpPr>
        <p:spPr>
          <a:xfrm>
            <a:off x="3994200" y="1565640"/>
            <a:ext cx="1155600" cy="1023120"/>
          </a:xfrm>
          <a:prstGeom prst="rect">
            <a:avLst/>
          </a:prstGeom>
          <a:noFill/>
          <a:ln w="0">
            <a:noFill/>
          </a:ln>
        </p:spPr>
        <p:txBody>
          <a:bodyPr lIns="91440" tIns="91440" rIns="91440" bIns="91440" anchor="ctr">
            <a:noAutofit/>
          </a:bodyPr>
          <a:lstStyle/>
          <a:p>
            <a:pPr indent="0" algn="ctr">
              <a:lnSpc>
                <a:spcPct val="100000"/>
              </a:lnSpc>
              <a:buNone/>
            </a:pPr>
            <a:r>
              <a:rPr lang="fr-FR" sz="6000" b="0" strike="noStrike" spc="-1">
                <a:solidFill>
                  <a:schemeClr val="lt1"/>
                </a:solidFill>
                <a:latin typeface="Caveat Brush"/>
                <a:ea typeface="Caveat Brush"/>
              </a:rPr>
              <a:t>xx%</a:t>
            </a:r>
            <a:endParaRPr lang="fr-FR" sz="6000" b="0" strike="noStrike" spc="-1">
              <a:solidFill>
                <a:schemeClr val="dk1"/>
              </a:solidFill>
              <a:latin typeface="Arial"/>
            </a:endParaRPr>
          </a:p>
        </p:txBody>
      </p:sp>
      <p:sp>
        <p:nvSpPr>
          <p:cNvPr id="103" name="Google Shape;223;p30"/>
          <p:cNvSpPr/>
          <p:nvPr/>
        </p:nvSpPr>
        <p:spPr>
          <a:xfrm rot="21290400" flipH="1">
            <a:off x="-632520" y="-344520"/>
            <a:ext cx="4126680" cy="1321560"/>
          </a:xfrm>
          <a:custGeom>
            <a:avLst/>
            <a:gdLst>
              <a:gd name="textAreaLeft" fmla="*/ -360 w 4126680"/>
              <a:gd name="textAreaRight" fmla="*/ 4126680 w 4126680"/>
              <a:gd name="textAreaTop" fmla="*/ 0 h 1321560"/>
              <a:gd name="textAreaBottom" fmla="*/ 1321920 h 1321560"/>
            </a:gdLst>
            <a:ahLst/>
            <a:cxnLst/>
            <a:rect l="textAreaLeft" t="textAreaTop" r="textAreaRight" b="textAreaBottom"/>
            <a:pathLst>
              <a:path w="1150527" h="335034">
                <a:moveTo>
                  <a:pt x="56934" y="13410"/>
                </a:moveTo>
                <a:cubicBezTo>
                  <a:pt x="405739" y="-33834"/>
                  <a:pt x="759879" y="61130"/>
                  <a:pt x="1110685" y="33222"/>
                </a:cubicBezTo>
                <a:cubicBezTo>
                  <a:pt x="1119733" y="32460"/>
                  <a:pt x="1129735" y="31984"/>
                  <a:pt x="1136688" y="37889"/>
                </a:cubicBezTo>
                <a:cubicBezTo>
                  <a:pt x="1142403" y="42747"/>
                  <a:pt x="1144498" y="50748"/>
                  <a:pt x="1145927" y="58273"/>
                </a:cubicBezTo>
                <a:cubicBezTo>
                  <a:pt x="1162024" y="141712"/>
                  <a:pt x="1135545" y="234771"/>
                  <a:pt x="1071727" y="289254"/>
                </a:cubicBezTo>
                <a:cubicBezTo>
                  <a:pt x="1007910" y="343737"/>
                  <a:pt x="907516" y="351928"/>
                  <a:pt x="840841" y="301160"/>
                </a:cubicBezTo>
                <a:cubicBezTo>
                  <a:pt x="780357" y="255154"/>
                  <a:pt x="753021" y="171049"/>
                  <a:pt x="687108" y="133615"/>
                </a:cubicBezTo>
                <a:cubicBezTo>
                  <a:pt x="615575" y="93039"/>
                  <a:pt x="526993" y="121804"/>
                  <a:pt x="450412" y="151332"/>
                </a:cubicBezTo>
                <a:cubicBezTo>
                  <a:pt x="414693" y="165048"/>
                  <a:pt x="378974" y="178859"/>
                  <a:pt x="343255" y="192575"/>
                </a:cubicBezTo>
                <a:cubicBezTo>
                  <a:pt x="288868" y="213530"/>
                  <a:pt x="233241" y="234771"/>
                  <a:pt x="175139" y="236581"/>
                </a:cubicBezTo>
                <a:cubicBezTo>
                  <a:pt x="117037" y="238390"/>
                  <a:pt x="55029" y="217436"/>
                  <a:pt x="21501" y="168858"/>
                </a:cubicBezTo>
                <a:cubicBezTo>
                  <a:pt x="-12027" y="120280"/>
                  <a:pt x="-10694" y="22554"/>
                  <a:pt x="56838" y="13315"/>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 name="Google Shape;224;p30"/>
          <p:cNvSpPr/>
          <p:nvPr/>
        </p:nvSpPr>
        <p:spPr>
          <a:xfrm rot="10986000" flipH="1">
            <a:off x="7800120" y="1326600"/>
            <a:ext cx="2304720" cy="5022000"/>
          </a:xfrm>
          <a:custGeom>
            <a:avLst/>
            <a:gdLst>
              <a:gd name="textAreaLeft" fmla="*/ 360 w 2304720"/>
              <a:gd name="textAreaRight" fmla="*/ 2305440 w 2304720"/>
              <a:gd name="textAreaTop" fmla="*/ 0 h 5022000"/>
              <a:gd name="textAreaBottom" fmla="*/ 5022360 h 5022000"/>
            </a:gdLst>
            <a:ahLst/>
            <a:cxnLst/>
            <a:rect l="textAreaLeft" t="textAreaTop" r="textAreaRight" b="textAreaBottom"/>
            <a:pathLst>
              <a:path w="508359" h="1107754">
                <a:moveTo>
                  <a:pt x="160183" y="39264"/>
                </a:moveTo>
                <a:cubicBezTo>
                  <a:pt x="104366" y="47360"/>
                  <a:pt x="49121" y="76126"/>
                  <a:pt x="19594" y="125370"/>
                </a:cubicBezTo>
                <a:cubicBezTo>
                  <a:pt x="-9934" y="174614"/>
                  <a:pt x="-6981" y="245385"/>
                  <a:pt x="34548" y="284533"/>
                </a:cubicBezTo>
                <a:cubicBezTo>
                  <a:pt x="54646" y="303488"/>
                  <a:pt x="81125" y="313584"/>
                  <a:pt x="103985" y="328824"/>
                </a:cubicBezTo>
                <a:cubicBezTo>
                  <a:pt x="181423" y="380354"/>
                  <a:pt x="208474" y="497226"/>
                  <a:pt x="161802" y="578855"/>
                </a:cubicBezTo>
                <a:cubicBezTo>
                  <a:pt x="149324" y="600763"/>
                  <a:pt x="131894" y="621527"/>
                  <a:pt x="130370" y="646768"/>
                </a:cubicBezTo>
                <a:cubicBezTo>
                  <a:pt x="127607" y="693536"/>
                  <a:pt x="177042" y="722207"/>
                  <a:pt x="208760" y="755925"/>
                </a:cubicBezTo>
                <a:cubicBezTo>
                  <a:pt x="261910" y="812504"/>
                  <a:pt x="269720" y="900705"/>
                  <a:pt x="252766" y="977286"/>
                </a:cubicBezTo>
                <a:cubicBezTo>
                  <a:pt x="247622" y="1000432"/>
                  <a:pt x="240574" y="1023578"/>
                  <a:pt x="241621" y="1047200"/>
                </a:cubicBezTo>
                <a:cubicBezTo>
                  <a:pt x="242669" y="1070917"/>
                  <a:pt x="254195" y="1095968"/>
                  <a:pt x="275721" y="1104635"/>
                </a:cubicBezTo>
                <a:cubicBezTo>
                  <a:pt x="296962" y="1113208"/>
                  <a:pt x="321822" y="1103111"/>
                  <a:pt x="337919" y="1086538"/>
                </a:cubicBezTo>
                <a:cubicBezTo>
                  <a:pt x="384496" y="1038722"/>
                  <a:pt x="367828" y="958236"/>
                  <a:pt x="342110" y="896038"/>
                </a:cubicBezTo>
                <a:cubicBezTo>
                  <a:pt x="316393" y="833839"/>
                  <a:pt x="284484" y="764212"/>
                  <a:pt x="310201" y="702014"/>
                </a:cubicBezTo>
                <a:cubicBezTo>
                  <a:pt x="331061" y="651531"/>
                  <a:pt x="387735" y="614193"/>
                  <a:pt x="383925" y="559520"/>
                </a:cubicBezTo>
                <a:cubicBezTo>
                  <a:pt x="381163" y="520372"/>
                  <a:pt x="347254" y="491225"/>
                  <a:pt x="335538" y="453887"/>
                </a:cubicBezTo>
                <a:cubicBezTo>
                  <a:pt x="314107" y="385784"/>
                  <a:pt x="369733" y="319966"/>
                  <a:pt x="420311" y="270626"/>
                </a:cubicBezTo>
                <a:cubicBezTo>
                  <a:pt x="470983" y="221382"/>
                  <a:pt x="525943" y="154421"/>
                  <a:pt x="502987" y="86889"/>
                </a:cubicBezTo>
                <a:cubicBezTo>
                  <a:pt x="485080" y="34216"/>
                  <a:pt x="426406" y="8593"/>
                  <a:pt x="372400" y="1545"/>
                </a:cubicBezTo>
                <a:cubicBezTo>
                  <a:pt x="300391" y="-7885"/>
                  <a:pt x="232954" y="28501"/>
                  <a:pt x="160183" y="3907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2617200" y="914400"/>
            <a:ext cx="3909240" cy="1225080"/>
          </a:xfrm>
          <a:prstGeom prst="rect">
            <a:avLst/>
          </a:prstGeom>
          <a:noFill/>
          <a:ln w="0">
            <a:noFill/>
          </a:ln>
        </p:spPr>
        <p:txBody>
          <a:bodyPr lIns="91440" tIns="91440" rIns="91440" bIns="91440" anchor="b">
            <a:noAutofit/>
          </a:bodyPr>
          <a:lstStyle/>
          <a:p>
            <a:pPr indent="0">
              <a:buNone/>
            </a:pPr>
            <a:r>
              <a:rPr lang="fr-FR" sz="8500" b="0" strike="noStrike" spc="-1">
                <a:solidFill>
                  <a:schemeClr val="dk1"/>
                </a:solidFill>
                <a:latin typeface="Arial"/>
              </a:rPr>
              <a:t>Click to edit the title text format</a:t>
            </a:r>
          </a:p>
        </p:txBody>
      </p:sp>
      <p:sp>
        <p:nvSpPr>
          <p:cNvPr id="115" name="Google Shape;228;p31"/>
          <p:cNvSpPr/>
          <p:nvPr/>
        </p:nvSpPr>
        <p:spPr>
          <a:xfrm>
            <a:off x="1654920" y="3413160"/>
            <a:ext cx="3639600" cy="8085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spcBef>
                <a:spcPts val="300"/>
              </a:spcBef>
              <a:tabLst>
                <a:tab pos="0" algn="l"/>
              </a:tabLst>
            </a:pPr>
            <a:r>
              <a:rPr lang="en" sz="1200" b="0" strike="noStrike" spc="-1">
                <a:solidFill>
                  <a:schemeClr val="accent1"/>
                </a:solidFill>
                <a:latin typeface="Albert Sans"/>
                <a:ea typeface="Albert Sans"/>
              </a:rPr>
              <a:t>CREDITS: This presentation template was created by </a:t>
            </a:r>
            <a:r>
              <a:rPr lang="en" sz="1200" b="1" u="sng" strike="noStrike" spc="-1">
                <a:solidFill>
                  <a:schemeClr val="accent1"/>
                </a:solidFill>
                <a:uFillTx/>
                <a:latin typeface="Albert Sans"/>
                <a:ea typeface="Albert Sans"/>
                <a:hlinkClick r:id="rId3"/>
              </a:rPr>
              <a:t>Slidesgo</a:t>
            </a:r>
            <a:r>
              <a:rPr lang="en" sz="1200" b="0" strike="noStrike" spc="-1">
                <a:solidFill>
                  <a:schemeClr val="accent1"/>
                </a:solidFill>
                <a:latin typeface="Albert Sans"/>
                <a:ea typeface="Albert Sans"/>
              </a:rPr>
              <a:t>, and includes icons by </a:t>
            </a:r>
            <a:r>
              <a:rPr lang="en" sz="1200" b="1" u="sng" strike="noStrike" spc="-1">
                <a:solidFill>
                  <a:schemeClr val="accent1"/>
                </a:solidFill>
                <a:uFillTx/>
                <a:latin typeface="Albert Sans"/>
                <a:ea typeface="Albert Sans"/>
                <a:hlinkClick r:id="rId4"/>
              </a:rPr>
              <a:t>Flaticon</a:t>
            </a:r>
            <a:r>
              <a:rPr lang="en" sz="1200" b="0" strike="noStrike" spc="-1">
                <a:solidFill>
                  <a:schemeClr val="accent1"/>
                </a:solidFill>
                <a:latin typeface="Albert Sans"/>
                <a:ea typeface="Albert Sans"/>
              </a:rPr>
              <a:t>, and infographics &amp; images by </a:t>
            </a:r>
            <a:r>
              <a:rPr lang="en" sz="1200" b="1" u="sng" strike="noStrike" spc="-1">
                <a:solidFill>
                  <a:schemeClr val="accent1"/>
                </a:solidFill>
                <a:uFillTx/>
                <a:latin typeface="Albert Sans"/>
                <a:ea typeface="Albert Sans"/>
                <a:hlinkClick r:id="rId5"/>
              </a:rPr>
              <a:t>Freepik</a:t>
            </a:r>
            <a:r>
              <a:rPr lang="en" sz="1200" b="1" u="sng" strike="noStrike" spc="-1">
                <a:solidFill>
                  <a:schemeClr val="accent1"/>
                </a:solidFill>
                <a:uFillTx/>
                <a:latin typeface="Albert Sans"/>
                <a:ea typeface="Albert Sans"/>
              </a:rPr>
              <a:t> </a:t>
            </a:r>
            <a:endParaRPr lang="en-US" sz="1200" b="0" strike="noStrike" spc="-1">
              <a:solidFill>
                <a:srgbClr val="FFFFFF"/>
              </a:solidFill>
              <a:latin typeface="OpenSymbol"/>
            </a:endParaRPr>
          </a:p>
        </p:txBody>
      </p:sp>
      <p:sp>
        <p:nvSpPr>
          <p:cNvPr id="11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43" name="PlaceHolder 1"/>
          <p:cNvSpPr>
            <a:spLocks noGrp="1"/>
          </p:cNvSpPr>
          <p:nvPr>
            <p:ph type="title"/>
          </p:nvPr>
        </p:nvSpPr>
        <p:spPr>
          <a:xfrm>
            <a:off x="2135520" y="1461600"/>
            <a:ext cx="4872600" cy="1460520"/>
          </a:xfrm>
          <a:prstGeom prst="rect">
            <a:avLst/>
          </a:prstGeom>
          <a:noFill/>
          <a:ln w="0">
            <a:noFill/>
          </a:ln>
        </p:spPr>
        <p:txBody>
          <a:bodyPr lIns="91440" tIns="91440" rIns="91440" bIns="91440" anchor="b">
            <a:noAutofit/>
          </a:bodyPr>
          <a:lstStyle/>
          <a:p>
            <a:pPr indent="0">
              <a:buNone/>
            </a:pPr>
            <a:r>
              <a:rPr lang="fr-FR" sz="9600" b="0" strike="noStrike" spc="-1">
                <a:solidFill>
                  <a:schemeClr val="dk1"/>
                </a:solidFill>
                <a:latin typeface="Arial"/>
              </a:rPr>
              <a:t>Click to edit the title text format</a:t>
            </a:r>
          </a:p>
        </p:txBody>
      </p:sp>
      <p:sp>
        <p:nvSpPr>
          <p:cNvPr id="144"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Google Shape;251;p37"/>
          <p:cNvSpPr/>
          <p:nvPr/>
        </p:nvSpPr>
        <p:spPr>
          <a:xfrm rot="19770000">
            <a:off x="5492596" y="1658305"/>
            <a:ext cx="4374720" cy="3555000"/>
          </a:xfrm>
          <a:custGeom>
            <a:avLst/>
            <a:gdLst>
              <a:gd name="textAreaLeft" fmla="*/ 0 w 4374720"/>
              <a:gd name="textAreaRight" fmla="*/ 4375080 w 4374720"/>
              <a:gd name="textAreaTop" fmla="*/ 0 h 3555000"/>
              <a:gd name="textAreaBottom" fmla="*/ 3555360 h 3555000"/>
            </a:gdLst>
            <a:ahLst/>
            <a:cxnLst/>
            <a:rect l="textAreaLeft" t="textAreaTop" r="textAreaRight" b="textAreaBottom"/>
            <a:pathLst>
              <a:path w="1930774" h="1568974">
                <a:moveTo>
                  <a:pt x="11419" y="1021325"/>
                </a:moveTo>
                <a:cubicBezTo>
                  <a:pt x="-43064" y="785677"/>
                  <a:pt x="102383" y="500975"/>
                  <a:pt x="341841" y="467542"/>
                </a:cubicBezTo>
                <a:cubicBezTo>
                  <a:pt x="471953" y="449445"/>
                  <a:pt x="607398" y="503166"/>
                  <a:pt x="733985" y="467923"/>
                </a:cubicBezTo>
                <a:cubicBezTo>
                  <a:pt x="949917" y="407820"/>
                  <a:pt x="1030689" y="127690"/>
                  <a:pt x="1233477" y="32154"/>
                </a:cubicBezTo>
                <a:cubicBezTo>
                  <a:pt x="1407689" y="-49951"/>
                  <a:pt x="1623621" y="34726"/>
                  <a:pt x="1752113" y="178268"/>
                </a:cubicBezTo>
                <a:cubicBezTo>
                  <a:pt x="1937755" y="385627"/>
                  <a:pt x="1978236" y="702714"/>
                  <a:pt x="1875843" y="961509"/>
                </a:cubicBezTo>
                <a:cubicBezTo>
                  <a:pt x="1773449" y="1220303"/>
                  <a:pt x="1541610" y="1417661"/>
                  <a:pt x="1277577" y="1505672"/>
                </a:cubicBezTo>
                <a:cubicBezTo>
                  <a:pt x="832950" y="1653786"/>
                  <a:pt x="136482" y="1561298"/>
                  <a:pt x="11514" y="102123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 name="PlaceHolder 1"/>
          <p:cNvSpPr>
            <a:spLocks noGrp="1"/>
          </p:cNvSpPr>
          <p:nvPr>
            <p:ph type="title"/>
          </p:nvPr>
        </p:nvSpPr>
        <p:spPr>
          <a:xfrm>
            <a:off x="2305080" y="1504800"/>
            <a:ext cx="4524120" cy="1380600"/>
          </a:xfrm>
          <a:prstGeom prst="rect">
            <a:avLst/>
          </a:prstGeom>
          <a:noFill/>
          <a:ln w="0">
            <a:noFill/>
          </a:ln>
        </p:spPr>
        <p:txBody>
          <a:bodyPr lIns="91440" tIns="91440" rIns="91440" bIns="91440" anchor="b">
            <a:normAutofit fontScale="43597" lnSpcReduction="10000"/>
          </a:bodyPr>
          <a:lstStyle/>
          <a:p>
            <a:pPr indent="0" algn="ctr">
              <a:lnSpc>
                <a:spcPct val="100000"/>
              </a:lnSpc>
              <a:buNone/>
              <a:tabLst>
                <a:tab pos="0" algn="l"/>
              </a:tabLst>
            </a:pPr>
            <a:r>
              <a:rPr lang="en" sz="10000" b="0" strike="noStrike" spc="-1">
                <a:solidFill>
                  <a:schemeClr val="accent1"/>
                </a:solidFill>
                <a:latin typeface="Caveat Brush"/>
                <a:ea typeface="Caveat Brush"/>
              </a:rPr>
              <a:t>Applying Design Thinking</a:t>
            </a:r>
            <a:endParaRPr lang="fr-FR" sz="10000" b="0" strike="noStrike" spc="-1">
              <a:solidFill>
                <a:schemeClr val="dk1"/>
              </a:solidFill>
              <a:latin typeface="Arial"/>
            </a:endParaRPr>
          </a:p>
        </p:txBody>
      </p:sp>
      <p:sp>
        <p:nvSpPr>
          <p:cNvPr id="150" name="PlaceHolder 2"/>
          <p:cNvSpPr>
            <a:spLocks noGrp="1"/>
          </p:cNvSpPr>
          <p:nvPr>
            <p:ph type="subTitle"/>
          </p:nvPr>
        </p:nvSpPr>
        <p:spPr>
          <a:xfrm>
            <a:off x="2305080" y="2886120"/>
            <a:ext cx="4524120" cy="47592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1600" b="0" strike="noStrike" spc="-1">
                <a:solidFill>
                  <a:schemeClr val="accent1"/>
                </a:solidFill>
                <a:latin typeface="Albert Sans"/>
                <a:ea typeface="Albert Sans"/>
              </a:rPr>
              <a:t>Developing a Fake Job Email Detection App</a:t>
            </a:r>
            <a:endParaRPr lang="en-US" sz="1600" b="0" strike="noStrike" spc="-1">
              <a:solidFill>
                <a:srgbClr val="FFFFFF"/>
              </a:solidFill>
              <a:latin typeface="OpenSymbol"/>
            </a:endParaRPr>
          </a:p>
        </p:txBody>
      </p:sp>
      <p:sp>
        <p:nvSpPr>
          <p:cNvPr id="151" name="Google Shape;254;p37"/>
          <p:cNvSpPr/>
          <p:nvPr/>
        </p:nvSpPr>
        <p:spPr>
          <a:xfrm rot="20891400">
            <a:off x="7759440" y="2138040"/>
            <a:ext cx="983160" cy="866880"/>
          </a:xfrm>
          <a:custGeom>
            <a:avLst/>
            <a:gdLst>
              <a:gd name="textAreaLeft" fmla="*/ 0 w 983160"/>
              <a:gd name="textAreaRight" fmla="*/ 983520 w 983160"/>
              <a:gd name="textAreaTop" fmla="*/ 0 h 866880"/>
              <a:gd name="textAreaBottom" fmla="*/ 867240 h 866880"/>
            </a:gdLst>
            <a:ahLst/>
            <a:cxnLst/>
            <a:rect l="textAreaLeft" t="textAreaTop" r="textAreaRight" b="textAreaBottom"/>
            <a:pathLst>
              <a:path w="579097" h="510716">
                <a:moveTo>
                  <a:pt x="210945" y="39399"/>
                </a:moveTo>
                <a:cubicBezTo>
                  <a:pt x="111789" y="86929"/>
                  <a:pt x="35780" y="180083"/>
                  <a:pt x="9110" y="286668"/>
                </a:cubicBezTo>
                <a:cubicBezTo>
                  <a:pt x="-1749" y="330102"/>
                  <a:pt x="-4606" y="376870"/>
                  <a:pt x="10062" y="419161"/>
                </a:cubicBezTo>
                <a:cubicBezTo>
                  <a:pt x="24731" y="461452"/>
                  <a:pt x="59211" y="498504"/>
                  <a:pt x="102931" y="508124"/>
                </a:cubicBezTo>
                <a:cubicBezTo>
                  <a:pt x="170749" y="522983"/>
                  <a:pt x="234662" y="471453"/>
                  <a:pt x="278572" y="417827"/>
                </a:cubicBezTo>
                <a:cubicBezTo>
                  <a:pt x="322577" y="364106"/>
                  <a:pt x="363630" y="301051"/>
                  <a:pt x="429257" y="278476"/>
                </a:cubicBezTo>
                <a:cubicBezTo>
                  <a:pt x="453546" y="270094"/>
                  <a:pt x="479740" y="267999"/>
                  <a:pt x="503552" y="258188"/>
                </a:cubicBezTo>
                <a:cubicBezTo>
                  <a:pt x="589944" y="222469"/>
                  <a:pt x="606708" y="90548"/>
                  <a:pt x="530508" y="36541"/>
                </a:cubicBezTo>
                <a:cubicBezTo>
                  <a:pt x="446974" y="-22609"/>
                  <a:pt x="295907" y="-1273"/>
                  <a:pt x="211040" y="39399"/>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 name="Google Shape;255;p37"/>
          <p:cNvSpPr/>
          <p:nvPr/>
        </p:nvSpPr>
        <p:spPr>
          <a:xfrm rot="6360000">
            <a:off x="1778006" y="2685953"/>
            <a:ext cx="600120" cy="1334880"/>
          </a:xfrm>
          <a:custGeom>
            <a:avLst/>
            <a:gdLst>
              <a:gd name="textAreaLeft" fmla="*/ 0 w 600120"/>
              <a:gd name="textAreaRight" fmla="*/ 600480 w 600120"/>
              <a:gd name="textAreaTop" fmla="*/ 0 h 1334880"/>
              <a:gd name="textAreaBottom" fmla="*/ 1335240 h 1334880"/>
            </a:gdLst>
            <a:ahLst/>
            <a:cxnLst/>
            <a:rect l="textAreaLeft" t="textAreaTop" r="textAreaRight" b="textAreaBottom"/>
            <a:pathLst>
              <a:path w="303148" h="673968">
                <a:moveTo>
                  <a:pt x="6276" y="41516"/>
                </a:moveTo>
                <a:cubicBezTo>
                  <a:pt x="-13726" y="87903"/>
                  <a:pt x="18278" y="138576"/>
                  <a:pt x="43519" y="182296"/>
                </a:cubicBezTo>
                <a:cubicBezTo>
                  <a:pt x="93620" y="269164"/>
                  <a:pt x="120957" y="368890"/>
                  <a:pt x="122290" y="469093"/>
                </a:cubicBezTo>
                <a:cubicBezTo>
                  <a:pt x="122862" y="513861"/>
                  <a:pt x="118576" y="560057"/>
                  <a:pt x="133530" y="602348"/>
                </a:cubicBezTo>
                <a:cubicBezTo>
                  <a:pt x="148484" y="644544"/>
                  <a:pt x="190775" y="681787"/>
                  <a:pt x="234590" y="672547"/>
                </a:cubicBezTo>
                <a:cubicBezTo>
                  <a:pt x="266213" y="665880"/>
                  <a:pt x="289264" y="636829"/>
                  <a:pt x="297836" y="605682"/>
                </a:cubicBezTo>
                <a:cubicBezTo>
                  <a:pt x="306409" y="574535"/>
                  <a:pt x="303075" y="541483"/>
                  <a:pt x="298503" y="509479"/>
                </a:cubicBezTo>
                <a:cubicBezTo>
                  <a:pt x="279358" y="373462"/>
                  <a:pt x="237067" y="247923"/>
                  <a:pt x="187346" y="120669"/>
                </a:cubicBezTo>
                <a:cubicBezTo>
                  <a:pt x="173630" y="85522"/>
                  <a:pt x="166201" y="50470"/>
                  <a:pt x="136387" y="25228"/>
                </a:cubicBezTo>
                <a:cubicBezTo>
                  <a:pt x="96859" y="-8300"/>
                  <a:pt x="29993" y="-13634"/>
                  <a:pt x="6181" y="416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 name="Google Shape;256;p37"/>
          <p:cNvSpPr/>
          <p:nvPr/>
        </p:nvSpPr>
        <p:spPr>
          <a:xfrm rot="20893200">
            <a:off x="7215804" y="138296"/>
            <a:ext cx="1695960" cy="1510920"/>
          </a:xfrm>
          <a:custGeom>
            <a:avLst/>
            <a:gdLst>
              <a:gd name="textAreaLeft" fmla="*/ 0 w 1695960"/>
              <a:gd name="textAreaRight" fmla="*/ 1696320 w 1695960"/>
              <a:gd name="textAreaTop" fmla="*/ 0 h 1510920"/>
              <a:gd name="textAreaBottom" fmla="*/ 1511280 h 1510920"/>
            </a:gdLst>
            <a:ahLst/>
            <a:cxnLst/>
            <a:rect l="textAreaLeft" t="textAreaTop" r="textAreaRight" b="textAreaBottom"/>
            <a:pathLst>
              <a:path w="1776031" h="1582483">
                <a:moveTo>
                  <a:pt x="804196" y="1582484"/>
                </a:moveTo>
                <a:lnTo>
                  <a:pt x="804196" y="1568768"/>
                </a:lnTo>
                <a:cubicBezTo>
                  <a:pt x="811911" y="1568768"/>
                  <a:pt x="819722" y="1568768"/>
                  <a:pt x="827532" y="1568482"/>
                </a:cubicBezTo>
                <a:lnTo>
                  <a:pt x="827818" y="1582198"/>
                </a:lnTo>
                <a:cubicBezTo>
                  <a:pt x="819912" y="1582388"/>
                  <a:pt x="812101" y="1582484"/>
                  <a:pt x="804196" y="1582484"/>
                </a:cubicBezTo>
                <a:close/>
                <a:moveTo>
                  <a:pt x="780574" y="1582293"/>
                </a:moveTo>
                <a:cubicBezTo>
                  <a:pt x="772668" y="1582103"/>
                  <a:pt x="764858" y="1581912"/>
                  <a:pt x="756952" y="1581531"/>
                </a:cubicBezTo>
                <a:lnTo>
                  <a:pt x="757523" y="1567815"/>
                </a:lnTo>
                <a:cubicBezTo>
                  <a:pt x="765334" y="1568101"/>
                  <a:pt x="773049" y="1568387"/>
                  <a:pt x="780860" y="1568577"/>
                </a:cubicBezTo>
                <a:lnTo>
                  <a:pt x="780574" y="1582293"/>
                </a:lnTo>
                <a:close/>
                <a:moveTo>
                  <a:pt x="851440" y="1581531"/>
                </a:moveTo>
                <a:lnTo>
                  <a:pt x="850868" y="1567815"/>
                </a:lnTo>
                <a:cubicBezTo>
                  <a:pt x="858679" y="1567529"/>
                  <a:pt x="866394" y="1567053"/>
                  <a:pt x="874205" y="1566577"/>
                </a:cubicBezTo>
                <a:lnTo>
                  <a:pt x="875062" y="1580293"/>
                </a:lnTo>
                <a:cubicBezTo>
                  <a:pt x="867156" y="1580769"/>
                  <a:pt x="859346" y="1581150"/>
                  <a:pt x="851440" y="1581531"/>
                </a:cubicBezTo>
                <a:close/>
                <a:moveTo>
                  <a:pt x="733330" y="1580293"/>
                </a:moveTo>
                <a:cubicBezTo>
                  <a:pt x="725424" y="1579817"/>
                  <a:pt x="717613" y="1579150"/>
                  <a:pt x="709708" y="1578483"/>
                </a:cubicBezTo>
                <a:lnTo>
                  <a:pt x="710851" y="1564862"/>
                </a:lnTo>
                <a:cubicBezTo>
                  <a:pt x="718566" y="1565529"/>
                  <a:pt x="726376" y="1566101"/>
                  <a:pt x="734092" y="1566577"/>
                </a:cubicBezTo>
                <a:lnTo>
                  <a:pt x="733235" y="1580293"/>
                </a:lnTo>
                <a:close/>
                <a:moveTo>
                  <a:pt x="898588" y="1578578"/>
                </a:moveTo>
                <a:lnTo>
                  <a:pt x="897446" y="1564958"/>
                </a:lnTo>
                <a:cubicBezTo>
                  <a:pt x="905161" y="1564291"/>
                  <a:pt x="912971" y="1563624"/>
                  <a:pt x="920687" y="1562862"/>
                </a:cubicBezTo>
                <a:lnTo>
                  <a:pt x="922020" y="1576483"/>
                </a:lnTo>
                <a:cubicBezTo>
                  <a:pt x="914210" y="1577245"/>
                  <a:pt x="906304" y="1578007"/>
                  <a:pt x="898493" y="1578578"/>
                </a:cubicBezTo>
                <a:close/>
                <a:moveTo>
                  <a:pt x="686276" y="1576197"/>
                </a:moveTo>
                <a:cubicBezTo>
                  <a:pt x="678466" y="1575340"/>
                  <a:pt x="670655" y="1574387"/>
                  <a:pt x="662749" y="1573339"/>
                </a:cubicBezTo>
                <a:lnTo>
                  <a:pt x="664559" y="1559719"/>
                </a:lnTo>
                <a:cubicBezTo>
                  <a:pt x="672274" y="1560767"/>
                  <a:pt x="679990" y="1561719"/>
                  <a:pt x="687705" y="1562576"/>
                </a:cubicBezTo>
                <a:lnTo>
                  <a:pt x="686181" y="1576197"/>
                </a:lnTo>
                <a:close/>
                <a:moveTo>
                  <a:pt x="945547" y="1573911"/>
                </a:moveTo>
                <a:lnTo>
                  <a:pt x="943928" y="1560290"/>
                </a:lnTo>
                <a:cubicBezTo>
                  <a:pt x="951643" y="1559338"/>
                  <a:pt x="959358" y="1558385"/>
                  <a:pt x="967073" y="1557338"/>
                </a:cubicBezTo>
                <a:lnTo>
                  <a:pt x="968978" y="1570958"/>
                </a:lnTo>
                <a:cubicBezTo>
                  <a:pt x="961168" y="1572006"/>
                  <a:pt x="953357" y="1573054"/>
                  <a:pt x="945547" y="1573911"/>
                </a:cubicBezTo>
                <a:close/>
                <a:moveTo>
                  <a:pt x="639318" y="1569815"/>
                </a:moveTo>
                <a:cubicBezTo>
                  <a:pt x="631508" y="1568577"/>
                  <a:pt x="623792" y="1567243"/>
                  <a:pt x="615982" y="1565815"/>
                </a:cubicBezTo>
                <a:lnTo>
                  <a:pt x="618459" y="1552385"/>
                </a:lnTo>
                <a:cubicBezTo>
                  <a:pt x="626078" y="1553813"/>
                  <a:pt x="633794" y="1555147"/>
                  <a:pt x="641413" y="1556385"/>
                </a:cubicBezTo>
                <a:lnTo>
                  <a:pt x="639223" y="1569910"/>
                </a:lnTo>
                <a:close/>
                <a:moveTo>
                  <a:pt x="992315" y="1567529"/>
                </a:moveTo>
                <a:lnTo>
                  <a:pt x="990219" y="1554004"/>
                </a:lnTo>
                <a:cubicBezTo>
                  <a:pt x="997934" y="1552861"/>
                  <a:pt x="1005649" y="1551527"/>
                  <a:pt x="1013269" y="1550289"/>
                </a:cubicBezTo>
                <a:lnTo>
                  <a:pt x="1015556" y="1563814"/>
                </a:lnTo>
                <a:cubicBezTo>
                  <a:pt x="1007841" y="1565148"/>
                  <a:pt x="1000030" y="1566386"/>
                  <a:pt x="992219" y="1567625"/>
                </a:cubicBezTo>
                <a:close/>
                <a:moveTo>
                  <a:pt x="592836" y="1561148"/>
                </a:moveTo>
                <a:cubicBezTo>
                  <a:pt x="585121" y="1559528"/>
                  <a:pt x="577406" y="1557814"/>
                  <a:pt x="569785" y="1555909"/>
                </a:cubicBezTo>
                <a:lnTo>
                  <a:pt x="572929" y="1542574"/>
                </a:lnTo>
                <a:cubicBezTo>
                  <a:pt x="580454" y="1544384"/>
                  <a:pt x="588074" y="1546098"/>
                  <a:pt x="595694" y="1547717"/>
                </a:cubicBezTo>
                <a:lnTo>
                  <a:pt x="592836" y="1561148"/>
                </a:lnTo>
                <a:close/>
                <a:moveTo>
                  <a:pt x="1038892" y="1559528"/>
                </a:moveTo>
                <a:lnTo>
                  <a:pt x="1036320" y="1546098"/>
                </a:lnTo>
                <a:cubicBezTo>
                  <a:pt x="1043940" y="1544669"/>
                  <a:pt x="1051655" y="1543145"/>
                  <a:pt x="1059275" y="1541621"/>
                </a:cubicBezTo>
                <a:lnTo>
                  <a:pt x="1062038" y="1555052"/>
                </a:lnTo>
                <a:cubicBezTo>
                  <a:pt x="1054323" y="1556671"/>
                  <a:pt x="1046607" y="1558195"/>
                  <a:pt x="1038892" y="1559624"/>
                </a:cubicBezTo>
                <a:close/>
                <a:moveTo>
                  <a:pt x="546830" y="1550194"/>
                </a:moveTo>
                <a:cubicBezTo>
                  <a:pt x="539210" y="1548193"/>
                  <a:pt x="531591" y="1546003"/>
                  <a:pt x="524065" y="1543812"/>
                </a:cubicBezTo>
                <a:lnTo>
                  <a:pt x="527971" y="1530668"/>
                </a:lnTo>
                <a:cubicBezTo>
                  <a:pt x="535400" y="1532858"/>
                  <a:pt x="542925" y="1534954"/>
                  <a:pt x="550450" y="1536954"/>
                </a:cubicBezTo>
                <a:lnTo>
                  <a:pt x="546926" y="1550194"/>
                </a:lnTo>
                <a:close/>
                <a:moveTo>
                  <a:pt x="1085088" y="1550099"/>
                </a:moveTo>
                <a:lnTo>
                  <a:pt x="1082135" y="1536764"/>
                </a:lnTo>
                <a:cubicBezTo>
                  <a:pt x="1089755" y="1535049"/>
                  <a:pt x="1097375" y="1533335"/>
                  <a:pt x="1104900" y="1531525"/>
                </a:cubicBezTo>
                <a:lnTo>
                  <a:pt x="1108043" y="1544860"/>
                </a:lnTo>
                <a:cubicBezTo>
                  <a:pt x="1100423" y="1546670"/>
                  <a:pt x="1092708" y="1548384"/>
                  <a:pt x="1085088" y="1550099"/>
                </a:cubicBezTo>
                <a:close/>
                <a:moveTo>
                  <a:pt x="1130999" y="1539240"/>
                </a:moveTo>
                <a:lnTo>
                  <a:pt x="1127665" y="1526000"/>
                </a:lnTo>
                <a:cubicBezTo>
                  <a:pt x="1135190" y="1524095"/>
                  <a:pt x="1142810" y="1522095"/>
                  <a:pt x="1150334" y="1520095"/>
                </a:cubicBezTo>
                <a:lnTo>
                  <a:pt x="1153858" y="1533335"/>
                </a:lnTo>
                <a:cubicBezTo>
                  <a:pt x="1146239" y="1535335"/>
                  <a:pt x="1138619" y="1537335"/>
                  <a:pt x="1130999" y="1539240"/>
                </a:cubicBezTo>
                <a:close/>
                <a:moveTo>
                  <a:pt x="501396" y="1536859"/>
                </a:moveTo>
                <a:cubicBezTo>
                  <a:pt x="493871" y="1534478"/>
                  <a:pt x="486442" y="1531906"/>
                  <a:pt x="478917" y="1529334"/>
                </a:cubicBezTo>
                <a:lnTo>
                  <a:pt x="483489" y="1516380"/>
                </a:lnTo>
                <a:cubicBezTo>
                  <a:pt x="490823" y="1518952"/>
                  <a:pt x="498158" y="1521428"/>
                  <a:pt x="505587" y="1523810"/>
                </a:cubicBezTo>
                <a:lnTo>
                  <a:pt x="501396" y="1536859"/>
                </a:lnTo>
                <a:close/>
                <a:moveTo>
                  <a:pt x="1176528" y="1527048"/>
                </a:moveTo>
                <a:lnTo>
                  <a:pt x="1172813" y="1513904"/>
                </a:lnTo>
                <a:cubicBezTo>
                  <a:pt x="1180338" y="1511808"/>
                  <a:pt x="1187767" y="1509617"/>
                  <a:pt x="1195293" y="1507331"/>
                </a:cubicBezTo>
                <a:lnTo>
                  <a:pt x="1199198" y="1520476"/>
                </a:lnTo>
                <a:cubicBezTo>
                  <a:pt x="1191673" y="1522762"/>
                  <a:pt x="1184148" y="1524953"/>
                  <a:pt x="1176528" y="1527048"/>
                </a:cubicBezTo>
                <a:close/>
                <a:moveTo>
                  <a:pt x="456724" y="1521143"/>
                </a:moveTo>
                <a:cubicBezTo>
                  <a:pt x="449390" y="1518285"/>
                  <a:pt x="442055" y="1515428"/>
                  <a:pt x="434721" y="1512380"/>
                </a:cubicBezTo>
                <a:lnTo>
                  <a:pt x="439960" y="1499711"/>
                </a:lnTo>
                <a:cubicBezTo>
                  <a:pt x="447104" y="1502664"/>
                  <a:pt x="454342" y="1505522"/>
                  <a:pt x="461581" y="1508284"/>
                </a:cubicBezTo>
                <a:lnTo>
                  <a:pt x="456724" y="1521047"/>
                </a:lnTo>
                <a:close/>
                <a:moveTo>
                  <a:pt x="1221772" y="1513523"/>
                </a:moveTo>
                <a:lnTo>
                  <a:pt x="1217676" y="1500473"/>
                </a:lnTo>
                <a:cubicBezTo>
                  <a:pt x="1225106" y="1498187"/>
                  <a:pt x="1232535" y="1495806"/>
                  <a:pt x="1239965" y="1493330"/>
                </a:cubicBezTo>
                <a:lnTo>
                  <a:pt x="1244251" y="1506379"/>
                </a:lnTo>
                <a:cubicBezTo>
                  <a:pt x="1236726" y="1508855"/>
                  <a:pt x="1229297" y="1511237"/>
                  <a:pt x="1221772" y="1513618"/>
                </a:cubicBezTo>
                <a:close/>
                <a:moveTo>
                  <a:pt x="413004" y="1503045"/>
                </a:moveTo>
                <a:cubicBezTo>
                  <a:pt x="405765" y="1499807"/>
                  <a:pt x="398621" y="1496473"/>
                  <a:pt x="391573" y="1493044"/>
                </a:cubicBezTo>
                <a:lnTo>
                  <a:pt x="397478" y="1480661"/>
                </a:lnTo>
                <a:cubicBezTo>
                  <a:pt x="404431" y="1483995"/>
                  <a:pt x="411480" y="1487329"/>
                  <a:pt x="418624" y="1490472"/>
                </a:cubicBezTo>
                <a:lnTo>
                  <a:pt x="413004" y="1502950"/>
                </a:lnTo>
                <a:close/>
                <a:moveTo>
                  <a:pt x="1266539" y="1498759"/>
                </a:moveTo>
                <a:lnTo>
                  <a:pt x="1262063" y="1485805"/>
                </a:lnTo>
                <a:cubicBezTo>
                  <a:pt x="1269397" y="1483233"/>
                  <a:pt x="1276731" y="1480661"/>
                  <a:pt x="1284066" y="1477994"/>
                </a:cubicBezTo>
                <a:lnTo>
                  <a:pt x="1288733" y="1490853"/>
                </a:lnTo>
                <a:cubicBezTo>
                  <a:pt x="1281303" y="1493520"/>
                  <a:pt x="1273969" y="1496187"/>
                  <a:pt x="1266539" y="1498759"/>
                </a:cubicBezTo>
                <a:close/>
                <a:moveTo>
                  <a:pt x="1310831" y="1482566"/>
                </a:moveTo>
                <a:lnTo>
                  <a:pt x="1305878" y="1469803"/>
                </a:lnTo>
                <a:cubicBezTo>
                  <a:pt x="1313117" y="1467041"/>
                  <a:pt x="1320356" y="1464088"/>
                  <a:pt x="1327594" y="1461135"/>
                </a:cubicBezTo>
                <a:lnTo>
                  <a:pt x="1332738" y="1473803"/>
                </a:lnTo>
                <a:cubicBezTo>
                  <a:pt x="1325404" y="1476756"/>
                  <a:pt x="1318165" y="1479709"/>
                  <a:pt x="1310831" y="1482566"/>
                </a:cubicBezTo>
                <a:close/>
                <a:moveTo>
                  <a:pt x="370332" y="1482471"/>
                </a:moveTo>
                <a:cubicBezTo>
                  <a:pt x="363283" y="1478852"/>
                  <a:pt x="356330" y="1475137"/>
                  <a:pt x="349473" y="1471232"/>
                </a:cubicBezTo>
                <a:lnTo>
                  <a:pt x="356140" y="1459230"/>
                </a:lnTo>
                <a:cubicBezTo>
                  <a:pt x="362903" y="1463040"/>
                  <a:pt x="369760" y="1466660"/>
                  <a:pt x="376619" y="1470279"/>
                </a:cubicBezTo>
                <a:lnTo>
                  <a:pt x="370332" y="1482471"/>
                </a:lnTo>
                <a:close/>
                <a:moveTo>
                  <a:pt x="1354550" y="1464659"/>
                </a:moveTo>
                <a:lnTo>
                  <a:pt x="1349121" y="1452086"/>
                </a:lnTo>
                <a:cubicBezTo>
                  <a:pt x="1356265" y="1449038"/>
                  <a:pt x="1363408" y="1445800"/>
                  <a:pt x="1370457" y="1442561"/>
                </a:cubicBezTo>
                <a:lnTo>
                  <a:pt x="1376172" y="1455039"/>
                </a:lnTo>
                <a:cubicBezTo>
                  <a:pt x="1369028" y="1458278"/>
                  <a:pt x="1361789" y="1461516"/>
                  <a:pt x="1354550" y="1464659"/>
                </a:cubicBezTo>
                <a:close/>
                <a:moveTo>
                  <a:pt x="328994" y="1459516"/>
                </a:moveTo>
                <a:cubicBezTo>
                  <a:pt x="322231" y="1455515"/>
                  <a:pt x="315468" y="1451324"/>
                  <a:pt x="308801" y="1447038"/>
                </a:cubicBezTo>
                <a:lnTo>
                  <a:pt x="316135" y="1435513"/>
                </a:lnTo>
                <a:cubicBezTo>
                  <a:pt x="322707" y="1439704"/>
                  <a:pt x="329279" y="1443800"/>
                  <a:pt x="335947" y="1447705"/>
                </a:cubicBezTo>
                <a:lnTo>
                  <a:pt x="328898" y="1459516"/>
                </a:lnTo>
                <a:close/>
                <a:moveTo>
                  <a:pt x="1397603" y="1445038"/>
                </a:moveTo>
                <a:lnTo>
                  <a:pt x="1391603" y="1432751"/>
                </a:lnTo>
                <a:cubicBezTo>
                  <a:pt x="1398651" y="1429322"/>
                  <a:pt x="1405604" y="1425893"/>
                  <a:pt x="1412462" y="1422368"/>
                </a:cubicBezTo>
                <a:lnTo>
                  <a:pt x="1418749" y="1434560"/>
                </a:lnTo>
                <a:cubicBezTo>
                  <a:pt x="1411700" y="1438180"/>
                  <a:pt x="1404652" y="1441704"/>
                  <a:pt x="1397603" y="1445133"/>
                </a:cubicBezTo>
                <a:close/>
                <a:moveTo>
                  <a:pt x="289084" y="1433989"/>
                </a:moveTo>
                <a:cubicBezTo>
                  <a:pt x="282607" y="1429512"/>
                  <a:pt x="276130" y="1424940"/>
                  <a:pt x="269748" y="1420273"/>
                </a:cubicBezTo>
                <a:lnTo>
                  <a:pt x="277844" y="1409224"/>
                </a:lnTo>
                <a:cubicBezTo>
                  <a:pt x="284131" y="1413796"/>
                  <a:pt x="290417" y="1418273"/>
                  <a:pt x="296799" y="1422654"/>
                </a:cubicBezTo>
                <a:lnTo>
                  <a:pt x="289084" y="1433989"/>
                </a:lnTo>
                <a:close/>
                <a:moveTo>
                  <a:pt x="1439704" y="1423416"/>
                </a:moveTo>
                <a:lnTo>
                  <a:pt x="1433131" y="1411414"/>
                </a:lnTo>
                <a:cubicBezTo>
                  <a:pt x="1439990" y="1407700"/>
                  <a:pt x="1446752" y="1403890"/>
                  <a:pt x="1453515" y="1399985"/>
                </a:cubicBezTo>
                <a:lnTo>
                  <a:pt x="1460373" y="1411891"/>
                </a:lnTo>
                <a:cubicBezTo>
                  <a:pt x="1453515" y="1415796"/>
                  <a:pt x="1446657" y="1419701"/>
                  <a:pt x="1439704" y="1423511"/>
                </a:cubicBezTo>
                <a:close/>
                <a:moveTo>
                  <a:pt x="250793" y="1405985"/>
                </a:moveTo>
                <a:cubicBezTo>
                  <a:pt x="244602" y="1401128"/>
                  <a:pt x="238411" y="1396175"/>
                  <a:pt x="232410" y="1391031"/>
                </a:cubicBezTo>
                <a:lnTo>
                  <a:pt x="241173" y="1380554"/>
                </a:lnTo>
                <a:cubicBezTo>
                  <a:pt x="247079" y="1385507"/>
                  <a:pt x="253174" y="1390460"/>
                  <a:pt x="259271" y="1395222"/>
                </a:cubicBezTo>
                <a:lnTo>
                  <a:pt x="250793" y="1405985"/>
                </a:lnTo>
                <a:close/>
                <a:moveTo>
                  <a:pt x="1480661" y="1399699"/>
                </a:moveTo>
                <a:lnTo>
                  <a:pt x="1473517" y="1388078"/>
                </a:lnTo>
                <a:cubicBezTo>
                  <a:pt x="1480185" y="1383983"/>
                  <a:pt x="1486757" y="1379792"/>
                  <a:pt x="1493234" y="1375601"/>
                </a:cubicBezTo>
                <a:lnTo>
                  <a:pt x="1500759" y="1387031"/>
                </a:lnTo>
                <a:cubicBezTo>
                  <a:pt x="1494187" y="1391317"/>
                  <a:pt x="1487519" y="1395603"/>
                  <a:pt x="1480756" y="1399699"/>
                </a:cubicBezTo>
                <a:close/>
                <a:moveTo>
                  <a:pt x="214408" y="1375505"/>
                </a:moveTo>
                <a:cubicBezTo>
                  <a:pt x="211455" y="1372838"/>
                  <a:pt x="208597" y="1370267"/>
                  <a:pt x="205740" y="1367600"/>
                </a:cubicBezTo>
                <a:cubicBezTo>
                  <a:pt x="202787" y="1364933"/>
                  <a:pt x="199930" y="1362170"/>
                  <a:pt x="197073" y="1359408"/>
                </a:cubicBezTo>
                <a:lnTo>
                  <a:pt x="206598" y="1349502"/>
                </a:lnTo>
                <a:cubicBezTo>
                  <a:pt x="209360" y="1352169"/>
                  <a:pt x="212217" y="1354836"/>
                  <a:pt x="215074" y="1357503"/>
                </a:cubicBezTo>
                <a:cubicBezTo>
                  <a:pt x="217932" y="1360170"/>
                  <a:pt x="220790" y="1362742"/>
                  <a:pt x="223647" y="1365314"/>
                </a:cubicBezTo>
                <a:lnTo>
                  <a:pt x="214503" y="1375505"/>
                </a:lnTo>
                <a:close/>
                <a:moveTo>
                  <a:pt x="1520285" y="1373696"/>
                </a:moveTo>
                <a:lnTo>
                  <a:pt x="1512475" y="1362456"/>
                </a:lnTo>
                <a:cubicBezTo>
                  <a:pt x="1518856" y="1357979"/>
                  <a:pt x="1525143" y="1353503"/>
                  <a:pt x="1531334" y="1348835"/>
                </a:cubicBezTo>
                <a:lnTo>
                  <a:pt x="1539526" y="1359789"/>
                </a:lnTo>
                <a:cubicBezTo>
                  <a:pt x="1533239" y="1364552"/>
                  <a:pt x="1526762" y="1369124"/>
                  <a:pt x="1520285" y="1373696"/>
                </a:cubicBezTo>
                <a:close/>
                <a:moveTo>
                  <a:pt x="1558290" y="1345311"/>
                </a:moveTo>
                <a:lnTo>
                  <a:pt x="1549717" y="1334643"/>
                </a:lnTo>
                <a:cubicBezTo>
                  <a:pt x="1555814" y="1329785"/>
                  <a:pt x="1561719" y="1324832"/>
                  <a:pt x="1567624" y="1319784"/>
                </a:cubicBezTo>
                <a:lnTo>
                  <a:pt x="1576578" y="1330166"/>
                </a:lnTo>
                <a:cubicBezTo>
                  <a:pt x="1570577" y="1335310"/>
                  <a:pt x="1564482" y="1340358"/>
                  <a:pt x="1558290" y="1345311"/>
                </a:cubicBezTo>
                <a:close/>
                <a:moveTo>
                  <a:pt x="180213" y="1342549"/>
                </a:moveTo>
                <a:cubicBezTo>
                  <a:pt x="174688" y="1336834"/>
                  <a:pt x="169354" y="1331119"/>
                  <a:pt x="164021" y="1325213"/>
                </a:cubicBezTo>
                <a:lnTo>
                  <a:pt x="174212" y="1316069"/>
                </a:lnTo>
                <a:cubicBezTo>
                  <a:pt x="179356" y="1321784"/>
                  <a:pt x="184690" y="1327499"/>
                  <a:pt x="190024" y="1333024"/>
                </a:cubicBezTo>
                <a:lnTo>
                  <a:pt x="180213" y="1342549"/>
                </a:lnTo>
                <a:close/>
                <a:moveTo>
                  <a:pt x="1594294" y="1314355"/>
                </a:moveTo>
                <a:lnTo>
                  <a:pt x="1584960" y="1304258"/>
                </a:lnTo>
                <a:cubicBezTo>
                  <a:pt x="1590675" y="1299020"/>
                  <a:pt x="1596199" y="1293590"/>
                  <a:pt x="1601724" y="1288161"/>
                </a:cubicBezTo>
                <a:lnTo>
                  <a:pt x="1611440" y="1297877"/>
                </a:lnTo>
                <a:cubicBezTo>
                  <a:pt x="1605820" y="1303496"/>
                  <a:pt x="1600105" y="1308926"/>
                  <a:pt x="1594294" y="1314355"/>
                </a:cubicBezTo>
                <a:close/>
                <a:moveTo>
                  <a:pt x="148495" y="1307306"/>
                </a:moveTo>
                <a:cubicBezTo>
                  <a:pt x="143447" y="1301210"/>
                  <a:pt x="138398" y="1295114"/>
                  <a:pt x="133540" y="1288828"/>
                </a:cubicBezTo>
                <a:lnTo>
                  <a:pt x="144304" y="1280446"/>
                </a:lnTo>
                <a:cubicBezTo>
                  <a:pt x="149066" y="1286542"/>
                  <a:pt x="153924" y="1292543"/>
                  <a:pt x="158877" y="1298543"/>
                </a:cubicBezTo>
                <a:lnTo>
                  <a:pt x="148399" y="1307306"/>
                </a:lnTo>
                <a:close/>
                <a:moveTo>
                  <a:pt x="1627918" y="1280827"/>
                </a:moveTo>
                <a:lnTo>
                  <a:pt x="1617821" y="1271492"/>
                </a:lnTo>
                <a:cubicBezTo>
                  <a:pt x="1623060" y="1265777"/>
                  <a:pt x="1628204" y="1260062"/>
                  <a:pt x="1633252" y="1254157"/>
                </a:cubicBezTo>
                <a:lnTo>
                  <a:pt x="1643634" y="1263015"/>
                </a:lnTo>
                <a:cubicBezTo>
                  <a:pt x="1638490" y="1269016"/>
                  <a:pt x="1633252" y="1274921"/>
                  <a:pt x="1627823" y="1280732"/>
                </a:cubicBezTo>
                <a:close/>
                <a:moveTo>
                  <a:pt x="119348" y="1269873"/>
                </a:moveTo>
                <a:cubicBezTo>
                  <a:pt x="114681" y="1263491"/>
                  <a:pt x="110204" y="1257014"/>
                  <a:pt x="105823" y="1250442"/>
                </a:cubicBezTo>
                <a:lnTo>
                  <a:pt x="117158" y="1242822"/>
                </a:lnTo>
                <a:cubicBezTo>
                  <a:pt x="121444" y="1249299"/>
                  <a:pt x="125921" y="1255585"/>
                  <a:pt x="130398" y="1261872"/>
                </a:cubicBezTo>
                <a:lnTo>
                  <a:pt x="119253" y="1269873"/>
                </a:lnTo>
                <a:close/>
                <a:moveTo>
                  <a:pt x="1658683" y="1244632"/>
                </a:moveTo>
                <a:lnTo>
                  <a:pt x="1647920" y="1236155"/>
                </a:lnTo>
                <a:cubicBezTo>
                  <a:pt x="1652683" y="1230059"/>
                  <a:pt x="1657255" y="1223867"/>
                  <a:pt x="1661827" y="1217581"/>
                </a:cubicBezTo>
                <a:lnTo>
                  <a:pt x="1672971" y="1225487"/>
                </a:lnTo>
                <a:cubicBezTo>
                  <a:pt x="1668399" y="1231964"/>
                  <a:pt x="1663637" y="1238250"/>
                  <a:pt x="1658779" y="1244537"/>
                </a:cubicBezTo>
                <a:close/>
                <a:moveTo>
                  <a:pt x="92964" y="1230439"/>
                </a:moveTo>
                <a:cubicBezTo>
                  <a:pt x="88773" y="1223677"/>
                  <a:pt x="84772" y="1216914"/>
                  <a:pt x="80867" y="1210056"/>
                </a:cubicBezTo>
                <a:lnTo>
                  <a:pt x="92774" y="1203293"/>
                </a:lnTo>
                <a:cubicBezTo>
                  <a:pt x="96583" y="1210056"/>
                  <a:pt x="100584" y="1216724"/>
                  <a:pt x="104680" y="1223296"/>
                </a:cubicBezTo>
                <a:lnTo>
                  <a:pt x="93059" y="1230535"/>
                </a:lnTo>
                <a:close/>
                <a:moveTo>
                  <a:pt x="1686306" y="1205960"/>
                </a:moveTo>
                <a:lnTo>
                  <a:pt x="1674781" y="1198531"/>
                </a:lnTo>
                <a:cubicBezTo>
                  <a:pt x="1677257" y="1194721"/>
                  <a:pt x="1679639" y="1190911"/>
                  <a:pt x="1682020" y="1187006"/>
                </a:cubicBezTo>
                <a:cubicBezTo>
                  <a:pt x="1683734" y="1184243"/>
                  <a:pt x="1685354" y="1181481"/>
                  <a:pt x="1686973" y="1178814"/>
                </a:cubicBezTo>
                <a:lnTo>
                  <a:pt x="1698784" y="1185767"/>
                </a:lnTo>
                <a:cubicBezTo>
                  <a:pt x="1697165" y="1188625"/>
                  <a:pt x="1695450" y="1191387"/>
                  <a:pt x="1693735" y="1194245"/>
                </a:cubicBezTo>
                <a:cubicBezTo>
                  <a:pt x="1691354" y="1198245"/>
                  <a:pt x="1688783" y="1202150"/>
                  <a:pt x="1686306" y="1206056"/>
                </a:cubicBezTo>
                <a:close/>
                <a:moveTo>
                  <a:pt x="69437" y="1189196"/>
                </a:moveTo>
                <a:cubicBezTo>
                  <a:pt x="65722" y="1182148"/>
                  <a:pt x="62198" y="1175099"/>
                  <a:pt x="58865" y="1167956"/>
                </a:cubicBezTo>
                <a:lnTo>
                  <a:pt x="71247" y="1162050"/>
                </a:lnTo>
                <a:cubicBezTo>
                  <a:pt x="74581" y="1169003"/>
                  <a:pt x="78010" y="1175957"/>
                  <a:pt x="81629" y="1182814"/>
                </a:cubicBezTo>
                <a:lnTo>
                  <a:pt x="69533" y="1189196"/>
                </a:lnTo>
                <a:close/>
                <a:moveTo>
                  <a:pt x="1710404" y="1164908"/>
                </a:moveTo>
                <a:lnTo>
                  <a:pt x="1698308" y="1158526"/>
                </a:lnTo>
                <a:cubicBezTo>
                  <a:pt x="1701927" y="1151668"/>
                  <a:pt x="1705356" y="1144714"/>
                  <a:pt x="1708594" y="1137761"/>
                </a:cubicBezTo>
                <a:lnTo>
                  <a:pt x="1720977" y="1143572"/>
                </a:lnTo>
                <a:cubicBezTo>
                  <a:pt x="1717643" y="1150715"/>
                  <a:pt x="1714119" y="1157859"/>
                  <a:pt x="1710404" y="1164908"/>
                </a:cubicBezTo>
                <a:close/>
                <a:moveTo>
                  <a:pt x="48958" y="1146429"/>
                </a:moveTo>
                <a:cubicBezTo>
                  <a:pt x="45816" y="1139190"/>
                  <a:pt x="42767" y="1131856"/>
                  <a:pt x="39910" y="1124426"/>
                </a:cubicBezTo>
                <a:lnTo>
                  <a:pt x="52673" y="1119473"/>
                </a:lnTo>
                <a:cubicBezTo>
                  <a:pt x="55435" y="1126712"/>
                  <a:pt x="58388" y="1133856"/>
                  <a:pt x="61436" y="1141000"/>
                </a:cubicBezTo>
                <a:lnTo>
                  <a:pt x="48863" y="1146429"/>
                </a:lnTo>
                <a:close/>
                <a:moveTo>
                  <a:pt x="1730598" y="1121855"/>
                </a:moveTo>
                <a:lnTo>
                  <a:pt x="1717929" y="1116616"/>
                </a:lnTo>
                <a:cubicBezTo>
                  <a:pt x="1720882" y="1109472"/>
                  <a:pt x="1723739" y="1102233"/>
                  <a:pt x="1726407" y="1094994"/>
                </a:cubicBezTo>
                <a:lnTo>
                  <a:pt x="1739265" y="1099757"/>
                </a:lnTo>
                <a:cubicBezTo>
                  <a:pt x="1736503" y="1107186"/>
                  <a:pt x="1733645" y="1114616"/>
                  <a:pt x="1730598" y="1121950"/>
                </a:cubicBezTo>
                <a:close/>
                <a:moveTo>
                  <a:pt x="31813" y="1102138"/>
                </a:moveTo>
                <a:cubicBezTo>
                  <a:pt x="29242" y="1094613"/>
                  <a:pt x="26765" y="1087088"/>
                  <a:pt x="24479" y="1079564"/>
                </a:cubicBezTo>
                <a:lnTo>
                  <a:pt x="37624" y="1075563"/>
                </a:lnTo>
                <a:cubicBezTo>
                  <a:pt x="39814" y="1082993"/>
                  <a:pt x="42196" y="1090327"/>
                  <a:pt x="44767" y="1097661"/>
                </a:cubicBezTo>
                <a:lnTo>
                  <a:pt x="31813" y="1102138"/>
                </a:lnTo>
                <a:close/>
                <a:moveTo>
                  <a:pt x="1746980" y="1077278"/>
                </a:moveTo>
                <a:lnTo>
                  <a:pt x="1733931" y="1073087"/>
                </a:lnTo>
                <a:cubicBezTo>
                  <a:pt x="1736312" y="1065752"/>
                  <a:pt x="1738503" y="1058323"/>
                  <a:pt x="1740503" y="1050893"/>
                </a:cubicBezTo>
                <a:lnTo>
                  <a:pt x="1753743" y="1054513"/>
                </a:lnTo>
                <a:cubicBezTo>
                  <a:pt x="1751648" y="1062133"/>
                  <a:pt x="1749362" y="1069753"/>
                  <a:pt x="1746980" y="1077278"/>
                </a:cubicBezTo>
                <a:close/>
                <a:moveTo>
                  <a:pt x="18097" y="1056608"/>
                </a:moveTo>
                <a:cubicBezTo>
                  <a:pt x="16097" y="1048893"/>
                  <a:pt x="14288" y="1041273"/>
                  <a:pt x="12573" y="1033463"/>
                </a:cubicBezTo>
                <a:lnTo>
                  <a:pt x="26003" y="1030605"/>
                </a:lnTo>
                <a:cubicBezTo>
                  <a:pt x="27622" y="1038130"/>
                  <a:pt x="29432" y="1045655"/>
                  <a:pt x="31337" y="1053179"/>
                </a:cubicBezTo>
                <a:lnTo>
                  <a:pt x="18097" y="1056608"/>
                </a:lnTo>
                <a:close/>
                <a:moveTo>
                  <a:pt x="1759553" y="1031462"/>
                </a:moveTo>
                <a:lnTo>
                  <a:pt x="1746218" y="1028319"/>
                </a:lnTo>
                <a:cubicBezTo>
                  <a:pt x="1747933" y="1020794"/>
                  <a:pt x="1749552" y="1013174"/>
                  <a:pt x="1750981" y="1005650"/>
                </a:cubicBezTo>
                <a:lnTo>
                  <a:pt x="1764411" y="1008221"/>
                </a:lnTo>
                <a:cubicBezTo>
                  <a:pt x="1762887" y="1016032"/>
                  <a:pt x="1761268" y="1023747"/>
                  <a:pt x="1759458" y="1031462"/>
                </a:cubicBezTo>
                <a:close/>
                <a:moveTo>
                  <a:pt x="8096" y="1010222"/>
                </a:moveTo>
                <a:cubicBezTo>
                  <a:pt x="6763" y="1002411"/>
                  <a:pt x="5525" y="994601"/>
                  <a:pt x="4572" y="986695"/>
                </a:cubicBezTo>
                <a:lnTo>
                  <a:pt x="18193" y="984885"/>
                </a:lnTo>
                <a:cubicBezTo>
                  <a:pt x="19145" y="992600"/>
                  <a:pt x="20384" y="1000220"/>
                  <a:pt x="21622" y="1007840"/>
                </a:cubicBezTo>
                <a:lnTo>
                  <a:pt x="8096" y="1010126"/>
                </a:lnTo>
                <a:close/>
                <a:moveTo>
                  <a:pt x="1768412" y="984790"/>
                </a:moveTo>
                <a:lnTo>
                  <a:pt x="1754886" y="982694"/>
                </a:lnTo>
                <a:cubicBezTo>
                  <a:pt x="1756029" y="975074"/>
                  <a:pt x="1757077" y="967359"/>
                  <a:pt x="1757934" y="959644"/>
                </a:cubicBezTo>
                <a:lnTo>
                  <a:pt x="1771555" y="961263"/>
                </a:lnTo>
                <a:cubicBezTo>
                  <a:pt x="1770602" y="969169"/>
                  <a:pt x="1769555" y="976979"/>
                  <a:pt x="1768412" y="984790"/>
                </a:cubicBezTo>
                <a:close/>
                <a:moveTo>
                  <a:pt x="2000" y="963073"/>
                </a:moveTo>
                <a:cubicBezTo>
                  <a:pt x="1334" y="955167"/>
                  <a:pt x="762" y="947261"/>
                  <a:pt x="476" y="939355"/>
                </a:cubicBezTo>
                <a:lnTo>
                  <a:pt x="14192" y="938784"/>
                </a:lnTo>
                <a:cubicBezTo>
                  <a:pt x="14478" y="946499"/>
                  <a:pt x="15050" y="954214"/>
                  <a:pt x="15716" y="961930"/>
                </a:cubicBezTo>
                <a:lnTo>
                  <a:pt x="2096" y="963073"/>
                </a:lnTo>
                <a:close/>
                <a:moveTo>
                  <a:pt x="1773936" y="937641"/>
                </a:moveTo>
                <a:lnTo>
                  <a:pt x="1760316" y="936593"/>
                </a:lnTo>
                <a:cubicBezTo>
                  <a:pt x="1760887" y="928878"/>
                  <a:pt x="1761363" y="921163"/>
                  <a:pt x="1761744" y="913352"/>
                </a:cubicBezTo>
                <a:lnTo>
                  <a:pt x="1775460" y="914019"/>
                </a:lnTo>
                <a:cubicBezTo>
                  <a:pt x="1775079" y="921925"/>
                  <a:pt x="1774603" y="929830"/>
                  <a:pt x="1774032" y="937641"/>
                </a:cubicBezTo>
                <a:close/>
                <a:moveTo>
                  <a:pt x="13716" y="915543"/>
                </a:moveTo>
                <a:lnTo>
                  <a:pt x="0" y="915543"/>
                </a:lnTo>
                <a:cubicBezTo>
                  <a:pt x="0" y="907637"/>
                  <a:pt x="190" y="899636"/>
                  <a:pt x="571" y="891730"/>
                </a:cubicBezTo>
                <a:lnTo>
                  <a:pt x="14288" y="892397"/>
                </a:lnTo>
                <a:cubicBezTo>
                  <a:pt x="13906" y="900113"/>
                  <a:pt x="13716" y="907828"/>
                  <a:pt x="13716" y="915543"/>
                </a:cubicBezTo>
                <a:close/>
                <a:moveTo>
                  <a:pt x="1776031" y="890302"/>
                </a:moveTo>
                <a:lnTo>
                  <a:pt x="1762315" y="890111"/>
                </a:lnTo>
                <a:cubicBezTo>
                  <a:pt x="1762315" y="887254"/>
                  <a:pt x="1762315" y="884396"/>
                  <a:pt x="1762315" y="881539"/>
                </a:cubicBezTo>
                <a:cubicBezTo>
                  <a:pt x="1762315" y="876586"/>
                  <a:pt x="1762315" y="871728"/>
                  <a:pt x="1762125" y="866775"/>
                </a:cubicBezTo>
                <a:lnTo>
                  <a:pt x="1775841" y="866489"/>
                </a:lnTo>
                <a:cubicBezTo>
                  <a:pt x="1775936" y="871538"/>
                  <a:pt x="1776031" y="876491"/>
                  <a:pt x="1776031" y="881539"/>
                </a:cubicBezTo>
                <a:cubicBezTo>
                  <a:pt x="1776031" y="884492"/>
                  <a:pt x="1776031" y="887349"/>
                  <a:pt x="1776031" y="890207"/>
                </a:cubicBezTo>
                <a:close/>
                <a:moveTo>
                  <a:pt x="15907" y="869347"/>
                </a:moveTo>
                <a:lnTo>
                  <a:pt x="2286" y="868013"/>
                </a:lnTo>
                <a:cubicBezTo>
                  <a:pt x="3048" y="860108"/>
                  <a:pt x="4001" y="852202"/>
                  <a:pt x="5144" y="844391"/>
                </a:cubicBezTo>
                <a:lnTo>
                  <a:pt x="18669" y="846392"/>
                </a:lnTo>
                <a:cubicBezTo>
                  <a:pt x="17526" y="854011"/>
                  <a:pt x="16669" y="861727"/>
                  <a:pt x="15907" y="869347"/>
                </a:cubicBezTo>
                <a:close/>
                <a:moveTo>
                  <a:pt x="1761363" y="843629"/>
                </a:moveTo>
                <a:cubicBezTo>
                  <a:pt x="1760982" y="835914"/>
                  <a:pt x="1760410" y="828104"/>
                  <a:pt x="1759839" y="820388"/>
                </a:cubicBezTo>
                <a:lnTo>
                  <a:pt x="1773460" y="819245"/>
                </a:lnTo>
                <a:cubicBezTo>
                  <a:pt x="1774126" y="827151"/>
                  <a:pt x="1774603" y="834961"/>
                  <a:pt x="1775079" y="842867"/>
                </a:cubicBezTo>
                <a:lnTo>
                  <a:pt x="1761363" y="843534"/>
                </a:lnTo>
                <a:close/>
                <a:moveTo>
                  <a:pt x="22479" y="823436"/>
                </a:moveTo>
                <a:lnTo>
                  <a:pt x="9049" y="820865"/>
                </a:lnTo>
                <a:cubicBezTo>
                  <a:pt x="10573" y="813054"/>
                  <a:pt x="12287" y="805339"/>
                  <a:pt x="14097" y="797624"/>
                </a:cubicBezTo>
                <a:lnTo>
                  <a:pt x="27432" y="800862"/>
                </a:lnTo>
                <a:cubicBezTo>
                  <a:pt x="25622" y="808387"/>
                  <a:pt x="24003" y="815911"/>
                  <a:pt x="22479" y="823532"/>
                </a:cubicBezTo>
                <a:close/>
                <a:moveTo>
                  <a:pt x="1757553" y="797243"/>
                </a:moveTo>
                <a:cubicBezTo>
                  <a:pt x="1756696" y="789527"/>
                  <a:pt x="1755743" y="781812"/>
                  <a:pt x="1754600" y="774097"/>
                </a:cubicBezTo>
                <a:lnTo>
                  <a:pt x="1768126" y="772192"/>
                </a:lnTo>
                <a:cubicBezTo>
                  <a:pt x="1769269" y="780002"/>
                  <a:pt x="1770221" y="787813"/>
                  <a:pt x="1771079" y="795719"/>
                </a:cubicBezTo>
                <a:lnTo>
                  <a:pt x="1757458" y="797243"/>
                </a:lnTo>
                <a:close/>
                <a:moveTo>
                  <a:pt x="33433" y="778478"/>
                </a:moveTo>
                <a:lnTo>
                  <a:pt x="20288" y="774668"/>
                </a:lnTo>
                <a:cubicBezTo>
                  <a:pt x="22479" y="767048"/>
                  <a:pt x="24860" y="759524"/>
                  <a:pt x="27432" y="751999"/>
                </a:cubicBezTo>
                <a:lnTo>
                  <a:pt x="40386" y="756476"/>
                </a:lnTo>
                <a:cubicBezTo>
                  <a:pt x="37910" y="763810"/>
                  <a:pt x="35528" y="771144"/>
                  <a:pt x="33433" y="778574"/>
                </a:cubicBezTo>
                <a:close/>
                <a:moveTo>
                  <a:pt x="1751076" y="751046"/>
                </a:moveTo>
                <a:cubicBezTo>
                  <a:pt x="1749742" y="743426"/>
                  <a:pt x="1748314" y="735711"/>
                  <a:pt x="1746885" y="728186"/>
                </a:cubicBezTo>
                <a:lnTo>
                  <a:pt x="1760316" y="725519"/>
                </a:lnTo>
                <a:cubicBezTo>
                  <a:pt x="1761839" y="733234"/>
                  <a:pt x="1763268" y="741045"/>
                  <a:pt x="1764601" y="748760"/>
                </a:cubicBezTo>
                <a:lnTo>
                  <a:pt x="1751076" y="751046"/>
                </a:lnTo>
                <a:close/>
                <a:moveTo>
                  <a:pt x="48387" y="734568"/>
                </a:moveTo>
                <a:lnTo>
                  <a:pt x="35623" y="729520"/>
                </a:lnTo>
                <a:cubicBezTo>
                  <a:pt x="38576" y="722186"/>
                  <a:pt x="41624" y="714851"/>
                  <a:pt x="44863" y="707612"/>
                </a:cubicBezTo>
                <a:lnTo>
                  <a:pt x="57340" y="713232"/>
                </a:lnTo>
                <a:cubicBezTo>
                  <a:pt x="54198" y="720281"/>
                  <a:pt x="51149" y="727424"/>
                  <a:pt x="48387" y="734568"/>
                </a:cubicBezTo>
                <a:close/>
                <a:moveTo>
                  <a:pt x="1741932" y="705422"/>
                </a:moveTo>
                <a:cubicBezTo>
                  <a:pt x="1740217" y="697802"/>
                  <a:pt x="1738408" y="690277"/>
                  <a:pt x="1736408" y="682752"/>
                </a:cubicBezTo>
                <a:lnTo>
                  <a:pt x="1749648" y="679323"/>
                </a:lnTo>
                <a:cubicBezTo>
                  <a:pt x="1751648" y="686943"/>
                  <a:pt x="1753457" y="694658"/>
                  <a:pt x="1755267" y="702374"/>
                </a:cubicBezTo>
                <a:lnTo>
                  <a:pt x="1741932" y="705422"/>
                </a:lnTo>
                <a:close/>
                <a:moveTo>
                  <a:pt x="67342" y="692277"/>
                </a:moveTo>
                <a:lnTo>
                  <a:pt x="55054" y="686086"/>
                </a:lnTo>
                <a:cubicBezTo>
                  <a:pt x="58579" y="679037"/>
                  <a:pt x="62389" y="671989"/>
                  <a:pt x="66199" y="665036"/>
                </a:cubicBezTo>
                <a:lnTo>
                  <a:pt x="78105" y="671703"/>
                </a:lnTo>
                <a:cubicBezTo>
                  <a:pt x="74295" y="678466"/>
                  <a:pt x="70676" y="685229"/>
                  <a:pt x="67247" y="692182"/>
                </a:cubicBezTo>
                <a:close/>
                <a:moveTo>
                  <a:pt x="1730407" y="660273"/>
                </a:moveTo>
                <a:cubicBezTo>
                  <a:pt x="1728311" y="652748"/>
                  <a:pt x="1726025" y="645319"/>
                  <a:pt x="1723739" y="637984"/>
                </a:cubicBezTo>
                <a:lnTo>
                  <a:pt x="1736789" y="633889"/>
                </a:lnTo>
                <a:cubicBezTo>
                  <a:pt x="1739170" y="641413"/>
                  <a:pt x="1741456" y="648938"/>
                  <a:pt x="1743551" y="656558"/>
                </a:cubicBezTo>
                <a:lnTo>
                  <a:pt x="1730407" y="660273"/>
                </a:lnTo>
                <a:close/>
                <a:moveTo>
                  <a:pt x="90011" y="651986"/>
                </a:moveTo>
                <a:lnTo>
                  <a:pt x="78391" y="644747"/>
                </a:lnTo>
                <a:cubicBezTo>
                  <a:pt x="82582" y="637984"/>
                  <a:pt x="86963" y="631412"/>
                  <a:pt x="91440" y="624840"/>
                </a:cubicBezTo>
                <a:lnTo>
                  <a:pt x="102679" y="632651"/>
                </a:lnTo>
                <a:cubicBezTo>
                  <a:pt x="98298" y="639032"/>
                  <a:pt x="94012" y="645414"/>
                  <a:pt x="89916" y="651986"/>
                </a:cubicBezTo>
                <a:close/>
                <a:moveTo>
                  <a:pt x="1716405" y="615791"/>
                </a:moveTo>
                <a:cubicBezTo>
                  <a:pt x="1713834" y="608457"/>
                  <a:pt x="1711262" y="601123"/>
                  <a:pt x="1708594" y="593884"/>
                </a:cubicBezTo>
                <a:lnTo>
                  <a:pt x="1721453" y="589121"/>
                </a:lnTo>
                <a:cubicBezTo>
                  <a:pt x="1724215" y="596456"/>
                  <a:pt x="1726883" y="603885"/>
                  <a:pt x="1729454" y="611410"/>
                </a:cubicBezTo>
                <a:lnTo>
                  <a:pt x="1716500" y="615886"/>
                </a:lnTo>
                <a:close/>
                <a:moveTo>
                  <a:pt x="116396" y="613886"/>
                </a:moveTo>
                <a:lnTo>
                  <a:pt x="105537" y="605600"/>
                </a:lnTo>
                <a:cubicBezTo>
                  <a:pt x="110395" y="599313"/>
                  <a:pt x="115348" y="593122"/>
                  <a:pt x="120396" y="587026"/>
                </a:cubicBezTo>
                <a:lnTo>
                  <a:pt x="130874" y="595884"/>
                </a:lnTo>
                <a:cubicBezTo>
                  <a:pt x="125921" y="601790"/>
                  <a:pt x="121063" y="607790"/>
                  <a:pt x="116396" y="613982"/>
                </a:cubicBezTo>
                <a:close/>
                <a:moveTo>
                  <a:pt x="146209" y="578453"/>
                </a:moveTo>
                <a:lnTo>
                  <a:pt x="136208" y="569119"/>
                </a:lnTo>
                <a:cubicBezTo>
                  <a:pt x="141637" y="563309"/>
                  <a:pt x="147161" y="557594"/>
                  <a:pt x="152876" y="552069"/>
                </a:cubicBezTo>
                <a:lnTo>
                  <a:pt x="162401" y="561880"/>
                </a:lnTo>
                <a:cubicBezTo>
                  <a:pt x="156877" y="567214"/>
                  <a:pt x="151447" y="572738"/>
                  <a:pt x="146209" y="578453"/>
                </a:cubicBezTo>
                <a:close/>
                <a:moveTo>
                  <a:pt x="1700308" y="571976"/>
                </a:moveTo>
                <a:cubicBezTo>
                  <a:pt x="1697546" y="564737"/>
                  <a:pt x="1694688" y="557403"/>
                  <a:pt x="1691831" y="550164"/>
                </a:cubicBezTo>
                <a:lnTo>
                  <a:pt x="1704594" y="545116"/>
                </a:lnTo>
                <a:cubicBezTo>
                  <a:pt x="1707451" y="552450"/>
                  <a:pt x="1710309" y="559784"/>
                  <a:pt x="1713071" y="567023"/>
                </a:cubicBezTo>
                <a:lnTo>
                  <a:pt x="1700308" y="571881"/>
                </a:lnTo>
                <a:close/>
                <a:moveTo>
                  <a:pt x="179260" y="546163"/>
                </a:moveTo>
                <a:lnTo>
                  <a:pt x="170212" y="535877"/>
                </a:lnTo>
                <a:cubicBezTo>
                  <a:pt x="176213" y="530638"/>
                  <a:pt x="182308" y="525494"/>
                  <a:pt x="188500" y="520636"/>
                </a:cubicBezTo>
                <a:lnTo>
                  <a:pt x="196977" y="531400"/>
                </a:lnTo>
                <a:cubicBezTo>
                  <a:pt x="190976" y="536162"/>
                  <a:pt x="184976" y="541115"/>
                  <a:pt x="179260" y="546259"/>
                </a:cubicBezTo>
                <a:close/>
                <a:moveTo>
                  <a:pt x="1683163" y="528352"/>
                </a:moveTo>
                <a:cubicBezTo>
                  <a:pt x="1680210" y="521113"/>
                  <a:pt x="1677257" y="513874"/>
                  <a:pt x="1674305" y="506730"/>
                </a:cubicBezTo>
                <a:lnTo>
                  <a:pt x="1686973" y="501491"/>
                </a:lnTo>
                <a:cubicBezTo>
                  <a:pt x="1690021" y="508730"/>
                  <a:pt x="1692974" y="515969"/>
                  <a:pt x="1695926" y="523304"/>
                </a:cubicBezTo>
                <a:lnTo>
                  <a:pt x="1683258" y="528447"/>
                </a:lnTo>
                <a:close/>
                <a:moveTo>
                  <a:pt x="215551" y="517493"/>
                </a:moveTo>
                <a:lnTo>
                  <a:pt x="207645" y="506349"/>
                </a:lnTo>
                <a:cubicBezTo>
                  <a:pt x="214122" y="501777"/>
                  <a:pt x="220790" y="497300"/>
                  <a:pt x="227457" y="493109"/>
                </a:cubicBezTo>
                <a:lnTo>
                  <a:pt x="234791" y="504730"/>
                </a:lnTo>
                <a:cubicBezTo>
                  <a:pt x="228314" y="508825"/>
                  <a:pt x="221837" y="513112"/>
                  <a:pt x="215551" y="517588"/>
                </a:cubicBezTo>
                <a:close/>
                <a:moveTo>
                  <a:pt x="254699" y="492919"/>
                </a:moveTo>
                <a:lnTo>
                  <a:pt x="248031" y="480917"/>
                </a:lnTo>
                <a:cubicBezTo>
                  <a:pt x="254984" y="477012"/>
                  <a:pt x="262128" y="473392"/>
                  <a:pt x="269272" y="469963"/>
                </a:cubicBezTo>
                <a:lnTo>
                  <a:pt x="275177" y="482251"/>
                </a:lnTo>
                <a:cubicBezTo>
                  <a:pt x="268319" y="485584"/>
                  <a:pt x="261366" y="489109"/>
                  <a:pt x="254699" y="492919"/>
                </a:cubicBezTo>
                <a:close/>
                <a:moveTo>
                  <a:pt x="1665160" y="485204"/>
                </a:moveTo>
                <a:cubicBezTo>
                  <a:pt x="1662113" y="478060"/>
                  <a:pt x="1658969" y="470916"/>
                  <a:pt x="1655826" y="463772"/>
                </a:cubicBezTo>
                <a:lnTo>
                  <a:pt x="1668304" y="458248"/>
                </a:lnTo>
                <a:cubicBezTo>
                  <a:pt x="1671447" y="465392"/>
                  <a:pt x="1674685" y="472631"/>
                  <a:pt x="1677733" y="479869"/>
                </a:cubicBezTo>
                <a:lnTo>
                  <a:pt x="1665160" y="485299"/>
                </a:lnTo>
                <a:close/>
                <a:moveTo>
                  <a:pt x="296228" y="472821"/>
                </a:moveTo>
                <a:lnTo>
                  <a:pt x="290989" y="460153"/>
                </a:lnTo>
                <a:cubicBezTo>
                  <a:pt x="298323" y="457105"/>
                  <a:pt x="305753" y="454247"/>
                  <a:pt x="313182" y="451580"/>
                </a:cubicBezTo>
                <a:lnTo>
                  <a:pt x="317754" y="464439"/>
                </a:lnTo>
                <a:cubicBezTo>
                  <a:pt x="310515" y="467011"/>
                  <a:pt x="303276" y="469773"/>
                  <a:pt x="296132" y="472726"/>
                </a:cubicBezTo>
                <a:close/>
                <a:moveTo>
                  <a:pt x="339852" y="457295"/>
                </a:moveTo>
                <a:lnTo>
                  <a:pt x="335851" y="444151"/>
                </a:lnTo>
                <a:cubicBezTo>
                  <a:pt x="343376" y="441865"/>
                  <a:pt x="350996" y="439674"/>
                  <a:pt x="358712" y="437674"/>
                </a:cubicBezTo>
                <a:lnTo>
                  <a:pt x="362236" y="450913"/>
                </a:lnTo>
                <a:cubicBezTo>
                  <a:pt x="354711" y="452914"/>
                  <a:pt x="347281" y="455009"/>
                  <a:pt x="339852" y="457295"/>
                </a:cubicBezTo>
                <a:close/>
                <a:moveTo>
                  <a:pt x="384810" y="445389"/>
                </a:moveTo>
                <a:lnTo>
                  <a:pt x="381762" y="432054"/>
                </a:lnTo>
                <a:cubicBezTo>
                  <a:pt x="389477" y="430244"/>
                  <a:pt x="397192" y="428625"/>
                  <a:pt x="404908" y="427101"/>
                </a:cubicBezTo>
                <a:lnTo>
                  <a:pt x="407575" y="440531"/>
                </a:lnTo>
                <a:cubicBezTo>
                  <a:pt x="399955" y="442055"/>
                  <a:pt x="392335" y="443675"/>
                  <a:pt x="384810" y="445389"/>
                </a:cubicBezTo>
                <a:close/>
                <a:moveTo>
                  <a:pt x="1646206" y="442436"/>
                </a:moveTo>
                <a:cubicBezTo>
                  <a:pt x="1642968" y="435388"/>
                  <a:pt x="1639633" y="428339"/>
                  <a:pt x="1636300" y="421291"/>
                </a:cubicBezTo>
                <a:lnTo>
                  <a:pt x="1648682" y="415385"/>
                </a:lnTo>
                <a:cubicBezTo>
                  <a:pt x="1652111" y="422434"/>
                  <a:pt x="1655445" y="429578"/>
                  <a:pt x="1658683" y="436721"/>
                </a:cubicBezTo>
                <a:lnTo>
                  <a:pt x="1646206" y="442436"/>
                </a:lnTo>
                <a:close/>
                <a:moveTo>
                  <a:pt x="430530" y="436150"/>
                </a:moveTo>
                <a:lnTo>
                  <a:pt x="428149" y="422624"/>
                </a:lnTo>
                <a:cubicBezTo>
                  <a:pt x="435864" y="421291"/>
                  <a:pt x="443674" y="419957"/>
                  <a:pt x="451390" y="418719"/>
                </a:cubicBezTo>
                <a:lnTo>
                  <a:pt x="453581" y="432244"/>
                </a:lnTo>
                <a:cubicBezTo>
                  <a:pt x="445866" y="433483"/>
                  <a:pt x="438150" y="434816"/>
                  <a:pt x="430530" y="436150"/>
                </a:cubicBezTo>
                <a:close/>
                <a:moveTo>
                  <a:pt x="476726" y="428720"/>
                </a:moveTo>
                <a:lnTo>
                  <a:pt x="474726" y="415195"/>
                </a:lnTo>
                <a:cubicBezTo>
                  <a:pt x="482441" y="414052"/>
                  <a:pt x="490252" y="412909"/>
                  <a:pt x="498062" y="411861"/>
                </a:cubicBezTo>
                <a:lnTo>
                  <a:pt x="499967" y="425386"/>
                </a:lnTo>
                <a:cubicBezTo>
                  <a:pt x="492252" y="426530"/>
                  <a:pt x="484537" y="427577"/>
                  <a:pt x="476726" y="428720"/>
                </a:cubicBezTo>
                <a:close/>
                <a:moveTo>
                  <a:pt x="523208" y="422053"/>
                </a:moveTo>
                <a:lnTo>
                  <a:pt x="521303" y="408527"/>
                </a:lnTo>
                <a:lnTo>
                  <a:pt x="544544" y="405194"/>
                </a:lnTo>
                <a:lnTo>
                  <a:pt x="546544" y="418719"/>
                </a:lnTo>
                <a:lnTo>
                  <a:pt x="523304" y="422053"/>
                </a:lnTo>
                <a:close/>
                <a:moveTo>
                  <a:pt x="569785" y="415290"/>
                </a:moveTo>
                <a:lnTo>
                  <a:pt x="567690" y="401765"/>
                </a:lnTo>
                <a:cubicBezTo>
                  <a:pt x="575405" y="400621"/>
                  <a:pt x="583121" y="399383"/>
                  <a:pt x="590740" y="398050"/>
                </a:cubicBezTo>
                <a:lnTo>
                  <a:pt x="593026" y="411575"/>
                </a:lnTo>
                <a:cubicBezTo>
                  <a:pt x="585311" y="412909"/>
                  <a:pt x="577501" y="414147"/>
                  <a:pt x="569785" y="415290"/>
                </a:cubicBezTo>
                <a:close/>
                <a:moveTo>
                  <a:pt x="616267" y="407480"/>
                </a:moveTo>
                <a:lnTo>
                  <a:pt x="613696" y="394049"/>
                </a:lnTo>
                <a:cubicBezTo>
                  <a:pt x="621316" y="392621"/>
                  <a:pt x="628936" y="391096"/>
                  <a:pt x="636556" y="389477"/>
                </a:cubicBezTo>
                <a:lnTo>
                  <a:pt x="639413" y="402908"/>
                </a:lnTo>
                <a:cubicBezTo>
                  <a:pt x="631698" y="404527"/>
                  <a:pt x="623983" y="406146"/>
                  <a:pt x="616267" y="407575"/>
                </a:cubicBezTo>
                <a:close/>
                <a:moveTo>
                  <a:pt x="1625917" y="400240"/>
                </a:moveTo>
                <a:cubicBezTo>
                  <a:pt x="1622393" y="393287"/>
                  <a:pt x="1618869" y="386334"/>
                  <a:pt x="1615249" y="379381"/>
                </a:cubicBezTo>
                <a:lnTo>
                  <a:pt x="1627346" y="372999"/>
                </a:lnTo>
                <a:cubicBezTo>
                  <a:pt x="1630966" y="379952"/>
                  <a:pt x="1634585" y="387001"/>
                  <a:pt x="1638110" y="394049"/>
                </a:cubicBezTo>
                <a:lnTo>
                  <a:pt x="1625823" y="400145"/>
                </a:lnTo>
                <a:close/>
                <a:moveTo>
                  <a:pt x="662464" y="397383"/>
                </a:moveTo>
                <a:lnTo>
                  <a:pt x="659130" y="384048"/>
                </a:lnTo>
                <a:cubicBezTo>
                  <a:pt x="666655" y="382143"/>
                  <a:pt x="674084" y="380143"/>
                  <a:pt x="681514" y="378047"/>
                </a:cubicBezTo>
                <a:lnTo>
                  <a:pt x="685324" y="391192"/>
                </a:lnTo>
                <a:cubicBezTo>
                  <a:pt x="677799" y="393383"/>
                  <a:pt x="670084" y="395478"/>
                  <a:pt x="662464" y="397383"/>
                </a:cubicBezTo>
                <a:close/>
                <a:moveTo>
                  <a:pt x="708088" y="384143"/>
                </a:moveTo>
                <a:lnTo>
                  <a:pt x="703707" y="371189"/>
                </a:lnTo>
                <a:cubicBezTo>
                  <a:pt x="711041" y="368713"/>
                  <a:pt x="718280" y="366046"/>
                  <a:pt x="725424" y="363284"/>
                </a:cubicBezTo>
                <a:lnTo>
                  <a:pt x="730473" y="376047"/>
                </a:lnTo>
                <a:cubicBezTo>
                  <a:pt x="723138" y="379000"/>
                  <a:pt x="715613" y="381667"/>
                  <a:pt x="708088" y="384238"/>
                </a:cubicBezTo>
                <a:close/>
                <a:moveTo>
                  <a:pt x="752380" y="366522"/>
                </a:moveTo>
                <a:lnTo>
                  <a:pt x="746569" y="354140"/>
                </a:lnTo>
                <a:cubicBezTo>
                  <a:pt x="753618" y="350806"/>
                  <a:pt x="760571" y="347377"/>
                  <a:pt x="767144" y="343757"/>
                </a:cubicBezTo>
                <a:lnTo>
                  <a:pt x="773716" y="355759"/>
                </a:lnTo>
                <a:cubicBezTo>
                  <a:pt x="766858" y="359473"/>
                  <a:pt x="759714" y="363093"/>
                  <a:pt x="752380" y="366522"/>
                </a:cubicBezTo>
                <a:close/>
                <a:moveTo>
                  <a:pt x="1604296" y="358807"/>
                </a:moveTo>
                <a:cubicBezTo>
                  <a:pt x="1600581" y="351949"/>
                  <a:pt x="1596771" y="345186"/>
                  <a:pt x="1592866" y="338423"/>
                </a:cubicBezTo>
                <a:lnTo>
                  <a:pt x="1604772" y="331565"/>
                </a:lnTo>
                <a:cubicBezTo>
                  <a:pt x="1608677" y="338423"/>
                  <a:pt x="1612583" y="345281"/>
                  <a:pt x="1616298" y="352234"/>
                </a:cubicBezTo>
                <a:lnTo>
                  <a:pt x="1604296" y="358807"/>
                </a:lnTo>
                <a:close/>
                <a:moveTo>
                  <a:pt x="794385" y="343757"/>
                </a:moveTo>
                <a:lnTo>
                  <a:pt x="787051" y="332137"/>
                </a:lnTo>
                <a:cubicBezTo>
                  <a:pt x="792385" y="328708"/>
                  <a:pt x="797719" y="325184"/>
                  <a:pt x="802958" y="321373"/>
                </a:cubicBezTo>
                <a:lnTo>
                  <a:pt x="806006" y="319183"/>
                </a:lnTo>
                <a:lnTo>
                  <a:pt x="814102" y="330232"/>
                </a:lnTo>
                <a:lnTo>
                  <a:pt x="810863" y="332518"/>
                </a:lnTo>
                <a:cubicBezTo>
                  <a:pt x="805434" y="336423"/>
                  <a:pt x="799910" y="340138"/>
                  <a:pt x="794290" y="343662"/>
                </a:cubicBezTo>
                <a:close/>
                <a:moveTo>
                  <a:pt x="1580960" y="318325"/>
                </a:moveTo>
                <a:cubicBezTo>
                  <a:pt x="1576959" y="311658"/>
                  <a:pt x="1572863" y="305086"/>
                  <a:pt x="1568673" y="298513"/>
                </a:cubicBezTo>
                <a:lnTo>
                  <a:pt x="1580198" y="291179"/>
                </a:lnTo>
                <a:cubicBezTo>
                  <a:pt x="1584389" y="297847"/>
                  <a:pt x="1588580" y="304514"/>
                  <a:pt x="1592675" y="311277"/>
                </a:cubicBezTo>
                <a:lnTo>
                  <a:pt x="1580960" y="318325"/>
                </a:lnTo>
                <a:close/>
                <a:moveTo>
                  <a:pt x="832866" y="315373"/>
                </a:moveTo>
                <a:lnTo>
                  <a:pt x="824008" y="304895"/>
                </a:lnTo>
                <a:cubicBezTo>
                  <a:pt x="829723" y="300038"/>
                  <a:pt x="835533" y="294894"/>
                  <a:pt x="841153" y="289465"/>
                </a:cubicBezTo>
                <a:lnTo>
                  <a:pt x="850583" y="299371"/>
                </a:lnTo>
                <a:cubicBezTo>
                  <a:pt x="844677" y="304990"/>
                  <a:pt x="838676" y="310325"/>
                  <a:pt x="832771" y="315373"/>
                </a:cubicBezTo>
                <a:close/>
                <a:moveTo>
                  <a:pt x="867442" y="282607"/>
                </a:moveTo>
                <a:lnTo>
                  <a:pt x="857536" y="273177"/>
                </a:lnTo>
                <a:cubicBezTo>
                  <a:pt x="862870" y="267557"/>
                  <a:pt x="868108" y="261842"/>
                  <a:pt x="873252" y="256032"/>
                </a:cubicBezTo>
                <a:lnTo>
                  <a:pt x="883539" y="265081"/>
                </a:lnTo>
                <a:cubicBezTo>
                  <a:pt x="878300" y="270986"/>
                  <a:pt x="872966" y="276892"/>
                  <a:pt x="867442" y="282607"/>
                </a:cubicBezTo>
                <a:close/>
                <a:moveTo>
                  <a:pt x="1555909" y="278987"/>
                </a:moveTo>
                <a:cubicBezTo>
                  <a:pt x="1551527" y="272510"/>
                  <a:pt x="1547146" y="266129"/>
                  <a:pt x="1542574" y="259842"/>
                </a:cubicBezTo>
                <a:lnTo>
                  <a:pt x="1553718" y="251936"/>
                </a:lnTo>
                <a:cubicBezTo>
                  <a:pt x="1558290" y="258318"/>
                  <a:pt x="1562767" y="264890"/>
                  <a:pt x="1567244" y="271367"/>
                </a:cubicBezTo>
                <a:lnTo>
                  <a:pt x="1555909" y="278987"/>
                </a:lnTo>
                <a:close/>
                <a:moveTo>
                  <a:pt x="898969" y="247078"/>
                </a:moveTo>
                <a:lnTo>
                  <a:pt x="888492" y="238316"/>
                </a:lnTo>
                <a:cubicBezTo>
                  <a:pt x="893445" y="232315"/>
                  <a:pt x="898398" y="226314"/>
                  <a:pt x="903256" y="220218"/>
                </a:cubicBezTo>
                <a:lnTo>
                  <a:pt x="913924" y="228791"/>
                </a:lnTo>
                <a:cubicBezTo>
                  <a:pt x="908971" y="234982"/>
                  <a:pt x="904018" y="241078"/>
                  <a:pt x="898969" y="247078"/>
                </a:cubicBezTo>
                <a:close/>
                <a:moveTo>
                  <a:pt x="1528763" y="240983"/>
                </a:moveTo>
                <a:cubicBezTo>
                  <a:pt x="1524095" y="234791"/>
                  <a:pt x="1519238" y="228695"/>
                  <a:pt x="1514380" y="222599"/>
                </a:cubicBezTo>
                <a:lnTo>
                  <a:pt x="1525048" y="214027"/>
                </a:lnTo>
                <a:cubicBezTo>
                  <a:pt x="1530001" y="220218"/>
                  <a:pt x="1534858" y="226409"/>
                  <a:pt x="1539621" y="232696"/>
                </a:cubicBezTo>
                <a:lnTo>
                  <a:pt x="1528668" y="240983"/>
                </a:lnTo>
                <a:close/>
                <a:moveTo>
                  <a:pt x="928592" y="210407"/>
                </a:moveTo>
                <a:lnTo>
                  <a:pt x="917829" y="201930"/>
                </a:lnTo>
                <a:lnTo>
                  <a:pt x="932307" y="183451"/>
                </a:lnTo>
                <a:lnTo>
                  <a:pt x="943070" y="191929"/>
                </a:lnTo>
                <a:lnTo>
                  <a:pt x="928592" y="210407"/>
                </a:lnTo>
                <a:close/>
                <a:moveTo>
                  <a:pt x="1499521" y="204788"/>
                </a:moveTo>
                <a:cubicBezTo>
                  <a:pt x="1494473" y="198882"/>
                  <a:pt x="1489329" y="193072"/>
                  <a:pt x="1484091" y="187452"/>
                </a:cubicBezTo>
                <a:lnTo>
                  <a:pt x="1494187" y="178213"/>
                </a:lnTo>
                <a:cubicBezTo>
                  <a:pt x="1499521" y="184023"/>
                  <a:pt x="1504760" y="189928"/>
                  <a:pt x="1509998" y="195929"/>
                </a:cubicBezTo>
                <a:lnTo>
                  <a:pt x="1499616" y="204883"/>
                </a:lnTo>
                <a:close/>
                <a:moveTo>
                  <a:pt x="957644" y="173546"/>
                </a:moveTo>
                <a:lnTo>
                  <a:pt x="946976" y="164973"/>
                </a:lnTo>
                <a:cubicBezTo>
                  <a:pt x="951929" y="158877"/>
                  <a:pt x="956881" y="152686"/>
                  <a:pt x="961930" y="146685"/>
                </a:cubicBezTo>
                <a:lnTo>
                  <a:pt x="972503" y="155448"/>
                </a:lnTo>
                <a:cubicBezTo>
                  <a:pt x="967549" y="161449"/>
                  <a:pt x="962597" y="167449"/>
                  <a:pt x="957739" y="173546"/>
                </a:cubicBezTo>
                <a:close/>
                <a:moveTo>
                  <a:pt x="1467993" y="170593"/>
                </a:moveTo>
                <a:cubicBezTo>
                  <a:pt x="1462564" y="165068"/>
                  <a:pt x="1457039" y="159734"/>
                  <a:pt x="1451325" y="154400"/>
                </a:cubicBezTo>
                <a:lnTo>
                  <a:pt x="1460659" y="144399"/>
                </a:lnTo>
                <a:cubicBezTo>
                  <a:pt x="1466469" y="149828"/>
                  <a:pt x="1472089" y="155353"/>
                  <a:pt x="1477708" y="160972"/>
                </a:cubicBezTo>
                <a:lnTo>
                  <a:pt x="1467993" y="170593"/>
                </a:lnTo>
                <a:close/>
                <a:moveTo>
                  <a:pt x="1434179" y="138874"/>
                </a:moveTo>
                <a:cubicBezTo>
                  <a:pt x="1428369" y="133826"/>
                  <a:pt x="1422368" y="128873"/>
                  <a:pt x="1416367" y="124016"/>
                </a:cubicBezTo>
                <a:lnTo>
                  <a:pt x="1424940" y="113347"/>
                </a:lnTo>
                <a:cubicBezTo>
                  <a:pt x="1431132" y="118300"/>
                  <a:pt x="1437227" y="123349"/>
                  <a:pt x="1443133" y="128492"/>
                </a:cubicBezTo>
                <a:lnTo>
                  <a:pt x="1434179" y="138874"/>
                </a:lnTo>
                <a:close/>
                <a:moveTo>
                  <a:pt x="987552" y="137731"/>
                </a:moveTo>
                <a:lnTo>
                  <a:pt x="977265" y="128683"/>
                </a:lnTo>
                <a:lnTo>
                  <a:pt x="979456" y="126206"/>
                </a:lnTo>
                <a:cubicBezTo>
                  <a:pt x="983742" y="121348"/>
                  <a:pt x="988600" y="116396"/>
                  <a:pt x="993838" y="111347"/>
                </a:cubicBezTo>
                <a:lnTo>
                  <a:pt x="1003363" y="121158"/>
                </a:lnTo>
                <a:cubicBezTo>
                  <a:pt x="998410" y="126016"/>
                  <a:pt x="993838" y="130778"/>
                  <a:pt x="989743" y="135255"/>
                </a:cubicBezTo>
                <a:lnTo>
                  <a:pt x="987552" y="137731"/>
                </a:lnTo>
                <a:close/>
                <a:moveTo>
                  <a:pt x="1397984" y="109919"/>
                </a:moveTo>
                <a:cubicBezTo>
                  <a:pt x="1391793" y="105346"/>
                  <a:pt x="1385506" y="100965"/>
                  <a:pt x="1379030" y="96583"/>
                </a:cubicBezTo>
                <a:lnTo>
                  <a:pt x="1386649" y="85153"/>
                </a:lnTo>
                <a:cubicBezTo>
                  <a:pt x="1393222" y="89535"/>
                  <a:pt x="1399699" y="94107"/>
                  <a:pt x="1406081" y="98774"/>
                </a:cubicBezTo>
                <a:lnTo>
                  <a:pt x="1397984" y="109823"/>
                </a:lnTo>
                <a:close/>
                <a:moveTo>
                  <a:pt x="1020508" y="105632"/>
                </a:moveTo>
                <a:lnTo>
                  <a:pt x="1011650" y="95155"/>
                </a:lnTo>
                <a:cubicBezTo>
                  <a:pt x="1017556" y="90106"/>
                  <a:pt x="1023747" y="85153"/>
                  <a:pt x="1030224" y="80200"/>
                </a:cubicBezTo>
                <a:lnTo>
                  <a:pt x="1038511" y="91059"/>
                </a:lnTo>
                <a:cubicBezTo>
                  <a:pt x="1032225" y="95821"/>
                  <a:pt x="1026224" y="100679"/>
                  <a:pt x="1020508" y="105537"/>
                </a:cubicBezTo>
                <a:close/>
                <a:moveTo>
                  <a:pt x="1366743" y="88582"/>
                </a:moveTo>
                <a:lnTo>
                  <a:pt x="1346930" y="76009"/>
                </a:lnTo>
                <a:lnTo>
                  <a:pt x="1354265" y="64389"/>
                </a:lnTo>
                <a:lnTo>
                  <a:pt x="1374172" y="76962"/>
                </a:lnTo>
                <a:lnTo>
                  <a:pt x="1366838" y="88582"/>
                </a:lnTo>
                <a:close/>
                <a:moveTo>
                  <a:pt x="1057275" y="77533"/>
                </a:moveTo>
                <a:lnTo>
                  <a:pt x="1049465" y="66294"/>
                </a:lnTo>
                <a:cubicBezTo>
                  <a:pt x="1055942" y="61817"/>
                  <a:pt x="1062609" y="57436"/>
                  <a:pt x="1069372" y="53245"/>
                </a:cubicBezTo>
                <a:lnTo>
                  <a:pt x="1076611" y="64865"/>
                </a:lnTo>
                <a:cubicBezTo>
                  <a:pt x="1070039" y="68961"/>
                  <a:pt x="1063466" y="73247"/>
                  <a:pt x="1057180" y="77533"/>
                </a:cubicBezTo>
                <a:close/>
                <a:moveTo>
                  <a:pt x="1327023" y="63532"/>
                </a:moveTo>
                <a:lnTo>
                  <a:pt x="1307211" y="50959"/>
                </a:lnTo>
                <a:lnTo>
                  <a:pt x="1314545" y="39338"/>
                </a:lnTo>
                <a:lnTo>
                  <a:pt x="1334357" y="51911"/>
                </a:lnTo>
                <a:lnTo>
                  <a:pt x="1327023" y="63532"/>
                </a:lnTo>
                <a:close/>
                <a:moveTo>
                  <a:pt x="1096613" y="53054"/>
                </a:moveTo>
                <a:lnTo>
                  <a:pt x="1089946" y="41053"/>
                </a:lnTo>
                <a:cubicBezTo>
                  <a:pt x="1096899" y="37147"/>
                  <a:pt x="1103948" y="33433"/>
                  <a:pt x="1111091" y="30004"/>
                </a:cubicBezTo>
                <a:lnTo>
                  <a:pt x="1117092" y="42291"/>
                </a:lnTo>
                <a:cubicBezTo>
                  <a:pt x="1110234" y="45625"/>
                  <a:pt x="1103376" y="49244"/>
                  <a:pt x="1096613" y="53054"/>
                </a:cubicBezTo>
                <a:close/>
                <a:moveTo>
                  <a:pt x="1287304" y="38481"/>
                </a:moveTo>
                <a:lnTo>
                  <a:pt x="1267397" y="25908"/>
                </a:lnTo>
                <a:lnTo>
                  <a:pt x="1274731" y="14288"/>
                </a:lnTo>
                <a:lnTo>
                  <a:pt x="1294543" y="26860"/>
                </a:lnTo>
                <a:lnTo>
                  <a:pt x="1287208" y="38481"/>
                </a:lnTo>
                <a:close/>
                <a:moveTo>
                  <a:pt x="1138047" y="32861"/>
                </a:moveTo>
                <a:lnTo>
                  <a:pt x="1132809" y="20193"/>
                </a:lnTo>
                <a:cubicBezTo>
                  <a:pt x="1140428" y="17050"/>
                  <a:pt x="1147953" y="14192"/>
                  <a:pt x="1155287" y="11716"/>
                </a:cubicBezTo>
                <a:lnTo>
                  <a:pt x="1159669" y="24670"/>
                </a:lnTo>
                <a:cubicBezTo>
                  <a:pt x="1152715" y="27051"/>
                  <a:pt x="1145382" y="29718"/>
                  <a:pt x="1138143" y="32766"/>
                </a:cubicBezTo>
                <a:close/>
                <a:moveTo>
                  <a:pt x="1181576" y="18478"/>
                </a:moveTo>
                <a:lnTo>
                  <a:pt x="1178433" y="5144"/>
                </a:lnTo>
                <a:cubicBezTo>
                  <a:pt x="1186624" y="3239"/>
                  <a:pt x="1194721" y="1810"/>
                  <a:pt x="1202341" y="952"/>
                </a:cubicBezTo>
                <a:lnTo>
                  <a:pt x="1203865" y="14573"/>
                </a:lnTo>
                <a:cubicBezTo>
                  <a:pt x="1196721" y="15335"/>
                  <a:pt x="1189292" y="16669"/>
                  <a:pt x="1181576" y="18574"/>
                </a:cubicBezTo>
                <a:close/>
                <a:moveTo>
                  <a:pt x="1247870" y="17145"/>
                </a:moveTo>
                <a:cubicBezTo>
                  <a:pt x="1241203" y="15240"/>
                  <a:pt x="1233964" y="14097"/>
                  <a:pt x="1226249" y="13716"/>
                </a:cubicBezTo>
                <a:lnTo>
                  <a:pt x="1226916" y="0"/>
                </a:lnTo>
                <a:cubicBezTo>
                  <a:pt x="1235678" y="476"/>
                  <a:pt x="1243965" y="1810"/>
                  <a:pt x="1251585" y="4000"/>
                </a:cubicBezTo>
                <a:lnTo>
                  <a:pt x="1247775" y="17145"/>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 name="Google Shape;257;p37"/>
          <p:cNvSpPr/>
          <p:nvPr/>
        </p:nvSpPr>
        <p:spPr>
          <a:xfrm rot="20894400">
            <a:off x="2217796" y="2941486"/>
            <a:ext cx="422640" cy="304560"/>
          </a:xfrm>
          <a:custGeom>
            <a:avLst/>
            <a:gdLst>
              <a:gd name="textAreaLeft" fmla="*/ 0 w 422640"/>
              <a:gd name="textAreaRight" fmla="*/ 423000 w 422640"/>
              <a:gd name="textAreaTop" fmla="*/ 0 h 304560"/>
              <a:gd name="textAreaBottom" fmla="*/ 304920 h 304560"/>
            </a:gdLst>
            <a:ahLst/>
            <a:cxnLst/>
            <a:rect l="textAreaLeft" t="textAreaTop" r="textAreaRight" b="textAreaBottom"/>
            <a:pathLst>
              <a:path w="231419" h="166848">
                <a:moveTo>
                  <a:pt x="107158" y="166848"/>
                </a:moveTo>
                <a:cubicBezTo>
                  <a:pt x="76392" y="166848"/>
                  <a:pt x="47912" y="156847"/>
                  <a:pt x="28100" y="138750"/>
                </a:cubicBezTo>
                <a:cubicBezTo>
                  <a:pt x="3144" y="115985"/>
                  <a:pt x="-6475" y="80171"/>
                  <a:pt x="4478" y="51501"/>
                </a:cubicBezTo>
                <a:cubicBezTo>
                  <a:pt x="15622" y="22640"/>
                  <a:pt x="47150" y="1971"/>
                  <a:pt x="82964" y="161"/>
                </a:cubicBezTo>
                <a:lnTo>
                  <a:pt x="82964" y="161"/>
                </a:lnTo>
                <a:cubicBezTo>
                  <a:pt x="118111" y="-1554"/>
                  <a:pt x="154116" y="10543"/>
                  <a:pt x="176595" y="31879"/>
                </a:cubicBezTo>
                <a:lnTo>
                  <a:pt x="180786" y="35784"/>
                </a:lnTo>
                <a:cubicBezTo>
                  <a:pt x="200979" y="54644"/>
                  <a:pt x="238603" y="89696"/>
                  <a:pt x="230221" y="115508"/>
                </a:cubicBezTo>
                <a:cubicBezTo>
                  <a:pt x="226220" y="127796"/>
                  <a:pt x="214886" y="134749"/>
                  <a:pt x="203169" y="140464"/>
                </a:cubicBezTo>
                <a:cubicBezTo>
                  <a:pt x="169832" y="156752"/>
                  <a:pt x="141924" y="165039"/>
                  <a:pt x="115349" y="166563"/>
                </a:cubicBezTo>
                <a:cubicBezTo>
                  <a:pt x="112587" y="166753"/>
                  <a:pt x="109824" y="166848"/>
                  <a:pt x="107062" y="166848"/>
                </a:cubicBezTo>
                <a:close/>
                <a:moveTo>
                  <a:pt x="83535" y="9686"/>
                </a:moveTo>
                <a:lnTo>
                  <a:pt x="83535" y="9686"/>
                </a:lnTo>
                <a:cubicBezTo>
                  <a:pt x="56770" y="11019"/>
                  <a:pt x="24766" y="25593"/>
                  <a:pt x="13432" y="54929"/>
                </a:cubicBezTo>
                <a:cubicBezTo>
                  <a:pt x="3811" y="79980"/>
                  <a:pt x="12479" y="111603"/>
                  <a:pt x="34577" y="131701"/>
                </a:cubicBezTo>
                <a:cubicBezTo>
                  <a:pt x="54199" y="149608"/>
                  <a:pt x="83535" y="158847"/>
                  <a:pt x="114968" y="157038"/>
                </a:cubicBezTo>
                <a:cubicBezTo>
                  <a:pt x="140305" y="155609"/>
                  <a:pt x="167070" y="147608"/>
                  <a:pt x="199169" y="131892"/>
                </a:cubicBezTo>
                <a:cubicBezTo>
                  <a:pt x="208980" y="127129"/>
                  <a:pt x="218410" y="121414"/>
                  <a:pt x="221362" y="112556"/>
                </a:cubicBezTo>
                <a:cubicBezTo>
                  <a:pt x="227839" y="92553"/>
                  <a:pt x="190502" y="57597"/>
                  <a:pt x="174500" y="42737"/>
                </a:cubicBezTo>
                <a:lnTo>
                  <a:pt x="170213" y="38737"/>
                </a:lnTo>
                <a:cubicBezTo>
                  <a:pt x="149830" y="19401"/>
                  <a:pt x="115825" y="8066"/>
                  <a:pt x="83631" y="9686"/>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 name="Google Shape;258;p37"/>
          <p:cNvSpPr/>
          <p:nvPr/>
        </p:nvSpPr>
        <p:spPr>
          <a:xfrm rot="3180000">
            <a:off x="5709031" y="234302"/>
            <a:ext cx="1263960" cy="1168920"/>
          </a:xfrm>
          <a:custGeom>
            <a:avLst/>
            <a:gdLst>
              <a:gd name="textAreaLeft" fmla="*/ 0 w 1263960"/>
              <a:gd name="textAreaRight" fmla="*/ 1264320 w 1263960"/>
              <a:gd name="textAreaTop" fmla="*/ 0 h 1168920"/>
              <a:gd name="textAreaBottom" fmla="*/ 1169280 h 1168920"/>
            </a:gdLst>
            <a:ahLst/>
            <a:cxnLst/>
            <a:rect l="textAreaLeft" t="textAreaTop" r="textAreaRight" b="textAreaBottom"/>
            <a:pathLst>
              <a:path w="1262679" h="1167949">
                <a:moveTo>
                  <a:pt x="625316" y="1165384"/>
                </a:moveTo>
                <a:cubicBezTo>
                  <a:pt x="362807" y="1130332"/>
                  <a:pt x="121634" y="957167"/>
                  <a:pt x="0" y="716470"/>
                </a:cubicBezTo>
                <a:cubicBezTo>
                  <a:pt x="115062" y="680466"/>
                  <a:pt x="241078" y="697135"/>
                  <a:pt x="354044" y="739616"/>
                </a:cubicBezTo>
                <a:cubicBezTo>
                  <a:pt x="467011" y="782098"/>
                  <a:pt x="569500" y="848963"/>
                  <a:pt x="670941" y="915257"/>
                </a:cubicBezTo>
                <a:cubicBezTo>
                  <a:pt x="568547" y="746474"/>
                  <a:pt x="518732" y="544735"/>
                  <a:pt x="530543" y="346329"/>
                </a:cubicBezTo>
                <a:cubicBezTo>
                  <a:pt x="707231" y="426148"/>
                  <a:pt x="813054" y="612267"/>
                  <a:pt x="888397" y="794385"/>
                </a:cubicBezTo>
                <a:cubicBezTo>
                  <a:pt x="872490" y="504063"/>
                  <a:pt x="979932" y="208883"/>
                  <a:pt x="1177385" y="0"/>
                </a:cubicBezTo>
                <a:cubicBezTo>
                  <a:pt x="1264158" y="181832"/>
                  <a:pt x="1285780" y="395383"/>
                  <a:pt x="1237393" y="591598"/>
                </a:cubicBezTo>
                <a:cubicBezTo>
                  <a:pt x="1189006" y="787813"/>
                  <a:pt x="1071086" y="965263"/>
                  <a:pt x="910400" y="1083278"/>
                </a:cubicBezTo>
                <a:cubicBezTo>
                  <a:pt x="820103" y="1149572"/>
                  <a:pt x="713327" y="1177099"/>
                  <a:pt x="625221" y="1165289"/>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 name="Google Shape;259;p37"/>
          <p:cNvSpPr/>
          <p:nvPr/>
        </p:nvSpPr>
        <p:spPr>
          <a:xfrm rot="5101800">
            <a:off x="5251441" y="1048036"/>
            <a:ext cx="1179360" cy="1365840"/>
          </a:xfrm>
          <a:custGeom>
            <a:avLst/>
            <a:gdLst>
              <a:gd name="textAreaLeft" fmla="*/ 0 w 1179360"/>
              <a:gd name="textAreaRight" fmla="*/ 1179720 w 1179360"/>
              <a:gd name="textAreaTop" fmla="*/ 0 h 1365840"/>
              <a:gd name="textAreaBottom" fmla="*/ 1366200 h 1365840"/>
            </a:gdLst>
            <a:ahLst/>
            <a:cxnLst/>
            <a:rect l="textAreaLeft" t="textAreaTop" r="textAreaRight" b="textAreaBottom"/>
            <a:pathLst>
              <a:path w="1075931" h="1245984">
                <a:moveTo>
                  <a:pt x="928294" y="352444"/>
                </a:moveTo>
                <a:cubicBezTo>
                  <a:pt x="982968" y="292056"/>
                  <a:pt x="1032403" y="226714"/>
                  <a:pt x="1075932" y="157563"/>
                </a:cubicBezTo>
                <a:cubicBezTo>
                  <a:pt x="986587" y="92888"/>
                  <a:pt x="880193" y="58122"/>
                  <a:pt x="773894" y="31262"/>
                </a:cubicBezTo>
                <a:cubicBezTo>
                  <a:pt x="694170" y="11164"/>
                  <a:pt x="612255" y="-5029"/>
                  <a:pt x="530435" y="1448"/>
                </a:cubicBezTo>
                <a:cubicBezTo>
                  <a:pt x="390322" y="12592"/>
                  <a:pt x="260211" y="91079"/>
                  <a:pt x="167152" y="198901"/>
                </a:cubicBezTo>
                <a:cubicBezTo>
                  <a:pt x="29325" y="358540"/>
                  <a:pt x="-31349" y="586759"/>
                  <a:pt x="15799" y="794309"/>
                </a:cubicBezTo>
                <a:cubicBezTo>
                  <a:pt x="62948" y="1001764"/>
                  <a:pt x="219444" y="1181405"/>
                  <a:pt x="417659" y="1245985"/>
                </a:cubicBezTo>
                <a:cubicBezTo>
                  <a:pt x="472523" y="1153592"/>
                  <a:pt x="527387" y="1061105"/>
                  <a:pt x="582251" y="968712"/>
                </a:cubicBezTo>
                <a:cubicBezTo>
                  <a:pt x="460807" y="931755"/>
                  <a:pt x="350794" y="844792"/>
                  <a:pt x="301930" y="725063"/>
                </a:cubicBezTo>
                <a:cubicBezTo>
                  <a:pt x="253067" y="605429"/>
                  <a:pt x="274594" y="454171"/>
                  <a:pt x="367367" y="365779"/>
                </a:cubicBezTo>
                <a:cubicBezTo>
                  <a:pt x="436900" y="299485"/>
                  <a:pt x="537007" y="274244"/>
                  <a:pt x="631876" y="280912"/>
                </a:cubicBezTo>
                <a:cubicBezTo>
                  <a:pt x="726650" y="287579"/>
                  <a:pt x="817328" y="323107"/>
                  <a:pt x="928199" y="35254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 name="Google Shape;260;p37"/>
          <p:cNvSpPr/>
          <p:nvPr/>
        </p:nvSpPr>
        <p:spPr>
          <a:xfrm rot="19770000">
            <a:off x="-834202" y="-882639"/>
            <a:ext cx="4374720" cy="3555000"/>
          </a:xfrm>
          <a:custGeom>
            <a:avLst/>
            <a:gdLst>
              <a:gd name="textAreaLeft" fmla="*/ 0 w 4374720"/>
              <a:gd name="textAreaRight" fmla="*/ 4375080 w 4374720"/>
              <a:gd name="textAreaTop" fmla="*/ 0 h 3555000"/>
              <a:gd name="textAreaBottom" fmla="*/ 3555360 h 3555000"/>
            </a:gdLst>
            <a:ahLst/>
            <a:cxnLst/>
            <a:rect l="textAreaLeft" t="textAreaTop" r="textAreaRight" b="textAreaBottom"/>
            <a:pathLst>
              <a:path w="1930774" h="1568974">
                <a:moveTo>
                  <a:pt x="11419" y="1021325"/>
                </a:moveTo>
                <a:cubicBezTo>
                  <a:pt x="-43064" y="785677"/>
                  <a:pt x="102383" y="500975"/>
                  <a:pt x="341841" y="467542"/>
                </a:cubicBezTo>
                <a:cubicBezTo>
                  <a:pt x="471953" y="449445"/>
                  <a:pt x="607398" y="503166"/>
                  <a:pt x="733985" y="467923"/>
                </a:cubicBezTo>
                <a:cubicBezTo>
                  <a:pt x="949917" y="407820"/>
                  <a:pt x="1030689" y="127690"/>
                  <a:pt x="1233477" y="32154"/>
                </a:cubicBezTo>
                <a:cubicBezTo>
                  <a:pt x="1407689" y="-49951"/>
                  <a:pt x="1623621" y="34726"/>
                  <a:pt x="1752113" y="178268"/>
                </a:cubicBezTo>
                <a:cubicBezTo>
                  <a:pt x="1937755" y="385627"/>
                  <a:pt x="1978236" y="702714"/>
                  <a:pt x="1875843" y="961509"/>
                </a:cubicBezTo>
                <a:cubicBezTo>
                  <a:pt x="1773449" y="1220303"/>
                  <a:pt x="1541610" y="1417661"/>
                  <a:pt x="1277577" y="1505672"/>
                </a:cubicBezTo>
                <a:cubicBezTo>
                  <a:pt x="832950" y="1653786"/>
                  <a:pt x="136482" y="1561298"/>
                  <a:pt x="11514" y="102123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Google Shape;303;p41"/>
          <p:cNvSpPr/>
          <p:nvPr/>
        </p:nvSpPr>
        <p:spPr>
          <a:xfrm rot="8381400">
            <a:off x="-1058040" y="-644400"/>
            <a:ext cx="4253040" cy="3456000"/>
          </a:xfrm>
          <a:custGeom>
            <a:avLst/>
            <a:gdLst>
              <a:gd name="textAreaLeft" fmla="*/ 0 w 4253040"/>
              <a:gd name="textAreaRight" fmla="*/ 4253400 w 4253040"/>
              <a:gd name="textAreaTop" fmla="*/ 0 h 3456000"/>
              <a:gd name="textAreaBottom" fmla="*/ 3456360 h 3456000"/>
            </a:gdLst>
            <a:ahLst/>
            <a:cxnLst/>
            <a:rect l="textAreaLeft" t="textAreaTop" r="textAreaRight" b="textAreaBottom"/>
            <a:pathLst>
              <a:path w="1930774" h="1568974">
                <a:moveTo>
                  <a:pt x="11419" y="1021325"/>
                </a:moveTo>
                <a:cubicBezTo>
                  <a:pt x="-43064" y="785677"/>
                  <a:pt x="102383" y="500975"/>
                  <a:pt x="341841" y="467542"/>
                </a:cubicBezTo>
                <a:cubicBezTo>
                  <a:pt x="471953" y="449445"/>
                  <a:pt x="607398" y="503166"/>
                  <a:pt x="733985" y="467923"/>
                </a:cubicBezTo>
                <a:cubicBezTo>
                  <a:pt x="949917" y="407820"/>
                  <a:pt x="1030689" y="127690"/>
                  <a:pt x="1233477" y="32154"/>
                </a:cubicBezTo>
                <a:cubicBezTo>
                  <a:pt x="1407689" y="-49951"/>
                  <a:pt x="1623621" y="34726"/>
                  <a:pt x="1752113" y="178268"/>
                </a:cubicBezTo>
                <a:cubicBezTo>
                  <a:pt x="1937755" y="385627"/>
                  <a:pt x="1978236" y="702714"/>
                  <a:pt x="1875843" y="961509"/>
                </a:cubicBezTo>
                <a:cubicBezTo>
                  <a:pt x="1773449" y="1220303"/>
                  <a:pt x="1541610" y="1417661"/>
                  <a:pt x="1277577" y="1505672"/>
                </a:cubicBezTo>
                <a:cubicBezTo>
                  <a:pt x="832950" y="1653786"/>
                  <a:pt x="136482" y="1561298"/>
                  <a:pt x="11514" y="102123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 name="PlaceHolder 1"/>
          <p:cNvSpPr>
            <a:spLocks noGrp="1"/>
          </p:cNvSpPr>
          <p:nvPr>
            <p:ph type="title"/>
          </p:nvPr>
        </p:nvSpPr>
        <p:spPr>
          <a:xfrm>
            <a:off x="2133720" y="1457280"/>
            <a:ext cx="4876560" cy="1456920"/>
          </a:xfrm>
          <a:prstGeom prst="rect">
            <a:avLst/>
          </a:prstGeom>
          <a:noFill/>
          <a:ln w="0">
            <a:noFill/>
          </a:ln>
        </p:spPr>
        <p:txBody>
          <a:bodyPr lIns="91440" tIns="91440" rIns="91440" bIns="91440" anchor="b">
            <a:normAutofit fontScale="43745"/>
          </a:bodyPr>
          <a:lstStyle/>
          <a:p>
            <a:pPr indent="0" algn="ctr">
              <a:lnSpc>
                <a:spcPct val="100000"/>
              </a:lnSpc>
              <a:buNone/>
              <a:tabLst>
                <a:tab pos="0" algn="l"/>
              </a:tabLst>
            </a:pPr>
            <a:r>
              <a:rPr lang="en" sz="9600" b="0" strike="noStrike" spc="-1">
                <a:solidFill>
                  <a:schemeClr val="accent1"/>
                </a:solidFill>
                <a:latin typeface="Caveat Brush"/>
                <a:ea typeface="Caveat Brush"/>
              </a:rPr>
              <a:t>Common patterns in scams</a:t>
            </a:r>
            <a:endParaRPr lang="fr-FR" sz="9600" b="0" strike="noStrike" spc="-1">
              <a:solidFill>
                <a:schemeClr val="dk1"/>
              </a:solidFill>
              <a:latin typeface="Arial"/>
            </a:endParaRPr>
          </a:p>
        </p:txBody>
      </p:sp>
      <p:sp>
        <p:nvSpPr>
          <p:cNvPr id="213" name="PlaceHolder 2"/>
          <p:cNvSpPr>
            <a:spLocks noGrp="1"/>
          </p:cNvSpPr>
          <p:nvPr>
            <p:ph type="subTitle"/>
          </p:nvPr>
        </p:nvSpPr>
        <p:spPr>
          <a:xfrm>
            <a:off x="2133720" y="3009960"/>
            <a:ext cx="4876560" cy="666360"/>
          </a:xfrm>
          <a:prstGeom prst="rect">
            <a:avLst/>
          </a:prstGeom>
          <a:noFill/>
          <a:ln w="0">
            <a:noFill/>
          </a:ln>
        </p:spPr>
        <p:txBody>
          <a:bodyPr lIns="91440" tIns="91440" rIns="91440" bIns="91440" anchor="t">
            <a:normAutofit fontScale="74433" lnSpcReduction="10000"/>
          </a:bodyPr>
          <a:lstStyle/>
          <a:p>
            <a:pPr indent="0" algn="ctr">
              <a:lnSpc>
                <a:spcPct val="100000"/>
              </a:lnSpc>
              <a:buNone/>
              <a:tabLst>
                <a:tab pos="0" algn="l"/>
              </a:tabLst>
            </a:pPr>
            <a:r>
              <a:rPr lang="en" sz="1600" b="0" strike="noStrike" spc="-1">
                <a:solidFill>
                  <a:schemeClr val="accent1"/>
                </a:solidFill>
                <a:latin typeface="Albert Sans"/>
                <a:ea typeface="Albert Sans"/>
              </a:rPr>
              <a:t>Fake job scams often feature common traits, such as vague job descriptions, promises of high pay for little work, and requests for personal information without formal interviews. Recognizing these patterns is vital for prevention.</a:t>
            </a:r>
            <a:endParaRPr lang="en-US" sz="1600" b="0" strike="noStrike" spc="-1">
              <a:solidFill>
                <a:srgbClr val="FFFFFF"/>
              </a:solidFill>
              <a:latin typeface="OpenSymbol"/>
            </a:endParaRPr>
          </a:p>
        </p:txBody>
      </p:sp>
      <p:sp>
        <p:nvSpPr>
          <p:cNvPr id="214" name="Google Shape;306;p41"/>
          <p:cNvSpPr/>
          <p:nvPr/>
        </p:nvSpPr>
        <p:spPr>
          <a:xfrm rot="2532600">
            <a:off x="6435369" y="323447"/>
            <a:ext cx="1781803" cy="1446531"/>
          </a:xfrm>
          <a:custGeom>
            <a:avLst/>
            <a:gdLst>
              <a:gd name="textAreaLeft" fmla="*/ 0 w 736560"/>
              <a:gd name="textAreaRight" fmla="*/ 736920 w 736560"/>
              <a:gd name="textAreaTop" fmla="*/ 0 h 649440"/>
              <a:gd name="textAreaBottom" fmla="*/ 649800 h 649440"/>
            </a:gdLst>
            <a:ahLst/>
            <a:cxnLst/>
            <a:rect l="textAreaLeft" t="textAreaTop" r="textAreaRight" b="textAreaBottom"/>
            <a:pathLst>
              <a:path w="579097" h="510716">
                <a:moveTo>
                  <a:pt x="210945" y="39399"/>
                </a:moveTo>
                <a:cubicBezTo>
                  <a:pt x="111789" y="86929"/>
                  <a:pt x="35780" y="180083"/>
                  <a:pt x="9110" y="286668"/>
                </a:cubicBezTo>
                <a:cubicBezTo>
                  <a:pt x="-1749" y="330102"/>
                  <a:pt x="-4606" y="376870"/>
                  <a:pt x="10062" y="419161"/>
                </a:cubicBezTo>
                <a:cubicBezTo>
                  <a:pt x="24731" y="461452"/>
                  <a:pt x="59211" y="498504"/>
                  <a:pt x="102931" y="508124"/>
                </a:cubicBezTo>
                <a:cubicBezTo>
                  <a:pt x="170749" y="522983"/>
                  <a:pt x="234662" y="471453"/>
                  <a:pt x="278572" y="417827"/>
                </a:cubicBezTo>
                <a:cubicBezTo>
                  <a:pt x="322577" y="364106"/>
                  <a:pt x="363630" y="301051"/>
                  <a:pt x="429257" y="278476"/>
                </a:cubicBezTo>
                <a:cubicBezTo>
                  <a:pt x="453546" y="270094"/>
                  <a:pt x="479740" y="267999"/>
                  <a:pt x="503552" y="258188"/>
                </a:cubicBezTo>
                <a:cubicBezTo>
                  <a:pt x="589944" y="222469"/>
                  <a:pt x="606708" y="90548"/>
                  <a:pt x="530508" y="36541"/>
                </a:cubicBezTo>
                <a:cubicBezTo>
                  <a:pt x="446974" y="-22609"/>
                  <a:pt x="295907" y="-1273"/>
                  <a:pt x="211040" y="39399"/>
                </a:cubicBezTo>
                <a:close/>
              </a:path>
            </a:pathLst>
          </a:custGeom>
          <a:solidFill>
            <a:schemeClr val="bg1">
              <a:lumMod val="25000"/>
              <a:lumOff val="75000"/>
            </a:scheme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5" name="Google Shape;307;p41"/>
          <p:cNvSpPr/>
          <p:nvPr/>
        </p:nvSpPr>
        <p:spPr>
          <a:xfrm rot="9907200">
            <a:off x="2267010" y="684728"/>
            <a:ext cx="2195899" cy="2336123"/>
          </a:xfrm>
          <a:custGeom>
            <a:avLst/>
            <a:gdLst>
              <a:gd name="textAreaLeft" fmla="*/ 0 w 2714760"/>
              <a:gd name="textAreaRight" fmla="*/ 2715120 w 2714760"/>
              <a:gd name="textAreaTop" fmla="*/ 0 h 2418840"/>
              <a:gd name="textAreaBottom" fmla="*/ 2419200 h 2418840"/>
            </a:gdLst>
            <a:ahLst/>
            <a:cxnLst/>
            <a:rect l="textAreaLeft" t="textAreaTop" r="textAreaRight" b="textAreaBottom"/>
            <a:pathLst>
              <a:path w="1776031" h="1582483">
                <a:moveTo>
                  <a:pt x="804196" y="1582484"/>
                </a:moveTo>
                <a:lnTo>
                  <a:pt x="804196" y="1568768"/>
                </a:lnTo>
                <a:cubicBezTo>
                  <a:pt x="811911" y="1568768"/>
                  <a:pt x="819722" y="1568768"/>
                  <a:pt x="827532" y="1568482"/>
                </a:cubicBezTo>
                <a:lnTo>
                  <a:pt x="827818" y="1582198"/>
                </a:lnTo>
                <a:cubicBezTo>
                  <a:pt x="819912" y="1582388"/>
                  <a:pt x="812101" y="1582484"/>
                  <a:pt x="804196" y="1582484"/>
                </a:cubicBezTo>
                <a:close/>
                <a:moveTo>
                  <a:pt x="780574" y="1582293"/>
                </a:moveTo>
                <a:cubicBezTo>
                  <a:pt x="772668" y="1582103"/>
                  <a:pt x="764858" y="1581912"/>
                  <a:pt x="756952" y="1581531"/>
                </a:cubicBezTo>
                <a:lnTo>
                  <a:pt x="757523" y="1567815"/>
                </a:lnTo>
                <a:cubicBezTo>
                  <a:pt x="765334" y="1568101"/>
                  <a:pt x="773049" y="1568387"/>
                  <a:pt x="780860" y="1568577"/>
                </a:cubicBezTo>
                <a:lnTo>
                  <a:pt x="780574" y="1582293"/>
                </a:lnTo>
                <a:close/>
                <a:moveTo>
                  <a:pt x="851440" y="1581531"/>
                </a:moveTo>
                <a:lnTo>
                  <a:pt x="850868" y="1567815"/>
                </a:lnTo>
                <a:cubicBezTo>
                  <a:pt x="858679" y="1567529"/>
                  <a:pt x="866394" y="1567053"/>
                  <a:pt x="874205" y="1566577"/>
                </a:cubicBezTo>
                <a:lnTo>
                  <a:pt x="875062" y="1580293"/>
                </a:lnTo>
                <a:cubicBezTo>
                  <a:pt x="867156" y="1580769"/>
                  <a:pt x="859346" y="1581150"/>
                  <a:pt x="851440" y="1581531"/>
                </a:cubicBezTo>
                <a:close/>
                <a:moveTo>
                  <a:pt x="733330" y="1580293"/>
                </a:moveTo>
                <a:cubicBezTo>
                  <a:pt x="725424" y="1579817"/>
                  <a:pt x="717613" y="1579150"/>
                  <a:pt x="709708" y="1578483"/>
                </a:cubicBezTo>
                <a:lnTo>
                  <a:pt x="710851" y="1564862"/>
                </a:lnTo>
                <a:cubicBezTo>
                  <a:pt x="718566" y="1565529"/>
                  <a:pt x="726376" y="1566101"/>
                  <a:pt x="734092" y="1566577"/>
                </a:cubicBezTo>
                <a:lnTo>
                  <a:pt x="733235" y="1580293"/>
                </a:lnTo>
                <a:close/>
                <a:moveTo>
                  <a:pt x="898588" y="1578578"/>
                </a:moveTo>
                <a:lnTo>
                  <a:pt x="897446" y="1564958"/>
                </a:lnTo>
                <a:cubicBezTo>
                  <a:pt x="905161" y="1564291"/>
                  <a:pt x="912971" y="1563624"/>
                  <a:pt x="920687" y="1562862"/>
                </a:cubicBezTo>
                <a:lnTo>
                  <a:pt x="922020" y="1576483"/>
                </a:lnTo>
                <a:cubicBezTo>
                  <a:pt x="914210" y="1577245"/>
                  <a:pt x="906304" y="1578007"/>
                  <a:pt x="898493" y="1578578"/>
                </a:cubicBezTo>
                <a:close/>
                <a:moveTo>
                  <a:pt x="686276" y="1576197"/>
                </a:moveTo>
                <a:cubicBezTo>
                  <a:pt x="678466" y="1575340"/>
                  <a:pt x="670655" y="1574387"/>
                  <a:pt x="662749" y="1573339"/>
                </a:cubicBezTo>
                <a:lnTo>
                  <a:pt x="664559" y="1559719"/>
                </a:lnTo>
                <a:cubicBezTo>
                  <a:pt x="672274" y="1560767"/>
                  <a:pt x="679990" y="1561719"/>
                  <a:pt x="687705" y="1562576"/>
                </a:cubicBezTo>
                <a:lnTo>
                  <a:pt x="686181" y="1576197"/>
                </a:lnTo>
                <a:close/>
                <a:moveTo>
                  <a:pt x="945547" y="1573911"/>
                </a:moveTo>
                <a:lnTo>
                  <a:pt x="943928" y="1560290"/>
                </a:lnTo>
                <a:cubicBezTo>
                  <a:pt x="951643" y="1559338"/>
                  <a:pt x="959358" y="1558385"/>
                  <a:pt x="967073" y="1557338"/>
                </a:cubicBezTo>
                <a:lnTo>
                  <a:pt x="968978" y="1570958"/>
                </a:lnTo>
                <a:cubicBezTo>
                  <a:pt x="961168" y="1572006"/>
                  <a:pt x="953357" y="1573054"/>
                  <a:pt x="945547" y="1573911"/>
                </a:cubicBezTo>
                <a:close/>
                <a:moveTo>
                  <a:pt x="639318" y="1569815"/>
                </a:moveTo>
                <a:cubicBezTo>
                  <a:pt x="631508" y="1568577"/>
                  <a:pt x="623792" y="1567243"/>
                  <a:pt x="615982" y="1565815"/>
                </a:cubicBezTo>
                <a:lnTo>
                  <a:pt x="618459" y="1552385"/>
                </a:lnTo>
                <a:cubicBezTo>
                  <a:pt x="626078" y="1553813"/>
                  <a:pt x="633794" y="1555147"/>
                  <a:pt x="641413" y="1556385"/>
                </a:cubicBezTo>
                <a:lnTo>
                  <a:pt x="639223" y="1569910"/>
                </a:lnTo>
                <a:close/>
                <a:moveTo>
                  <a:pt x="992315" y="1567529"/>
                </a:moveTo>
                <a:lnTo>
                  <a:pt x="990219" y="1554004"/>
                </a:lnTo>
                <a:cubicBezTo>
                  <a:pt x="997934" y="1552861"/>
                  <a:pt x="1005649" y="1551527"/>
                  <a:pt x="1013269" y="1550289"/>
                </a:cubicBezTo>
                <a:lnTo>
                  <a:pt x="1015556" y="1563814"/>
                </a:lnTo>
                <a:cubicBezTo>
                  <a:pt x="1007841" y="1565148"/>
                  <a:pt x="1000030" y="1566386"/>
                  <a:pt x="992219" y="1567625"/>
                </a:cubicBezTo>
                <a:close/>
                <a:moveTo>
                  <a:pt x="592836" y="1561148"/>
                </a:moveTo>
                <a:cubicBezTo>
                  <a:pt x="585121" y="1559528"/>
                  <a:pt x="577406" y="1557814"/>
                  <a:pt x="569785" y="1555909"/>
                </a:cubicBezTo>
                <a:lnTo>
                  <a:pt x="572929" y="1542574"/>
                </a:lnTo>
                <a:cubicBezTo>
                  <a:pt x="580454" y="1544384"/>
                  <a:pt x="588074" y="1546098"/>
                  <a:pt x="595694" y="1547717"/>
                </a:cubicBezTo>
                <a:lnTo>
                  <a:pt x="592836" y="1561148"/>
                </a:lnTo>
                <a:close/>
                <a:moveTo>
                  <a:pt x="1038892" y="1559528"/>
                </a:moveTo>
                <a:lnTo>
                  <a:pt x="1036320" y="1546098"/>
                </a:lnTo>
                <a:cubicBezTo>
                  <a:pt x="1043940" y="1544669"/>
                  <a:pt x="1051655" y="1543145"/>
                  <a:pt x="1059275" y="1541621"/>
                </a:cubicBezTo>
                <a:lnTo>
                  <a:pt x="1062038" y="1555052"/>
                </a:lnTo>
                <a:cubicBezTo>
                  <a:pt x="1054323" y="1556671"/>
                  <a:pt x="1046607" y="1558195"/>
                  <a:pt x="1038892" y="1559624"/>
                </a:cubicBezTo>
                <a:close/>
                <a:moveTo>
                  <a:pt x="546830" y="1550194"/>
                </a:moveTo>
                <a:cubicBezTo>
                  <a:pt x="539210" y="1548193"/>
                  <a:pt x="531591" y="1546003"/>
                  <a:pt x="524065" y="1543812"/>
                </a:cubicBezTo>
                <a:lnTo>
                  <a:pt x="527971" y="1530668"/>
                </a:lnTo>
                <a:cubicBezTo>
                  <a:pt x="535400" y="1532858"/>
                  <a:pt x="542925" y="1534954"/>
                  <a:pt x="550450" y="1536954"/>
                </a:cubicBezTo>
                <a:lnTo>
                  <a:pt x="546926" y="1550194"/>
                </a:lnTo>
                <a:close/>
                <a:moveTo>
                  <a:pt x="1085088" y="1550099"/>
                </a:moveTo>
                <a:lnTo>
                  <a:pt x="1082135" y="1536764"/>
                </a:lnTo>
                <a:cubicBezTo>
                  <a:pt x="1089755" y="1535049"/>
                  <a:pt x="1097375" y="1533335"/>
                  <a:pt x="1104900" y="1531525"/>
                </a:cubicBezTo>
                <a:lnTo>
                  <a:pt x="1108043" y="1544860"/>
                </a:lnTo>
                <a:cubicBezTo>
                  <a:pt x="1100423" y="1546670"/>
                  <a:pt x="1092708" y="1548384"/>
                  <a:pt x="1085088" y="1550099"/>
                </a:cubicBezTo>
                <a:close/>
                <a:moveTo>
                  <a:pt x="1130999" y="1539240"/>
                </a:moveTo>
                <a:lnTo>
                  <a:pt x="1127665" y="1526000"/>
                </a:lnTo>
                <a:cubicBezTo>
                  <a:pt x="1135190" y="1524095"/>
                  <a:pt x="1142810" y="1522095"/>
                  <a:pt x="1150334" y="1520095"/>
                </a:cubicBezTo>
                <a:lnTo>
                  <a:pt x="1153858" y="1533335"/>
                </a:lnTo>
                <a:cubicBezTo>
                  <a:pt x="1146239" y="1535335"/>
                  <a:pt x="1138619" y="1537335"/>
                  <a:pt x="1130999" y="1539240"/>
                </a:cubicBezTo>
                <a:close/>
                <a:moveTo>
                  <a:pt x="501396" y="1536859"/>
                </a:moveTo>
                <a:cubicBezTo>
                  <a:pt x="493871" y="1534478"/>
                  <a:pt x="486442" y="1531906"/>
                  <a:pt x="478917" y="1529334"/>
                </a:cubicBezTo>
                <a:lnTo>
                  <a:pt x="483489" y="1516380"/>
                </a:lnTo>
                <a:cubicBezTo>
                  <a:pt x="490823" y="1518952"/>
                  <a:pt x="498158" y="1521428"/>
                  <a:pt x="505587" y="1523810"/>
                </a:cubicBezTo>
                <a:lnTo>
                  <a:pt x="501396" y="1536859"/>
                </a:lnTo>
                <a:close/>
                <a:moveTo>
                  <a:pt x="1176528" y="1527048"/>
                </a:moveTo>
                <a:lnTo>
                  <a:pt x="1172813" y="1513904"/>
                </a:lnTo>
                <a:cubicBezTo>
                  <a:pt x="1180338" y="1511808"/>
                  <a:pt x="1187767" y="1509617"/>
                  <a:pt x="1195293" y="1507331"/>
                </a:cubicBezTo>
                <a:lnTo>
                  <a:pt x="1199198" y="1520476"/>
                </a:lnTo>
                <a:cubicBezTo>
                  <a:pt x="1191673" y="1522762"/>
                  <a:pt x="1184148" y="1524953"/>
                  <a:pt x="1176528" y="1527048"/>
                </a:cubicBezTo>
                <a:close/>
                <a:moveTo>
                  <a:pt x="456724" y="1521143"/>
                </a:moveTo>
                <a:cubicBezTo>
                  <a:pt x="449390" y="1518285"/>
                  <a:pt x="442055" y="1515428"/>
                  <a:pt x="434721" y="1512380"/>
                </a:cubicBezTo>
                <a:lnTo>
                  <a:pt x="439960" y="1499711"/>
                </a:lnTo>
                <a:cubicBezTo>
                  <a:pt x="447104" y="1502664"/>
                  <a:pt x="454342" y="1505522"/>
                  <a:pt x="461581" y="1508284"/>
                </a:cubicBezTo>
                <a:lnTo>
                  <a:pt x="456724" y="1521047"/>
                </a:lnTo>
                <a:close/>
                <a:moveTo>
                  <a:pt x="1221772" y="1513523"/>
                </a:moveTo>
                <a:lnTo>
                  <a:pt x="1217676" y="1500473"/>
                </a:lnTo>
                <a:cubicBezTo>
                  <a:pt x="1225106" y="1498187"/>
                  <a:pt x="1232535" y="1495806"/>
                  <a:pt x="1239965" y="1493330"/>
                </a:cubicBezTo>
                <a:lnTo>
                  <a:pt x="1244251" y="1506379"/>
                </a:lnTo>
                <a:cubicBezTo>
                  <a:pt x="1236726" y="1508855"/>
                  <a:pt x="1229297" y="1511237"/>
                  <a:pt x="1221772" y="1513618"/>
                </a:cubicBezTo>
                <a:close/>
                <a:moveTo>
                  <a:pt x="413004" y="1503045"/>
                </a:moveTo>
                <a:cubicBezTo>
                  <a:pt x="405765" y="1499807"/>
                  <a:pt x="398621" y="1496473"/>
                  <a:pt x="391573" y="1493044"/>
                </a:cubicBezTo>
                <a:lnTo>
                  <a:pt x="397478" y="1480661"/>
                </a:lnTo>
                <a:cubicBezTo>
                  <a:pt x="404431" y="1483995"/>
                  <a:pt x="411480" y="1487329"/>
                  <a:pt x="418624" y="1490472"/>
                </a:cubicBezTo>
                <a:lnTo>
                  <a:pt x="413004" y="1502950"/>
                </a:lnTo>
                <a:close/>
                <a:moveTo>
                  <a:pt x="1266539" y="1498759"/>
                </a:moveTo>
                <a:lnTo>
                  <a:pt x="1262063" y="1485805"/>
                </a:lnTo>
                <a:cubicBezTo>
                  <a:pt x="1269397" y="1483233"/>
                  <a:pt x="1276731" y="1480661"/>
                  <a:pt x="1284066" y="1477994"/>
                </a:cubicBezTo>
                <a:lnTo>
                  <a:pt x="1288733" y="1490853"/>
                </a:lnTo>
                <a:cubicBezTo>
                  <a:pt x="1281303" y="1493520"/>
                  <a:pt x="1273969" y="1496187"/>
                  <a:pt x="1266539" y="1498759"/>
                </a:cubicBezTo>
                <a:close/>
                <a:moveTo>
                  <a:pt x="1310831" y="1482566"/>
                </a:moveTo>
                <a:lnTo>
                  <a:pt x="1305878" y="1469803"/>
                </a:lnTo>
                <a:cubicBezTo>
                  <a:pt x="1313117" y="1467041"/>
                  <a:pt x="1320356" y="1464088"/>
                  <a:pt x="1327594" y="1461135"/>
                </a:cubicBezTo>
                <a:lnTo>
                  <a:pt x="1332738" y="1473803"/>
                </a:lnTo>
                <a:cubicBezTo>
                  <a:pt x="1325404" y="1476756"/>
                  <a:pt x="1318165" y="1479709"/>
                  <a:pt x="1310831" y="1482566"/>
                </a:cubicBezTo>
                <a:close/>
                <a:moveTo>
                  <a:pt x="370332" y="1482471"/>
                </a:moveTo>
                <a:cubicBezTo>
                  <a:pt x="363283" y="1478852"/>
                  <a:pt x="356330" y="1475137"/>
                  <a:pt x="349473" y="1471232"/>
                </a:cubicBezTo>
                <a:lnTo>
                  <a:pt x="356140" y="1459230"/>
                </a:lnTo>
                <a:cubicBezTo>
                  <a:pt x="362903" y="1463040"/>
                  <a:pt x="369760" y="1466660"/>
                  <a:pt x="376619" y="1470279"/>
                </a:cubicBezTo>
                <a:lnTo>
                  <a:pt x="370332" y="1482471"/>
                </a:lnTo>
                <a:close/>
                <a:moveTo>
                  <a:pt x="1354550" y="1464659"/>
                </a:moveTo>
                <a:lnTo>
                  <a:pt x="1349121" y="1452086"/>
                </a:lnTo>
                <a:cubicBezTo>
                  <a:pt x="1356265" y="1449038"/>
                  <a:pt x="1363408" y="1445800"/>
                  <a:pt x="1370457" y="1442561"/>
                </a:cubicBezTo>
                <a:lnTo>
                  <a:pt x="1376172" y="1455039"/>
                </a:lnTo>
                <a:cubicBezTo>
                  <a:pt x="1369028" y="1458278"/>
                  <a:pt x="1361789" y="1461516"/>
                  <a:pt x="1354550" y="1464659"/>
                </a:cubicBezTo>
                <a:close/>
                <a:moveTo>
                  <a:pt x="328994" y="1459516"/>
                </a:moveTo>
                <a:cubicBezTo>
                  <a:pt x="322231" y="1455515"/>
                  <a:pt x="315468" y="1451324"/>
                  <a:pt x="308801" y="1447038"/>
                </a:cubicBezTo>
                <a:lnTo>
                  <a:pt x="316135" y="1435513"/>
                </a:lnTo>
                <a:cubicBezTo>
                  <a:pt x="322707" y="1439704"/>
                  <a:pt x="329279" y="1443800"/>
                  <a:pt x="335947" y="1447705"/>
                </a:cubicBezTo>
                <a:lnTo>
                  <a:pt x="328898" y="1459516"/>
                </a:lnTo>
                <a:close/>
                <a:moveTo>
                  <a:pt x="1397603" y="1445038"/>
                </a:moveTo>
                <a:lnTo>
                  <a:pt x="1391603" y="1432751"/>
                </a:lnTo>
                <a:cubicBezTo>
                  <a:pt x="1398651" y="1429322"/>
                  <a:pt x="1405604" y="1425893"/>
                  <a:pt x="1412462" y="1422368"/>
                </a:cubicBezTo>
                <a:lnTo>
                  <a:pt x="1418749" y="1434560"/>
                </a:lnTo>
                <a:cubicBezTo>
                  <a:pt x="1411700" y="1438180"/>
                  <a:pt x="1404652" y="1441704"/>
                  <a:pt x="1397603" y="1445133"/>
                </a:cubicBezTo>
                <a:close/>
                <a:moveTo>
                  <a:pt x="289084" y="1433989"/>
                </a:moveTo>
                <a:cubicBezTo>
                  <a:pt x="282607" y="1429512"/>
                  <a:pt x="276130" y="1424940"/>
                  <a:pt x="269748" y="1420273"/>
                </a:cubicBezTo>
                <a:lnTo>
                  <a:pt x="277844" y="1409224"/>
                </a:lnTo>
                <a:cubicBezTo>
                  <a:pt x="284131" y="1413796"/>
                  <a:pt x="290417" y="1418273"/>
                  <a:pt x="296799" y="1422654"/>
                </a:cubicBezTo>
                <a:lnTo>
                  <a:pt x="289084" y="1433989"/>
                </a:lnTo>
                <a:close/>
                <a:moveTo>
                  <a:pt x="1439704" y="1423416"/>
                </a:moveTo>
                <a:lnTo>
                  <a:pt x="1433131" y="1411414"/>
                </a:lnTo>
                <a:cubicBezTo>
                  <a:pt x="1439990" y="1407700"/>
                  <a:pt x="1446752" y="1403890"/>
                  <a:pt x="1453515" y="1399985"/>
                </a:cubicBezTo>
                <a:lnTo>
                  <a:pt x="1460373" y="1411891"/>
                </a:lnTo>
                <a:cubicBezTo>
                  <a:pt x="1453515" y="1415796"/>
                  <a:pt x="1446657" y="1419701"/>
                  <a:pt x="1439704" y="1423511"/>
                </a:cubicBezTo>
                <a:close/>
                <a:moveTo>
                  <a:pt x="250793" y="1405985"/>
                </a:moveTo>
                <a:cubicBezTo>
                  <a:pt x="244602" y="1401128"/>
                  <a:pt x="238411" y="1396175"/>
                  <a:pt x="232410" y="1391031"/>
                </a:cubicBezTo>
                <a:lnTo>
                  <a:pt x="241173" y="1380554"/>
                </a:lnTo>
                <a:cubicBezTo>
                  <a:pt x="247079" y="1385507"/>
                  <a:pt x="253174" y="1390460"/>
                  <a:pt x="259271" y="1395222"/>
                </a:cubicBezTo>
                <a:lnTo>
                  <a:pt x="250793" y="1405985"/>
                </a:lnTo>
                <a:close/>
                <a:moveTo>
                  <a:pt x="1480661" y="1399699"/>
                </a:moveTo>
                <a:lnTo>
                  <a:pt x="1473517" y="1388078"/>
                </a:lnTo>
                <a:cubicBezTo>
                  <a:pt x="1480185" y="1383983"/>
                  <a:pt x="1486757" y="1379792"/>
                  <a:pt x="1493234" y="1375601"/>
                </a:cubicBezTo>
                <a:lnTo>
                  <a:pt x="1500759" y="1387031"/>
                </a:lnTo>
                <a:cubicBezTo>
                  <a:pt x="1494187" y="1391317"/>
                  <a:pt x="1487519" y="1395603"/>
                  <a:pt x="1480756" y="1399699"/>
                </a:cubicBezTo>
                <a:close/>
                <a:moveTo>
                  <a:pt x="214408" y="1375505"/>
                </a:moveTo>
                <a:cubicBezTo>
                  <a:pt x="211455" y="1372838"/>
                  <a:pt x="208597" y="1370267"/>
                  <a:pt x="205740" y="1367600"/>
                </a:cubicBezTo>
                <a:cubicBezTo>
                  <a:pt x="202787" y="1364933"/>
                  <a:pt x="199930" y="1362170"/>
                  <a:pt x="197073" y="1359408"/>
                </a:cubicBezTo>
                <a:lnTo>
                  <a:pt x="206598" y="1349502"/>
                </a:lnTo>
                <a:cubicBezTo>
                  <a:pt x="209360" y="1352169"/>
                  <a:pt x="212217" y="1354836"/>
                  <a:pt x="215074" y="1357503"/>
                </a:cubicBezTo>
                <a:cubicBezTo>
                  <a:pt x="217932" y="1360170"/>
                  <a:pt x="220790" y="1362742"/>
                  <a:pt x="223647" y="1365314"/>
                </a:cubicBezTo>
                <a:lnTo>
                  <a:pt x="214503" y="1375505"/>
                </a:lnTo>
                <a:close/>
                <a:moveTo>
                  <a:pt x="1520285" y="1373696"/>
                </a:moveTo>
                <a:lnTo>
                  <a:pt x="1512475" y="1362456"/>
                </a:lnTo>
                <a:cubicBezTo>
                  <a:pt x="1518856" y="1357979"/>
                  <a:pt x="1525143" y="1353503"/>
                  <a:pt x="1531334" y="1348835"/>
                </a:cubicBezTo>
                <a:lnTo>
                  <a:pt x="1539526" y="1359789"/>
                </a:lnTo>
                <a:cubicBezTo>
                  <a:pt x="1533239" y="1364552"/>
                  <a:pt x="1526762" y="1369124"/>
                  <a:pt x="1520285" y="1373696"/>
                </a:cubicBezTo>
                <a:close/>
                <a:moveTo>
                  <a:pt x="1558290" y="1345311"/>
                </a:moveTo>
                <a:lnTo>
                  <a:pt x="1549717" y="1334643"/>
                </a:lnTo>
                <a:cubicBezTo>
                  <a:pt x="1555814" y="1329785"/>
                  <a:pt x="1561719" y="1324832"/>
                  <a:pt x="1567624" y="1319784"/>
                </a:cubicBezTo>
                <a:lnTo>
                  <a:pt x="1576578" y="1330166"/>
                </a:lnTo>
                <a:cubicBezTo>
                  <a:pt x="1570577" y="1335310"/>
                  <a:pt x="1564482" y="1340358"/>
                  <a:pt x="1558290" y="1345311"/>
                </a:cubicBezTo>
                <a:close/>
                <a:moveTo>
                  <a:pt x="180213" y="1342549"/>
                </a:moveTo>
                <a:cubicBezTo>
                  <a:pt x="174688" y="1336834"/>
                  <a:pt x="169354" y="1331119"/>
                  <a:pt x="164021" y="1325213"/>
                </a:cubicBezTo>
                <a:lnTo>
                  <a:pt x="174212" y="1316069"/>
                </a:lnTo>
                <a:cubicBezTo>
                  <a:pt x="179356" y="1321784"/>
                  <a:pt x="184690" y="1327499"/>
                  <a:pt x="190024" y="1333024"/>
                </a:cubicBezTo>
                <a:lnTo>
                  <a:pt x="180213" y="1342549"/>
                </a:lnTo>
                <a:close/>
                <a:moveTo>
                  <a:pt x="1594294" y="1314355"/>
                </a:moveTo>
                <a:lnTo>
                  <a:pt x="1584960" y="1304258"/>
                </a:lnTo>
                <a:cubicBezTo>
                  <a:pt x="1590675" y="1299020"/>
                  <a:pt x="1596199" y="1293590"/>
                  <a:pt x="1601724" y="1288161"/>
                </a:cubicBezTo>
                <a:lnTo>
                  <a:pt x="1611440" y="1297877"/>
                </a:lnTo>
                <a:cubicBezTo>
                  <a:pt x="1605820" y="1303496"/>
                  <a:pt x="1600105" y="1308926"/>
                  <a:pt x="1594294" y="1314355"/>
                </a:cubicBezTo>
                <a:close/>
                <a:moveTo>
                  <a:pt x="148495" y="1307306"/>
                </a:moveTo>
                <a:cubicBezTo>
                  <a:pt x="143447" y="1301210"/>
                  <a:pt x="138398" y="1295114"/>
                  <a:pt x="133540" y="1288828"/>
                </a:cubicBezTo>
                <a:lnTo>
                  <a:pt x="144304" y="1280446"/>
                </a:lnTo>
                <a:cubicBezTo>
                  <a:pt x="149066" y="1286542"/>
                  <a:pt x="153924" y="1292543"/>
                  <a:pt x="158877" y="1298543"/>
                </a:cubicBezTo>
                <a:lnTo>
                  <a:pt x="148399" y="1307306"/>
                </a:lnTo>
                <a:close/>
                <a:moveTo>
                  <a:pt x="1627918" y="1280827"/>
                </a:moveTo>
                <a:lnTo>
                  <a:pt x="1617821" y="1271492"/>
                </a:lnTo>
                <a:cubicBezTo>
                  <a:pt x="1623060" y="1265777"/>
                  <a:pt x="1628204" y="1260062"/>
                  <a:pt x="1633252" y="1254157"/>
                </a:cubicBezTo>
                <a:lnTo>
                  <a:pt x="1643634" y="1263015"/>
                </a:lnTo>
                <a:cubicBezTo>
                  <a:pt x="1638490" y="1269016"/>
                  <a:pt x="1633252" y="1274921"/>
                  <a:pt x="1627823" y="1280732"/>
                </a:cubicBezTo>
                <a:close/>
                <a:moveTo>
                  <a:pt x="119348" y="1269873"/>
                </a:moveTo>
                <a:cubicBezTo>
                  <a:pt x="114681" y="1263491"/>
                  <a:pt x="110204" y="1257014"/>
                  <a:pt x="105823" y="1250442"/>
                </a:cubicBezTo>
                <a:lnTo>
                  <a:pt x="117158" y="1242822"/>
                </a:lnTo>
                <a:cubicBezTo>
                  <a:pt x="121444" y="1249299"/>
                  <a:pt x="125921" y="1255585"/>
                  <a:pt x="130398" y="1261872"/>
                </a:cubicBezTo>
                <a:lnTo>
                  <a:pt x="119253" y="1269873"/>
                </a:lnTo>
                <a:close/>
                <a:moveTo>
                  <a:pt x="1658683" y="1244632"/>
                </a:moveTo>
                <a:lnTo>
                  <a:pt x="1647920" y="1236155"/>
                </a:lnTo>
                <a:cubicBezTo>
                  <a:pt x="1652683" y="1230059"/>
                  <a:pt x="1657255" y="1223867"/>
                  <a:pt x="1661827" y="1217581"/>
                </a:cubicBezTo>
                <a:lnTo>
                  <a:pt x="1672971" y="1225487"/>
                </a:lnTo>
                <a:cubicBezTo>
                  <a:pt x="1668399" y="1231964"/>
                  <a:pt x="1663637" y="1238250"/>
                  <a:pt x="1658779" y="1244537"/>
                </a:cubicBezTo>
                <a:close/>
                <a:moveTo>
                  <a:pt x="92964" y="1230439"/>
                </a:moveTo>
                <a:cubicBezTo>
                  <a:pt x="88773" y="1223677"/>
                  <a:pt x="84772" y="1216914"/>
                  <a:pt x="80867" y="1210056"/>
                </a:cubicBezTo>
                <a:lnTo>
                  <a:pt x="92774" y="1203293"/>
                </a:lnTo>
                <a:cubicBezTo>
                  <a:pt x="96583" y="1210056"/>
                  <a:pt x="100584" y="1216724"/>
                  <a:pt x="104680" y="1223296"/>
                </a:cubicBezTo>
                <a:lnTo>
                  <a:pt x="93059" y="1230535"/>
                </a:lnTo>
                <a:close/>
                <a:moveTo>
                  <a:pt x="1686306" y="1205960"/>
                </a:moveTo>
                <a:lnTo>
                  <a:pt x="1674781" y="1198531"/>
                </a:lnTo>
                <a:cubicBezTo>
                  <a:pt x="1677257" y="1194721"/>
                  <a:pt x="1679639" y="1190911"/>
                  <a:pt x="1682020" y="1187006"/>
                </a:cubicBezTo>
                <a:cubicBezTo>
                  <a:pt x="1683734" y="1184243"/>
                  <a:pt x="1685354" y="1181481"/>
                  <a:pt x="1686973" y="1178814"/>
                </a:cubicBezTo>
                <a:lnTo>
                  <a:pt x="1698784" y="1185767"/>
                </a:lnTo>
                <a:cubicBezTo>
                  <a:pt x="1697165" y="1188625"/>
                  <a:pt x="1695450" y="1191387"/>
                  <a:pt x="1693735" y="1194245"/>
                </a:cubicBezTo>
                <a:cubicBezTo>
                  <a:pt x="1691354" y="1198245"/>
                  <a:pt x="1688783" y="1202150"/>
                  <a:pt x="1686306" y="1206056"/>
                </a:cubicBezTo>
                <a:close/>
                <a:moveTo>
                  <a:pt x="69437" y="1189196"/>
                </a:moveTo>
                <a:cubicBezTo>
                  <a:pt x="65722" y="1182148"/>
                  <a:pt x="62198" y="1175099"/>
                  <a:pt x="58865" y="1167956"/>
                </a:cubicBezTo>
                <a:lnTo>
                  <a:pt x="71247" y="1162050"/>
                </a:lnTo>
                <a:cubicBezTo>
                  <a:pt x="74581" y="1169003"/>
                  <a:pt x="78010" y="1175957"/>
                  <a:pt x="81629" y="1182814"/>
                </a:cubicBezTo>
                <a:lnTo>
                  <a:pt x="69533" y="1189196"/>
                </a:lnTo>
                <a:close/>
                <a:moveTo>
                  <a:pt x="1710404" y="1164908"/>
                </a:moveTo>
                <a:lnTo>
                  <a:pt x="1698308" y="1158526"/>
                </a:lnTo>
                <a:cubicBezTo>
                  <a:pt x="1701927" y="1151668"/>
                  <a:pt x="1705356" y="1144714"/>
                  <a:pt x="1708594" y="1137761"/>
                </a:cubicBezTo>
                <a:lnTo>
                  <a:pt x="1720977" y="1143572"/>
                </a:lnTo>
                <a:cubicBezTo>
                  <a:pt x="1717643" y="1150715"/>
                  <a:pt x="1714119" y="1157859"/>
                  <a:pt x="1710404" y="1164908"/>
                </a:cubicBezTo>
                <a:close/>
                <a:moveTo>
                  <a:pt x="48958" y="1146429"/>
                </a:moveTo>
                <a:cubicBezTo>
                  <a:pt x="45816" y="1139190"/>
                  <a:pt x="42767" y="1131856"/>
                  <a:pt x="39910" y="1124426"/>
                </a:cubicBezTo>
                <a:lnTo>
                  <a:pt x="52673" y="1119473"/>
                </a:lnTo>
                <a:cubicBezTo>
                  <a:pt x="55435" y="1126712"/>
                  <a:pt x="58388" y="1133856"/>
                  <a:pt x="61436" y="1141000"/>
                </a:cubicBezTo>
                <a:lnTo>
                  <a:pt x="48863" y="1146429"/>
                </a:lnTo>
                <a:close/>
                <a:moveTo>
                  <a:pt x="1730598" y="1121855"/>
                </a:moveTo>
                <a:lnTo>
                  <a:pt x="1717929" y="1116616"/>
                </a:lnTo>
                <a:cubicBezTo>
                  <a:pt x="1720882" y="1109472"/>
                  <a:pt x="1723739" y="1102233"/>
                  <a:pt x="1726407" y="1094994"/>
                </a:cubicBezTo>
                <a:lnTo>
                  <a:pt x="1739265" y="1099757"/>
                </a:lnTo>
                <a:cubicBezTo>
                  <a:pt x="1736503" y="1107186"/>
                  <a:pt x="1733645" y="1114616"/>
                  <a:pt x="1730598" y="1121950"/>
                </a:cubicBezTo>
                <a:close/>
                <a:moveTo>
                  <a:pt x="31813" y="1102138"/>
                </a:moveTo>
                <a:cubicBezTo>
                  <a:pt x="29242" y="1094613"/>
                  <a:pt x="26765" y="1087088"/>
                  <a:pt x="24479" y="1079564"/>
                </a:cubicBezTo>
                <a:lnTo>
                  <a:pt x="37624" y="1075563"/>
                </a:lnTo>
                <a:cubicBezTo>
                  <a:pt x="39814" y="1082993"/>
                  <a:pt x="42196" y="1090327"/>
                  <a:pt x="44767" y="1097661"/>
                </a:cubicBezTo>
                <a:lnTo>
                  <a:pt x="31813" y="1102138"/>
                </a:lnTo>
                <a:close/>
                <a:moveTo>
                  <a:pt x="1746980" y="1077278"/>
                </a:moveTo>
                <a:lnTo>
                  <a:pt x="1733931" y="1073087"/>
                </a:lnTo>
                <a:cubicBezTo>
                  <a:pt x="1736312" y="1065752"/>
                  <a:pt x="1738503" y="1058323"/>
                  <a:pt x="1740503" y="1050893"/>
                </a:cubicBezTo>
                <a:lnTo>
                  <a:pt x="1753743" y="1054513"/>
                </a:lnTo>
                <a:cubicBezTo>
                  <a:pt x="1751648" y="1062133"/>
                  <a:pt x="1749362" y="1069753"/>
                  <a:pt x="1746980" y="1077278"/>
                </a:cubicBezTo>
                <a:close/>
                <a:moveTo>
                  <a:pt x="18097" y="1056608"/>
                </a:moveTo>
                <a:cubicBezTo>
                  <a:pt x="16097" y="1048893"/>
                  <a:pt x="14288" y="1041273"/>
                  <a:pt x="12573" y="1033463"/>
                </a:cubicBezTo>
                <a:lnTo>
                  <a:pt x="26003" y="1030605"/>
                </a:lnTo>
                <a:cubicBezTo>
                  <a:pt x="27622" y="1038130"/>
                  <a:pt x="29432" y="1045655"/>
                  <a:pt x="31337" y="1053179"/>
                </a:cubicBezTo>
                <a:lnTo>
                  <a:pt x="18097" y="1056608"/>
                </a:lnTo>
                <a:close/>
                <a:moveTo>
                  <a:pt x="1759553" y="1031462"/>
                </a:moveTo>
                <a:lnTo>
                  <a:pt x="1746218" y="1028319"/>
                </a:lnTo>
                <a:cubicBezTo>
                  <a:pt x="1747933" y="1020794"/>
                  <a:pt x="1749552" y="1013174"/>
                  <a:pt x="1750981" y="1005650"/>
                </a:cubicBezTo>
                <a:lnTo>
                  <a:pt x="1764411" y="1008221"/>
                </a:lnTo>
                <a:cubicBezTo>
                  <a:pt x="1762887" y="1016032"/>
                  <a:pt x="1761268" y="1023747"/>
                  <a:pt x="1759458" y="1031462"/>
                </a:cubicBezTo>
                <a:close/>
                <a:moveTo>
                  <a:pt x="8096" y="1010222"/>
                </a:moveTo>
                <a:cubicBezTo>
                  <a:pt x="6763" y="1002411"/>
                  <a:pt x="5525" y="994601"/>
                  <a:pt x="4572" y="986695"/>
                </a:cubicBezTo>
                <a:lnTo>
                  <a:pt x="18193" y="984885"/>
                </a:lnTo>
                <a:cubicBezTo>
                  <a:pt x="19145" y="992600"/>
                  <a:pt x="20384" y="1000220"/>
                  <a:pt x="21622" y="1007840"/>
                </a:cubicBezTo>
                <a:lnTo>
                  <a:pt x="8096" y="1010126"/>
                </a:lnTo>
                <a:close/>
                <a:moveTo>
                  <a:pt x="1768412" y="984790"/>
                </a:moveTo>
                <a:lnTo>
                  <a:pt x="1754886" y="982694"/>
                </a:lnTo>
                <a:cubicBezTo>
                  <a:pt x="1756029" y="975074"/>
                  <a:pt x="1757077" y="967359"/>
                  <a:pt x="1757934" y="959644"/>
                </a:cubicBezTo>
                <a:lnTo>
                  <a:pt x="1771555" y="961263"/>
                </a:lnTo>
                <a:cubicBezTo>
                  <a:pt x="1770602" y="969169"/>
                  <a:pt x="1769555" y="976979"/>
                  <a:pt x="1768412" y="984790"/>
                </a:cubicBezTo>
                <a:close/>
                <a:moveTo>
                  <a:pt x="2000" y="963073"/>
                </a:moveTo>
                <a:cubicBezTo>
                  <a:pt x="1334" y="955167"/>
                  <a:pt x="762" y="947261"/>
                  <a:pt x="476" y="939355"/>
                </a:cubicBezTo>
                <a:lnTo>
                  <a:pt x="14192" y="938784"/>
                </a:lnTo>
                <a:cubicBezTo>
                  <a:pt x="14478" y="946499"/>
                  <a:pt x="15050" y="954214"/>
                  <a:pt x="15716" y="961930"/>
                </a:cubicBezTo>
                <a:lnTo>
                  <a:pt x="2096" y="963073"/>
                </a:lnTo>
                <a:close/>
                <a:moveTo>
                  <a:pt x="1773936" y="937641"/>
                </a:moveTo>
                <a:lnTo>
                  <a:pt x="1760316" y="936593"/>
                </a:lnTo>
                <a:cubicBezTo>
                  <a:pt x="1760887" y="928878"/>
                  <a:pt x="1761363" y="921163"/>
                  <a:pt x="1761744" y="913352"/>
                </a:cubicBezTo>
                <a:lnTo>
                  <a:pt x="1775460" y="914019"/>
                </a:lnTo>
                <a:cubicBezTo>
                  <a:pt x="1775079" y="921925"/>
                  <a:pt x="1774603" y="929830"/>
                  <a:pt x="1774032" y="937641"/>
                </a:cubicBezTo>
                <a:close/>
                <a:moveTo>
                  <a:pt x="13716" y="915543"/>
                </a:moveTo>
                <a:lnTo>
                  <a:pt x="0" y="915543"/>
                </a:lnTo>
                <a:cubicBezTo>
                  <a:pt x="0" y="907637"/>
                  <a:pt x="190" y="899636"/>
                  <a:pt x="571" y="891730"/>
                </a:cubicBezTo>
                <a:lnTo>
                  <a:pt x="14288" y="892397"/>
                </a:lnTo>
                <a:cubicBezTo>
                  <a:pt x="13906" y="900113"/>
                  <a:pt x="13716" y="907828"/>
                  <a:pt x="13716" y="915543"/>
                </a:cubicBezTo>
                <a:close/>
                <a:moveTo>
                  <a:pt x="1776031" y="890302"/>
                </a:moveTo>
                <a:lnTo>
                  <a:pt x="1762315" y="890111"/>
                </a:lnTo>
                <a:cubicBezTo>
                  <a:pt x="1762315" y="887254"/>
                  <a:pt x="1762315" y="884396"/>
                  <a:pt x="1762315" y="881539"/>
                </a:cubicBezTo>
                <a:cubicBezTo>
                  <a:pt x="1762315" y="876586"/>
                  <a:pt x="1762315" y="871728"/>
                  <a:pt x="1762125" y="866775"/>
                </a:cubicBezTo>
                <a:lnTo>
                  <a:pt x="1775841" y="866489"/>
                </a:lnTo>
                <a:cubicBezTo>
                  <a:pt x="1775936" y="871538"/>
                  <a:pt x="1776031" y="876491"/>
                  <a:pt x="1776031" y="881539"/>
                </a:cubicBezTo>
                <a:cubicBezTo>
                  <a:pt x="1776031" y="884492"/>
                  <a:pt x="1776031" y="887349"/>
                  <a:pt x="1776031" y="890207"/>
                </a:cubicBezTo>
                <a:close/>
                <a:moveTo>
                  <a:pt x="15907" y="869347"/>
                </a:moveTo>
                <a:lnTo>
                  <a:pt x="2286" y="868013"/>
                </a:lnTo>
                <a:cubicBezTo>
                  <a:pt x="3048" y="860108"/>
                  <a:pt x="4001" y="852202"/>
                  <a:pt x="5144" y="844391"/>
                </a:cubicBezTo>
                <a:lnTo>
                  <a:pt x="18669" y="846392"/>
                </a:lnTo>
                <a:cubicBezTo>
                  <a:pt x="17526" y="854011"/>
                  <a:pt x="16669" y="861727"/>
                  <a:pt x="15907" y="869347"/>
                </a:cubicBezTo>
                <a:close/>
                <a:moveTo>
                  <a:pt x="1761363" y="843629"/>
                </a:moveTo>
                <a:cubicBezTo>
                  <a:pt x="1760982" y="835914"/>
                  <a:pt x="1760410" y="828104"/>
                  <a:pt x="1759839" y="820388"/>
                </a:cubicBezTo>
                <a:lnTo>
                  <a:pt x="1773460" y="819245"/>
                </a:lnTo>
                <a:cubicBezTo>
                  <a:pt x="1774126" y="827151"/>
                  <a:pt x="1774603" y="834961"/>
                  <a:pt x="1775079" y="842867"/>
                </a:cubicBezTo>
                <a:lnTo>
                  <a:pt x="1761363" y="843534"/>
                </a:lnTo>
                <a:close/>
                <a:moveTo>
                  <a:pt x="22479" y="823436"/>
                </a:moveTo>
                <a:lnTo>
                  <a:pt x="9049" y="820865"/>
                </a:lnTo>
                <a:cubicBezTo>
                  <a:pt x="10573" y="813054"/>
                  <a:pt x="12287" y="805339"/>
                  <a:pt x="14097" y="797624"/>
                </a:cubicBezTo>
                <a:lnTo>
                  <a:pt x="27432" y="800862"/>
                </a:lnTo>
                <a:cubicBezTo>
                  <a:pt x="25622" y="808387"/>
                  <a:pt x="24003" y="815911"/>
                  <a:pt x="22479" y="823532"/>
                </a:cubicBezTo>
                <a:close/>
                <a:moveTo>
                  <a:pt x="1757553" y="797243"/>
                </a:moveTo>
                <a:cubicBezTo>
                  <a:pt x="1756696" y="789527"/>
                  <a:pt x="1755743" y="781812"/>
                  <a:pt x="1754600" y="774097"/>
                </a:cubicBezTo>
                <a:lnTo>
                  <a:pt x="1768126" y="772192"/>
                </a:lnTo>
                <a:cubicBezTo>
                  <a:pt x="1769269" y="780002"/>
                  <a:pt x="1770221" y="787813"/>
                  <a:pt x="1771079" y="795719"/>
                </a:cubicBezTo>
                <a:lnTo>
                  <a:pt x="1757458" y="797243"/>
                </a:lnTo>
                <a:close/>
                <a:moveTo>
                  <a:pt x="33433" y="778478"/>
                </a:moveTo>
                <a:lnTo>
                  <a:pt x="20288" y="774668"/>
                </a:lnTo>
                <a:cubicBezTo>
                  <a:pt x="22479" y="767048"/>
                  <a:pt x="24860" y="759524"/>
                  <a:pt x="27432" y="751999"/>
                </a:cubicBezTo>
                <a:lnTo>
                  <a:pt x="40386" y="756476"/>
                </a:lnTo>
                <a:cubicBezTo>
                  <a:pt x="37910" y="763810"/>
                  <a:pt x="35528" y="771144"/>
                  <a:pt x="33433" y="778574"/>
                </a:cubicBezTo>
                <a:close/>
                <a:moveTo>
                  <a:pt x="1751076" y="751046"/>
                </a:moveTo>
                <a:cubicBezTo>
                  <a:pt x="1749742" y="743426"/>
                  <a:pt x="1748314" y="735711"/>
                  <a:pt x="1746885" y="728186"/>
                </a:cubicBezTo>
                <a:lnTo>
                  <a:pt x="1760316" y="725519"/>
                </a:lnTo>
                <a:cubicBezTo>
                  <a:pt x="1761839" y="733234"/>
                  <a:pt x="1763268" y="741045"/>
                  <a:pt x="1764601" y="748760"/>
                </a:cubicBezTo>
                <a:lnTo>
                  <a:pt x="1751076" y="751046"/>
                </a:lnTo>
                <a:close/>
                <a:moveTo>
                  <a:pt x="48387" y="734568"/>
                </a:moveTo>
                <a:lnTo>
                  <a:pt x="35623" y="729520"/>
                </a:lnTo>
                <a:cubicBezTo>
                  <a:pt x="38576" y="722186"/>
                  <a:pt x="41624" y="714851"/>
                  <a:pt x="44863" y="707612"/>
                </a:cubicBezTo>
                <a:lnTo>
                  <a:pt x="57340" y="713232"/>
                </a:lnTo>
                <a:cubicBezTo>
                  <a:pt x="54198" y="720281"/>
                  <a:pt x="51149" y="727424"/>
                  <a:pt x="48387" y="734568"/>
                </a:cubicBezTo>
                <a:close/>
                <a:moveTo>
                  <a:pt x="1741932" y="705422"/>
                </a:moveTo>
                <a:cubicBezTo>
                  <a:pt x="1740217" y="697802"/>
                  <a:pt x="1738408" y="690277"/>
                  <a:pt x="1736408" y="682752"/>
                </a:cubicBezTo>
                <a:lnTo>
                  <a:pt x="1749648" y="679323"/>
                </a:lnTo>
                <a:cubicBezTo>
                  <a:pt x="1751648" y="686943"/>
                  <a:pt x="1753457" y="694658"/>
                  <a:pt x="1755267" y="702374"/>
                </a:cubicBezTo>
                <a:lnTo>
                  <a:pt x="1741932" y="705422"/>
                </a:lnTo>
                <a:close/>
                <a:moveTo>
                  <a:pt x="67342" y="692277"/>
                </a:moveTo>
                <a:lnTo>
                  <a:pt x="55054" y="686086"/>
                </a:lnTo>
                <a:cubicBezTo>
                  <a:pt x="58579" y="679037"/>
                  <a:pt x="62389" y="671989"/>
                  <a:pt x="66199" y="665036"/>
                </a:cubicBezTo>
                <a:lnTo>
                  <a:pt x="78105" y="671703"/>
                </a:lnTo>
                <a:cubicBezTo>
                  <a:pt x="74295" y="678466"/>
                  <a:pt x="70676" y="685229"/>
                  <a:pt x="67247" y="692182"/>
                </a:cubicBezTo>
                <a:close/>
                <a:moveTo>
                  <a:pt x="1730407" y="660273"/>
                </a:moveTo>
                <a:cubicBezTo>
                  <a:pt x="1728311" y="652748"/>
                  <a:pt x="1726025" y="645319"/>
                  <a:pt x="1723739" y="637984"/>
                </a:cubicBezTo>
                <a:lnTo>
                  <a:pt x="1736789" y="633889"/>
                </a:lnTo>
                <a:cubicBezTo>
                  <a:pt x="1739170" y="641413"/>
                  <a:pt x="1741456" y="648938"/>
                  <a:pt x="1743551" y="656558"/>
                </a:cubicBezTo>
                <a:lnTo>
                  <a:pt x="1730407" y="660273"/>
                </a:lnTo>
                <a:close/>
                <a:moveTo>
                  <a:pt x="90011" y="651986"/>
                </a:moveTo>
                <a:lnTo>
                  <a:pt x="78391" y="644747"/>
                </a:lnTo>
                <a:cubicBezTo>
                  <a:pt x="82582" y="637984"/>
                  <a:pt x="86963" y="631412"/>
                  <a:pt x="91440" y="624840"/>
                </a:cubicBezTo>
                <a:lnTo>
                  <a:pt x="102679" y="632651"/>
                </a:lnTo>
                <a:cubicBezTo>
                  <a:pt x="98298" y="639032"/>
                  <a:pt x="94012" y="645414"/>
                  <a:pt x="89916" y="651986"/>
                </a:cubicBezTo>
                <a:close/>
                <a:moveTo>
                  <a:pt x="1716405" y="615791"/>
                </a:moveTo>
                <a:cubicBezTo>
                  <a:pt x="1713834" y="608457"/>
                  <a:pt x="1711262" y="601123"/>
                  <a:pt x="1708594" y="593884"/>
                </a:cubicBezTo>
                <a:lnTo>
                  <a:pt x="1721453" y="589121"/>
                </a:lnTo>
                <a:cubicBezTo>
                  <a:pt x="1724215" y="596456"/>
                  <a:pt x="1726883" y="603885"/>
                  <a:pt x="1729454" y="611410"/>
                </a:cubicBezTo>
                <a:lnTo>
                  <a:pt x="1716500" y="615886"/>
                </a:lnTo>
                <a:close/>
                <a:moveTo>
                  <a:pt x="116396" y="613886"/>
                </a:moveTo>
                <a:lnTo>
                  <a:pt x="105537" y="605600"/>
                </a:lnTo>
                <a:cubicBezTo>
                  <a:pt x="110395" y="599313"/>
                  <a:pt x="115348" y="593122"/>
                  <a:pt x="120396" y="587026"/>
                </a:cubicBezTo>
                <a:lnTo>
                  <a:pt x="130874" y="595884"/>
                </a:lnTo>
                <a:cubicBezTo>
                  <a:pt x="125921" y="601790"/>
                  <a:pt x="121063" y="607790"/>
                  <a:pt x="116396" y="613982"/>
                </a:cubicBezTo>
                <a:close/>
                <a:moveTo>
                  <a:pt x="146209" y="578453"/>
                </a:moveTo>
                <a:lnTo>
                  <a:pt x="136208" y="569119"/>
                </a:lnTo>
                <a:cubicBezTo>
                  <a:pt x="141637" y="563309"/>
                  <a:pt x="147161" y="557594"/>
                  <a:pt x="152876" y="552069"/>
                </a:cubicBezTo>
                <a:lnTo>
                  <a:pt x="162401" y="561880"/>
                </a:lnTo>
                <a:cubicBezTo>
                  <a:pt x="156877" y="567214"/>
                  <a:pt x="151447" y="572738"/>
                  <a:pt x="146209" y="578453"/>
                </a:cubicBezTo>
                <a:close/>
                <a:moveTo>
                  <a:pt x="1700308" y="571976"/>
                </a:moveTo>
                <a:cubicBezTo>
                  <a:pt x="1697546" y="564737"/>
                  <a:pt x="1694688" y="557403"/>
                  <a:pt x="1691831" y="550164"/>
                </a:cubicBezTo>
                <a:lnTo>
                  <a:pt x="1704594" y="545116"/>
                </a:lnTo>
                <a:cubicBezTo>
                  <a:pt x="1707451" y="552450"/>
                  <a:pt x="1710309" y="559784"/>
                  <a:pt x="1713071" y="567023"/>
                </a:cubicBezTo>
                <a:lnTo>
                  <a:pt x="1700308" y="571881"/>
                </a:lnTo>
                <a:close/>
                <a:moveTo>
                  <a:pt x="179260" y="546163"/>
                </a:moveTo>
                <a:lnTo>
                  <a:pt x="170212" y="535877"/>
                </a:lnTo>
                <a:cubicBezTo>
                  <a:pt x="176213" y="530638"/>
                  <a:pt x="182308" y="525494"/>
                  <a:pt x="188500" y="520636"/>
                </a:cubicBezTo>
                <a:lnTo>
                  <a:pt x="196977" y="531400"/>
                </a:lnTo>
                <a:cubicBezTo>
                  <a:pt x="190976" y="536162"/>
                  <a:pt x="184976" y="541115"/>
                  <a:pt x="179260" y="546259"/>
                </a:cubicBezTo>
                <a:close/>
                <a:moveTo>
                  <a:pt x="1683163" y="528352"/>
                </a:moveTo>
                <a:cubicBezTo>
                  <a:pt x="1680210" y="521113"/>
                  <a:pt x="1677257" y="513874"/>
                  <a:pt x="1674305" y="506730"/>
                </a:cubicBezTo>
                <a:lnTo>
                  <a:pt x="1686973" y="501491"/>
                </a:lnTo>
                <a:cubicBezTo>
                  <a:pt x="1690021" y="508730"/>
                  <a:pt x="1692974" y="515969"/>
                  <a:pt x="1695926" y="523304"/>
                </a:cubicBezTo>
                <a:lnTo>
                  <a:pt x="1683258" y="528447"/>
                </a:lnTo>
                <a:close/>
                <a:moveTo>
                  <a:pt x="215551" y="517493"/>
                </a:moveTo>
                <a:lnTo>
                  <a:pt x="207645" y="506349"/>
                </a:lnTo>
                <a:cubicBezTo>
                  <a:pt x="214122" y="501777"/>
                  <a:pt x="220790" y="497300"/>
                  <a:pt x="227457" y="493109"/>
                </a:cubicBezTo>
                <a:lnTo>
                  <a:pt x="234791" y="504730"/>
                </a:lnTo>
                <a:cubicBezTo>
                  <a:pt x="228314" y="508825"/>
                  <a:pt x="221837" y="513112"/>
                  <a:pt x="215551" y="517588"/>
                </a:cubicBezTo>
                <a:close/>
                <a:moveTo>
                  <a:pt x="254699" y="492919"/>
                </a:moveTo>
                <a:lnTo>
                  <a:pt x="248031" y="480917"/>
                </a:lnTo>
                <a:cubicBezTo>
                  <a:pt x="254984" y="477012"/>
                  <a:pt x="262128" y="473392"/>
                  <a:pt x="269272" y="469963"/>
                </a:cubicBezTo>
                <a:lnTo>
                  <a:pt x="275177" y="482251"/>
                </a:lnTo>
                <a:cubicBezTo>
                  <a:pt x="268319" y="485584"/>
                  <a:pt x="261366" y="489109"/>
                  <a:pt x="254699" y="492919"/>
                </a:cubicBezTo>
                <a:close/>
                <a:moveTo>
                  <a:pt x="1665160" y="485204"/>
                </a:moveTo>
                <a:cubicBezTo>
                  <a:pt x="1662113" y="478060"/>
                  <a:pt x="1658969" y="470916"/>
                  <a:pt x="1655826" y="463772"/>
                </a:cubicBezTo>
                <a:lnTo>
                  <a:pt x="1668304" y="458248"/>
                </a:lnTo>
                <a:cubicBezTo>
                  <a:pt x="1671447" y="465392"/>
                  <a:pt x="1674685" y="472631"/>
                  <a:pt x="1677733" y="479869"/>
                </a:cubicBezTo>
                <a:lnTo>
                  <a:pt x="1665160" y="485299"/>
                </a:lnTo>
                <a:close/>
                <a:moveTo>
                  <a:pt x="296228" y="472821"/>
                </a:moveTo>
                <a:lnTo>
                  <a:pt x="290989" y="460153"/>
                </a:lnTo>
                <a:cubicBezTo>
                  <a:pt x="298323" y="457105"/>
                  <a:pt x="305753" y="454247"/>
                  <a:pt x="313182" y="451580"/>
                </a:cubicBezTo>
                <a:lnTo>
                  <a:pt x="317754" y="464439"/>
                </a:lnTo>
                <a:cubicBezTo>
                  <a:pt x="310515" y="467011"/>
                  <a:pt x="303276" y="469773"/>
                  <a:pt x="296132" y="472726"/>
                </a:cubicBezTo>
                <a:close/>
                <a:moveTo>
                  <a:pt x="339852" y="457295"/>
                </a:moveTo>
                <a:lnTo>
                  <a:pt x="335851" y="444151"/>
                </a:lnTo>
                <a:cubicBezTo>
                  <a:pt x="343376" y="441865"/>
                  <a:pt x="350996" y="439674"/>
                  <a:pt x="358712" y="437674"/>
                </a:cubicBezTo>
                <a:lnTo>
                  <a:pt x="362236" y="450913"/>
                </a:lnTo>
                <a:cubicBezTo>
                  <a:pt x="354711" y="452914"/>
                  <a:pt x="347281" y="455009"/>
                  <a:pt x="339852" y="457295"/>
                </a:cubicBezTo>
                <a:close/>
                <a:moveTo>
                  <a:pt x="384810" y="445389"/>
                </a:moveTo>
                <a:lnTo>
                  <a:pt x="381762" y="432054"/>
                </a:lnTo>
                <a:cubicBezTo>
                  <a:pt x="389477" y="430244"/>
                  <a:pt x="397192" y="428625"/>
                  <a:pt x="404908" y="427101"/>
                </a:cubicBezTo>
                <a:lnTo>
                  <a:pt x="407575" y="440531"/>
                </a:lnTo>
                <a:cubicBezTo>
                  <a:pt x="399955" y="442055"/>
                  <a:pt x="392335" y="443675"/>
                  <a:pt x="384810" y="445389"/>
                </a:cubicBezTo>
                <a:close/>
                <a:moveTo>
                  <a:pt x="1646206" y="442436"/>
                </a:moveTo>
                <a:cubicBezTo>
                  <a:pt x="1642968" y="435388"/>
                  <a:pt x="1639633" y="428339"/>
                  <a:pt x="1636300" y="421291"/>
                </a:cubicBezTo>
                <a:lnTo>
                  <a:pt x="1648682" y="415385"/>
                </a:lnTo>
                <a:cubicBezTo>
                  <a:pt x="1652111" y="422434"/>
                  <a:pt x="1655445" y="429578"/>
                  <a:pt x="1658683" y="436721"/>
                </a:cubicBezTo>
                <a:lnTo>
                  <a:pt x="1646206" y="442436"/>
                </a:lnTo>
                <a:close/>
                <a:moveTo>
                  <a:pt x="430530" y="436150"/>
                </a:moveTo>
                <a:lnTo>
                  <a:pt x="428149" y="422624"/>
                </a:lnTo>
                <a:cubicBezTo>
                  <a:pt x="435864" y="421291"/>
                  <a:pt x="443674" y="419957"/>
                  <a:pt x="451390" y="418719"/>
                </a:cubicBezTo>
                <a:lnTo>
                  <a:pt x="453581" y="432244"/>
                </a:lnTo>
                <a:cubicBezTo>
                  <a:pt x="445866" y="433483"/>
                  <a:pt x="438150" y="434816"/>
                  <a:pt x="430530" y="436150"/>
                </a:cubicBezTo>
                <a:close/>
                <a:moveTo>
                  <a:pt x="476726" y="428720"/>
                </a:moveTo>
                <a:lnTo>
                  <a:pt x="474726" y="415195"/>
                </a:lnTo>
                <a:cubicBezTo>
                  <a:pt x="482441" y="414052"/>
                  <a:pt x="490252" y="412909"/>
                  <a:pt x="498062" y="411861"/>
                </a:cubicBezTo>
                <a:lnTo>
                  <a:pt x="499967" y="425386"/>
                </a:lnTo>
                <a:cubicBezTo>
                  <a:pt x="492252" y="426530"/>
                  <a:pt x="484537" y="427577"/>
                  <a:pt x="476726" y="428720"/>
                </a:cubicBezTo>
                <a:close/>
                <a:moveTo>
                  <a:pt x="523208" y="422053"/>
                </a:moveTo>
                <a:lnTo>
                  <a:pt x="521303" y="408527"/>
                </a:lnTo>
                <a:lnTo>
                  <a:pt x="544544" y="405194"/>
                </a:lnTo>
                <a:lnTo>
                  <a:pt x="546544" y="418719"/>
                </a:lnTo>
                <a:lnTo>
                  <a:pt x="523304" y="422053"/>
                </a:lnTo>
                <a:close/>
                <a:moveTo>
                  <a:pt x="569785" y="415290"/>
                </a:moveTo>
                <a:lnTo>
                  <a:pt x="567690" y="401765"/>
                </a:lnTo>
                <a:cubicBezTo>
                  <a:pt x="575405" y="400621"/>
                  <a:pt x="583121" y="399383"/>
                  <a:pt x="590740" y="398050"/>
                </a:cubicBezTo>
                <a:lnTo>
                  <a:pt x="593026" y="411575"/>
                </a:lnTo>
                <a:cubicBezTo>
                  <a:pt x="585311" y="412909"/>
                  <a:pt x="577501" y="414147"/>
                  <a:pt x="569785" y="415290"/>
                </a:cubicBezTo>
                <a:close/>
                <a:moveTo>
                  <a:pt x="616267" y="407480"/>
                </a:moveTo>
                <a:lnTo>
                  <a:pt x="613696" y="394049"/>
                </a:lnTo>
                <a:cubicBezTo>
                  <a:pt x="621316" y="392621"/>
                  <a:pt x="628936" y="391096"/>
                  <a:pt x="636556" y="389477"/>
                </a:cubicBezTo>
                <a:lnTo>
                  <a:pt x="639413" y="402908"/>
                </a:lnTo>
                <a:cubicBezTo>
                  <a:pt x="631698" y="404527"/>
                  <a:pt x="623983" y="406146"/>
                  <a:pt x="616267" y="407575"/>
                </a:cubicBezTo>
                <a:close/>
                <a:moveTo>
                  <a:pt x="1625917" y="400240"/>
                </a:moveTo>
                <a:cubicBezTo>
                  <a:pt x="1622393" y="393287"/>
                  <a:pt x="1618869" y="386334"/>
                  <a:pt x="1615249" y="379381"/>
                </a:cubicBezTo>
                <a:lnTo>
                  <a:pt x="1627346" y="372999"/>
                </a:lnTo>
                <a:cubicBezTo>
                  <a:pt x="1630966" y="379952"/>
                  <a:pt x="1634585" y="387001"/>
                  <a:pt x="1638110" y="394049"/>
                </a:cubicBezTo>
                <a:lnTo>
                  <a:pt x="1625823" y="400145"/>
                </a:lnTo>
                <a:close/>
                <a:moveTo>
                  <a:pt x="662464" y="397383"/>
                </a:moveTo>
                <a:lnTo>
                  <a:pt x="659130" y="384048"/>
                </a:lnTo>
                <a:cubicBezTo>
                  <a:pt x="666655" y="382143"/>
                  <a:pt x="674084" y="380143"/>
                  <a:pt x="681514" y="378047"/>
                </a:cubicBezTo>
                <a:lnTo>
                  <a:pt x="685324" y="391192"/>
                </a:lnTo>
                <a:cubicBezTo>
                  <a:pt x="677799" y="393383"/>
                  <a:pt x="670084" y="395478"/>
                  <a:pt x="662464" y="397383"/>
                </a:cubicBezTo>
                <a:close/>
                <a:moveTo>
                  <a:pt x="708088" y="384143"/>
                </a:moveTo>
                <a:lnTo>
                  <a:pt x="703707" y="371189"/>
                </a:lnTo>
                <a:cubicBezTo>
                  <a:pt x="711041" y="368713"/>
                  <a:pt x="718280" y="366046"/>
                  <a:pt x="725424" y="363284"/>
                </a:cubicBezTo>
                <a:lnTo>
                  <a:pt x="730473" y="376047"/>
                </a:lnTo>
                <a:cubicBezTo>
                  <a:pt x="723138" y="379000"/>
                  <a:pt x="715613" y="381667"/>
                  <a:pt x="708088" y="384238"/>
                </a:cubicBezTo>
                <a:close/>
                <a:moveTo>
                  <a:pt x="752380" y="366522"/>
                </a:moveTo>
                <a:lnTo>
                  <a:pt x="746569" y="354140"/>
                </a:lnTo>
                <a:cubicBezTo>
                  <a:pt x="753618" y="350806"/>
                  <a:pt x="760571" y="347377"/>
                  <a:pt x="767144" y="343757"/>
                </a:cubicBezTo>
                <a:lnTo>
                  <a:pt x="773716" y="355759"/>
                </a:lnTo>
                <a:cubicBezTo>
                  <a:pt x="766858" y="359473"/>
                  <a:pt x="759714" y="363093"/>
                  <a:pt x="752380" y="366522"/>
                </a:cubicBezTo>
                <a:close/>
                <a:moveTo>
                  <a:pt x="1604296" y="358807"/>
                </a:moveTo>
                <a:cubicBezTo>
                  <a:pt x="1600581" y="351949"/>
                  <a:pt x="1596771" y="345186"/>
                  <a:pt x="1592866" y="338423"/>
                </a:cubicBezTo>
                <a:lnTo>
                  <a:pt x="1604772" y="331565"/>
                </a:lnTo>
                <a:cubicBezTo>
                  <a:pt x="1608677" y="338423"/>
                  <a:pt x="1612583" y="345281"/>
                  <a:pt x="1616298" y="352234"/>
                </a:cubicBezTo>
                <a:lnTo>
                  <a:pt x="1604296" y="358807"/>
                </a:lnTo>
                <a:close/>
                <a:moveTo>
                  <a:pt x="794385" y="343757"/>
                </a:moveTo>
                <a:lnTo>
                  <a:pt x="787051" y="332137"/>
                </a:lnTo>
                <a:cubicBezTo>
                  <a:pt x="792385" y="328708"/>
                  <a:pt x="797719" y="325184"/>
                  <a:pt x="802958" y="321373"/>
                </a:cubicBezTo>
                <a:lnTo>
                  <a:pt x="806006" y="319183"/>
                </a:lnTo>
                <a:lnTo>
                  <a:pt x="814102" y="330232"/>
                </a:lnTo>
                <a:lnTo>
                  <a:pt x="810863" y="332518"/>
                </a:lnTo>
                <a:cubicBezTo>
                  <a:pt x="805434" y="336423"/>
                  <a:pt x="799910" y="340138"/>
                  <a:pt x="794290" y="343662"/>
                </a:cubicBezTo>
                <a:close/>
                <a:moveTo>
                  <a:pt x="1580960" y="318325"/>
                </a:moveTo>
                <a:cubicBezTo>
                  <a:pt x="1576959" y="311658"/>
                  <a:pt x="1572863" y="305086"/>
                  <a:pt x="1568673" y="298513"/>
                </a:cubicBezTo>
                <a:lnTo>
                  <a:pt x="1580198" y="291179"/>
                </a:lnTo>
                <a:cubicBezTo>
                  <a:pt x="1584389" y="297847"/>
                  <a:pt x="1588580" y="304514"/>
                  <a:pt x="1592675" y="311277"/>
                </a:cubicBezTo>
                <a:lnTo>
                  <a:pt x="1580960" y="318325"/>
                </a:lnTo>
                <a:close/>
                <a:moveTo>
                  <a:pt x="832866" y="315373"/>
                </a:moveTo>
                <a:lnTo>
                  <a:pt x="824008" y="304895"/>
                </a:lnTo>
                <a:cubicBezTo>
                  <a:pt x="829723" y="300038"/>
                  <a:pt x="835533" y="294894"/>
                  <a:pt x="841153" y="289465"/>
                </a:cubicBezTo>
                <a:lnTo>
                  <a:pt x="850583" y="299371"/>
                </a:lnTo>
                <a:cubicBezTo>
                  <a:pt x="844677" y="304990"/>
                  <a:pt x="838676" y="310325"/>
                  <a:pt x="832771" y="315373"/>
                </a:cubicBezTo>
                <a:close/>
                <a:moveTo>
                  <a:pt x="867442" y="282607"/>
                </a:moveTo>
                <a:lnTo>
                  <a:pt x="857536" y="273177"/>
                </a:lnTo>
                <a:cubicBezTo>
                  <a:pt x="862870" y="267557"/>
                  <a:pt x="868108" y="261842"/>
                  <a:pt x="873252" y="256032"/>
                </a:cubicBezTo>
                <a:lnTo>
                  <a:pt x="883539" y="265081"/>
                </a:lnTo>
                <a:cubicBezTo>
                  <a:pt x="878300" y="270986"/>
                  <a:pt x="872966" y="276892"/>
                  <a:pt x="867442" y="282607"/>
                </a:cubicBezTo>
                <a:close/>
                <a:moveTo>
                  <a:pt x="1555909" y="278987"/>
                </a:moveTo>
                <a:cubicBezTo>
                  <a:pt x="1551527" y="272510"/>
                  <a:pt x="1547146" y="266129"/>
                  <a:pt x="1542574" y="259842"/>
                </a:cubicBezTo>
                <a:lnTo>
                  <a:pt x="1553718" y="251936"/>
                </a:lnTo>
                <a:cubicBezTo>
                  <a:pt x="1558290" y="258318"/>
                  <a:pt x="1562767" y="264890"/>
                  <a:pt x="1567244" y="271367"/>
                </a:cubicBezTo>
                <a:lnTo>
                  <a:pt x="1555909" y="278987"/>
                </a:lnTo>
                <a:close/>
                <a:moveTo>
                  <a:pt x="898969" y="247078"/>
                </a:moveTo>
                <a:lnTo>
                  <a:pt x="888492" y="238316"/>
                </a:lnTo>
                <a:cubicBezTo>
                  <a:pt x="893445" y="232315"/>
                  <a:pt x="898398" y="226314"/>
                  <a:pt x="903256" y="220218"/>
                </a:cubicBezTo>
                <a:lnTo>
                  <a:pt x="913924" y="228791"/>
                </a:lnTo>
                <a:cubicBezTo>
                  <a:pt x="908971" y="234982"/>
                  <a:pt x="904018" y="241078"/>
                  <a:pt x="898969" y="247078"/>
                </a:cubicBezTo>
                <a:close/>
                <a:moveTo>
                  <a:pt x="1528763" y="240983"/>
                </a:moveTo>
                <a:cubicBezTo>
                  <a:pt x="1524095" y="234791"/>
                  <a:pt x="1519238" y="228695"/>
                  <a:pt x="1514380" y="222599"/>
                </a:cubicBezTo>
                <a:lnTo>
                  <a:pt x="1525048" y="214027"/>
                </a:lnTo>
                <a:cubicBezTo>
                  <a:pt x="1530001" y="220218"/>
                  <a:pt x="1534858" y="226409"/>
                  <a:pt x="1539621" y="232696"/>
                </a:cubicBezTo>
                <a:lnTo>
                  <a:pt x="1528668" y="240983"/>
                </a:lnTo>
                <a:close/>
                <a:moveTo>
                  <a:pt x="928592" y="210407"/>
                </a:moveTo>
                <a:lnTo>
                  <a:pt x="917829" y="201930"/>
                </a:lnTo>
                <a:lnTo>
                  <a:pt x="932307" y="183451"/>
                </a:lnTo>
                <a:lnTo>
                  <a:pt x="943070" y="191929"/>
                </a:lnTo>
                <a:lnTo>
                  <a:pt x="928592" y="210407"/>
                </a:lnTo>
                <a:close/>
                <a:moveTo>
                  <a:pt x="1499521" y="204788"/>
                </a:moveTo>
                <a:cubicBezTo>
                  <a:pt x="1494473" y="198882"/>
                  <a:pt x="1489329" y="193072"/>
                  <a:pt x="1484091" y="187452"/>
                </a:cubicBezTo>
                <a:lnTo>
                  <a:pt x="1494187" y="178213"/>
                </a:lnTo>
                <a:cubicBezTo>
                  <a:pt x="1499521" y="184023"/>
                  <a:pt x="1504760" y="189928"/>
                  <a:pt x="1509998" y="195929"/>
                </a:cubicBezTo>
                <a:lnTo>
                  <a:pt x="1499616" y="204883"/>
                </a:lnTo>
                <a:close/>
                <a:moveTo>
                  <a:pt x="957644" y="173546"/>
                </a:moveTo>
                <a:lnTo>
                  <a:pt x="946976" y="164973"/>
                </a:lnTo>
                <a:cubicBezTo>
                  <a:pt x="951929" y="158877"/>
                  <a:pt x="956881" y="152686"/>
                  <a:pt x="961930" y="146685"/>
                </a:cubicBezTo>
                <a:lnTo>
                  <a:pt x="972503" y="155448"/>
                </a:lnTo>
                <a:cubicBezTo>
                  <a:pt x="967549" y="161449"/>
                  <a:pt x="962597" y="167449"/>
                  <a:pt x="957739" y="173546"/>
                </a:cubicBezTo>
                <a:close/>
                <a:moveTo>
                  <a:pt x="1467993" y="170593"/>
                </a:moveTo>
                <a:cubicBezTo>
                  <a:pt x="1462564" y="165068"/>
                  <a:pt x="1457039" y="159734"/>
                  <a:pt x="1451325" y="154400"/>
                </a:cubicBezTo>
                <a:lnTo>
                  <a:pt x="1460659" y="144399"/>
                </a:lnTo>
                <a:cubicBezTo>
                  <a:pt x="1466469" y="149828"/>
                  <a:pt x="1472089" y="155353"/>
                  <a:pt x="1477708" y="160972"/>
                </a:cubicBezTo>
                <a:lnTo>
                  <a:pt x="1467993" y="170593"/>
                </a:lnTo>
                <a:close/>
                <a:moveTo>
                  <a:pt x="1434179" y="138874"/>
                </a:moveTo>
                <a:cubicBezTo>
                  <a:pt x="1428369" y="133826"/>
                  <a:pt x="1422368" y="128873"/>
                  <a:pt x="1416367" y="124016"/>
                </a:cubicBezTo>
                <a:lnTo>
                  <a:pt x="1424940" y="113347"/>
                </a:lnTo>
                <a:cubicBezTo>
                  <a:pt x="1431132" y="118300"/>
                  <a:pt x="1437227" y="123349"/>
                  <a:pt x="1443133" y="128492"/>
                </a:cubicBezTo>
                <a:lnTo>
                  <a:pt x="1434179" y="138874"/>
                </a:lnTo>
                <a:close/>
                <a:moveTo>
                  <a:pt x="987552" y="137731"/>
                </a:moveTo>
                <a:lnTo>
                  <a:pt x="977265" y="128683"/>
                </a:lnTo>
                <a:lnTo>
                  <a:pt x="979456" y="126206"/>
                </a:lnTo>
                <a:cubicBezTo>
                  <a:pt x="983742" y="121348"/>
                  <a:pt x="988600" y="116396"/>
                  <a:pt x="993838" y="111347"/>
                </a:cubicBezTo>
                <a:lnTo>
                  <a:pt x="1003363" y="121158"/>
                </a:lnTo>
                <a:cubicBezTo>
                  <a:pt x="998410" y="126016"/>
                  <a:pt x="993838" y="130778"/>
                  <a:pt x="989743" y="135255"/>
                </a:cubicBezTo>
                <a:lnTo>
                  <a:pt x="987552" y="137731"/>
                </a:lnTo>
                <a:close/>
                <a:moveTo>
                  <a:pt x="1397984" y="109919"/>
                </a:moveTo>
                <a:cubicBezTo>
                  <a:pt x="1391793" y="105346"/>
                  <a:pt x="1385506" y="100965"/>
                  <a:pt x="1379030" y="96583"/>
                </a:cubicBezTo>
                <a:lnTo>
                  <a:pt x="1386649" y="85153"/>
                </a:lnTo>
                <a:cubicBezTo>
                  <a:pt x="1393222" y="89535"/>
                  <a:pt x="1399699" y="94107"/>
                  <a:pt x="1406081" y="98774"/>
                </a:cubicBezTo>
                <a:lnTo>
                  <a:pt x="1397984" y="109823"/>
                </a:lnTo>
                <a:close/>
                <a:moveTo>
                  <a:pt x="1020508" y="105632"/>
                </a:moveTo>
                <a:lnTo>
                  <a:pt x="1011650" y="95155"/>
                </a:lnTo>
                <a:cubicBezTo>
                  <a:pt x="1017556" y="90106"/>
                  <a:pt x="1023747" y="85153"/>
                  <a:pt x="1030224" y="80200"/>
                </a:cubicBezTo>
                <a:lnTo>
                  <a:pt x="1038511" y="91059"/>
                </a:lnTo>
                <a:cubicBezTo>
                  <a:pt x="1032225" y="95821"/>
                  <a:pt x="1026224" y="100679"/>
                  <a:pt x="1020508" y="105537"/>
                </a:cubicBezTo>
                <a:close/>
                <a:moveTo>
                  <a:pt x="1366743" y="88582"/>
                </a:moveTo>
                <a:lnTo>
                  <a:pt x="1346930" y="76009"/>
                </a:lnTo>
                <a:lnTo>
                  <a:pt x="1354265" y="64389"/>
                </a:lnTo>
                <a:lnTo>
                  <a:pt x="1374172" y="76962"/>
                </a:lnTo>
                <a:lnTo>
                  <a:pt x="1366838" y="88582"/>
                </a:lnTo>
                <a:close/>
                <a:moveTo>
                  <a:pt x="1057275" y="77533"/>
                </a:moveTo>
                <a:lnTo>
                  <a:pt x="1049465" y="66294"/>
                </a:lnTo>
                <a:cubicBezTo>
                  <a:pt x="1055942" y="61817"/>
                  <a:pt x="1062609" y="57436"/>
                  <a:pt x="1069372" y="53245"/>
                </a:cubicBezTo>
                <a:lnTo>
                  <a:pt x="1076611" y="64865"/>
                </a:lnTo>
                <a:cubicBezTo>
                  <a:pt x="1070039" y="68961"/>
                  <a:pt x="1063466" y="73247"/>
                  <a:pt x="1057180" y="77533"/>
                </a:cubicBezTo>
                <a:close/>
                <a:moveTo>
                  <a:pt x="1327023" y="63532"/>
                </a:moveTo>
                <a:lnTo>
                  <a:pt x="1307211" y="50959"/>
                </a:lnTo>
                <a:lnTo>
                  <a:pt x="1314545" y="39338"/>
                </a:lnTo>
                <a:lnTo>
                  <a:pt x="1334357" y="51911"/>
                </a:lnTo>
                <a:lnTo>
                  <a:pt x="1327023" y="63532"/>
                </a:lnTo>
                <a:close/>
                <a:moveTo>
                  <a:pt x="1096613" y="53054"/>
                </a:moveTo>
                <a:lnTo>
                  <a:pt x="1089946" y="41053"/>
                </a:lnTo>
                <a:cubicBezTo>
                  <a:pt x="1096899" y="37147"/>
                  <a:pt x="1103948" y="33433"/>
                  <a:pt x="1111091" y="30004"/>
                </a:cubicBezTo>
                <a:lnTo>
                  <a:pt x="1117092" y="42291"/>
                </a:lnTo>
                <a:cubicBezTo>
                  <a:pt x="1110234" y="45625"/>
                  <a:pt x="1103376" y="49244"/>
                  <a:pt x="1096613" y="53054"/>
                </a:cubicBezTo>
                <a:close/>
                <a:moveTo>
                  <a:pt x="1287304" y="38481"/>
                </a:moveTo>
                <a:lnTo>
                  <a:pt x="1267397" y="25908"/>
                </a:lnTo>
                <a:lnTo>
                  <a:pt x="1274731" y="14288"/>
                </a:lnTo>
                <a:lnTo>
                  <a:pt x="1294543" y="26860"/>
                </a:lnTo>
                <a:lnTo>
                  <a:pt x="1287208" y="38481"/>
                </a:lnTo>
                <a:close/>
                <a:moveTo>
                  <a:pt x="1138047" y="32861"/>
                </a:moveTo>
                <a:lnTo>
                  <a:pt x="1132809" y="20193"/>
                </a:lnTo>
                <a:cubicBezTo>
                  <a:pt x="1140428" y="17050"/>
                  <a:pt x="1147953" y="14192"/>
                  <a:pt x="1155287" y="11716"/>
                </a:cubicBezTo>
                <a:lnTo>
                  <a:pt x="1159669" y="24670"/>
                </a:lnTo>
                <a:cubicBezTo>
                  <a:pt x="1152715" y="27051"/>
                  <a:pt x="1145382" y="29718"/>
                  <a:pt x="1138143" y="32766"/>
                </a:cubicBezTo>
                <a:close/>
                <a:moveTo>
                  <a:pt x="1181576" y="18478"/>
                </a:moveTo>
                <a:lnTo>
                  <a:pt x="1178433" y="5144"/>
                </a:lnTo>
                <a:cubicBezTo>
                  <a:pt x="1186624" y="3239"/>
                  <a:pt x="1194721" y="1810"/>
                  <a:pt x="1202341" y="952"/>
                </a:cubicBezTo>
                <a:lnTo>
                  <a:pt x="1203865" y="14573"/>
                </a:lnTo>
                <a:cubicBezTo>
                  <a:pt x="1196721" y="15335"/>
                  <a:pt x="1189292" y="16669"/>
                  <a:pt x="1181576" y="18574"/>
                </a:cubicBezTo>
                <a:close/>
                <a:moveTo>
                  <a:pt x="1247870" y="17145"/>
                </a:moveTo>
                <a:cubicBezTo>
                  <a:pt x="1241203" y="15240"/>
                  <a:pt x="1233964" y="14097"/>
                  <a:pt x="1226249" y="13716"/>
                </a:cubicBezTo>
                <a:lnTo>
                  <a:pt x="1226916" y="0"/>
                </a:lnTo>
                <a:cubicBezTo>
                  <a:pt x="1235678" y="476"/>
                  <a:pt x="1243965" y="1810"/>
                  <a:pt x="1251585" y="4000"/>
                </a:cubicBezTo>
                <a:lnTo>
                  <a:pt x="1247775" y="17145"/>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6" name="Google Shape;308;p41"/>
          <p:cNvSpPr/>
          <p:nvPr/>
        </p:nvSpPr>
        <p:spPr>
          <a:xfrm rot="3612600">
            <a:off x="6930394" y="1870313"/>
            <a:ext cx="2878973" cy="4084203"/>
          </a:xfrm>
          <a:custGeom>
            <a:avLst/>
            <a:gdLst>
              <a:gd name="textAreaLeft" fmla="*/ 0 w 3224880"/>
              <a:gd name="textAreaRight" fmla="*/ 3225240 w 3224880"/>
              <a:gd name="textAreaTop" fmla="*/ 0 h 5294880"/>
              <a:gd name="textAreaBottom" fmla="*/ 5295240 h 5294880"/>
            </a:gdLst>
            <a:ahLst/>
            <a:cxnLst/>
            <a:rect l="textAreaLeft" t="textAreaTop" r="textAreaRight" b="textAreaBottom"/>
            <a:pathLst>
              <a:path w="886486" h="1382285">
                <a:moveTo>
                  <a:pt x="690045" y="38454"/>
                </a:moveTo>
                <a:cubicBezTo>
                  <a:pt x="532787" y="-42413"/>
                  <a:pt x="326761" y="11403"/>
                  <a:pt x="200936" y="133323"/>
                </a:cubicBezTo>
                <a:cubicBezTo>
                  <a:pt x="75110" y="255148"/>
                  <a:pt x="18818" y="430503"/>
                  <a:pt x="4054" y="602048"/>
                </a:cubicBezTo>
                <a:cubicBezTo>
                  <a:pt x="-10900" y="775689"/>
                  <a:pt x="13960" y="956759"/>
                  <a:pt x="104733" y="1107254"/>
                </a:cubicBezTo>
                <a:cubicBezTo>
                  <a:pt x="195506" y="1257749"/>
                  <a:pt x="358860" y="1372907"/>
                  <a:pt x="538883" y="1381765"/>
                </a:cubicBezTo>
                <a:cubicBezTo>
                  <a:pt x="639372" y="1386718"/>
                  <a:pt x="744718" y="1356428"/>
                  <a:pt x="814346" y="1286134"/>
                </a:cubicBezTo>
                <a:cubicBezTo>
                  <a:pt x="883974" y="1215839"/>
                  <a:pt x="909691" y="1102968"/>
                  <a:pt x="862447" y="1017053"/>
                </a:cubicBezTo>
                <a:cubicBezTo>
                  <a:pt x="823109" y="945710"/>
                  <a:pt x="743480" y="903229"/>
                  <a:pt x="696426" y="836363"/>
                </a:cubicBezTo>
                <a:cubicBezTo>
                  <a:pt x="642229" y="759306"/>
                  <a:pt x="639372" y="651483"/>
                  <a:pt x="689378" y="571759"/>
                </a:cubicBezTo>
                <a:cubicBezTo>
                  <a:pt x="713952" y="532611"/>
                  <a:pt x="749290" y="500893"/>
                  <a:pt x="776246" y="463174"/>
                </a:cubicBezTo>
                <a:cubicBezTo>
                  <a:pt x="869400" y="332777"/>
                  <a:pt x="845493" y="118083"/>
                  <a:pt x="690045" y="38264"/>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7" name="Google Shape;309;p41"/>
          <p:cNvSpPr/>
          <p:nvPr/>
        </p:nvSpPr>
        <p:spPr>
          <a:xfrm rot="7168200">
            <a:off x="630000" y="3826080"/>
            <a:ext cx="694440" cy="1544040"/>
          </a:xfrm>
          <a:custGeom>
            <a:avLst/>
            <a:gdLst>
              <a:gd name="textAreaLeft" fmla="*/ 0 w 694440"/>
              <a:gd name="textAreaRight" fmla="*/ 694800 w 694440"/>
              <a:gd name="textAreaTop" fmla="*/ 0 h 1544040"/>
              <a:gd name="textAreaBottom" fmla="*/ 1544400 h 1544040"/>
            </a:gdLst>
            <a:ahLst/>
            <a:cxnLst/>
            <a:rect l="textAreaLeft" t="textAreaTop" r="textAreaRight" b="textAreaBottom"/>
            <a:pathLst>
              <a:path w="303148" h="673968">
                <a:moveTo>
                  <a:pt x="6276" y="41516"/>
                </a:moveTo>
                <a:cubicBezTo>
                  <a:pt x="-13726" y="87903"/>
                  <a:pt x="18278" y="138576"/>
                  <a:pt x="43519" y="182296"/>
                </a:cubicBezTo>
                <a:cubicBezTo>
                  <a:pt x="93620" y="269164"/>
                  <a:pt x="120957" y="368890"/>
                  <a:pt x="122290" y="469093"/>
                </a:cubicBezTo>
                <a:cubicBezTo>
                  <a:pt x="122862" y="513861"/>
                  <a:pt x="118576" y="560057"/>
                  <a:pt x="133530" y="602348"/>
                </a:cubicBezTo>
                <a:cubicBezTo>
                  <a:pt x="148484" y="644544"/>
                  <a:pt x="190775" y="681787"/>
                  <a:pt x="234590" y="672547"/>
                </a:cubicBezTo>
                <a:cubicBezTo>
                  <a:pt x="266213" y="665880"/>
                  <a:pt x="289264" y="636829"/>
                  <a:pt x="297836" y="605682"/>
                </a:cubicBezTo>
                <a:cubicBezTo>
                  <a:pt x="306409" y="574535"/>
                  <a:pt x="303075" y="541483"/>
                  <a:pt x="298503" y="509479"/>
                </a:cubicBezTo>
                <a:cubicBezTo>
                  <a:pt x="279358" y="373462"/>
                  <a:pt x="237067" y="247923"/>
                  <a:pt x="187346" y="120669"/>
                </a:cubicBezTo>
                <a:cubicBezTo>
                  <a:pt x="173630" y="85522"/>
                  <a:pt x="166201" y="50470"/>
                  <a:pt x="136387" y="25228"/>
                </a:cubicBezTo>
                <a:cubicBezTo>
                  <a:pt x="96859" y="-8300"/>
                  <a:pt x="29993" y="-13634"/>
                  <a:pt x="6181" y="416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Google Shape;314;p42"/>
          <p:cNvSpPr/>
          <p:nvPr/>
        </p:nvSpPr>
        <p:spPr>
          <a:xfrm>
            <a:off x="3835440" y="1399320"/>
            <a:ext cx="1472400" cy="1386000"/>
          </a:xfrm>
          <a:custGeom>
            <a:avLst/>
            <a:gdLst>
              <a:gd name="textAreaLeft" fmla="*/ 0 w 1472400"/>
              <a:gd name="textAreaRight" fmla="*/ 1472760 w 1472400"/>
              <a:gd name="textAreaTop" fmla="*/ 0 h 1386000"/>
              <a:gd name="textAreaBottom" fmla="*/ 1386360 h 1386000"/>
            </a:gdLst>
            <a:ahLst/>
            <a:cxnLst/>
            <a:rect l="textAreaLeft" t="textAreaTop" r="textAreaRight" b="textAreaBottom"/>
            <a:pathLst>
              <a:path w="578162" h="560680">
                <a:moveTo>
                  <a:pt x="157452" y="106520"/>
                </a:moveTo>
                <a:cubicBezTo>
                  <a:pt x="145736" y="116807"/>
                  <a:pt x="134497" y="126522"/>
                  <a:pt x="123829" y="135000"/>
                </a:cubicBezTo>
                <a:cubicBezTo>
                  <a:pt x="60868" y="184815"/>
                  <a:pt x="4099" y="252252"/>
                  <a:pt x="194" y="336358"/>
                </a:cubicBezTo>
                <a:cubicBezTo>
                  <a:pt x="-3521" y="417035"/>
                  <a:pt x="46486" y="495330"/>
                  <a:pt x="116494" y="532573"/>
                </a:cubicBezTo>
                <a:cubicBezTo>
                  <a:pt x="186503" y="569816"/>
                  <a:pt x="272800" y="568482"/>
                  <a:pt x="345856" y="537812"/>
                </a:cubicBezTo>
                <a:cubicBezTo>
                  <a:pt x="418913" y="507237"/>
                  <a:pt x="479206" y="449610"/>
                  <a:pt x="522926" y="382364"/>
                </a:cubicBezTo>
                <a:cubicBezTo>
                  <a:pt x="569694" y="310450"/>
                  <a:pt x="598364" y="215581"/>
                  <a:pt x="561026" y="138143"/>
                </a:cubicBezTo>
                <a:cubicBezTo>
                  <a:pt x="527308" y="68039"/>
                  <a:pt x="455584" y="13461"/>
                  <a:pt x="378527" y="2126"/>
                </a:cubicBezTo>
                <a:cubicBezTo>
                  <a:pt x="281944" y="-12066"/>
                  <a:pt x="224603" y="47274"/>
                  <a:pt x="157357" y="106615"/>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9" name="PlaceHolder 1"/>
          <p:cNvSpPr>
            <a:spLocks noGrp="1"/>
          </p:cNvSpPr>
          <p:nvPr>
            <p:ph type="title"/>
          </p:nvPr>
        </p:nvSpPr>
        <p:spPr>
          <a:xfrm>
            <a:off x="2038320" y="3009960"/>
            <a:ext cx="5067000" cy="837720"/>
          </a:xfrm>
          <a:prstGeom prst="rect">
            <a:avLst/>
          </a:prstGeom>
          <a:noFill/>
          <a:ln w="0">
            <a:noFill/>
          </a:ln>
        </p:spPr>
        <p:txBody>
          <a:bodyPr lIns="91440" tIns="91440" rIns="91440" bIns="91440" anchor="b">
            <a:normAutofit fontScale="87394"/>
          </a:bodyPr>
          <a:lstStyle/>
          <a:p>
            <a:pPr indent="0" algn="ctr">
              <a:lnSpc>
                <a:spcPct val="100000"/>
              </a:lnSpc>
              <a:buNone/>
              <a:tabLst>
                <a:tab pos="0" algn="l"/>
              </a:tabLst>
            </a:pPr>
            <a:r>
              <a:rPr lang="en" sz="5000" b="0" strike="noStrike" spc="-1">
                <a:solidFill>
                  <a:schemeClr val="accent1"/>
                </a:solidFill>
                <a:latin typeface="Caveat Brush"/>
                <a:ea typeface="Caveat Brush"/>
              </a:rPr>
              <a:t>Define</a:t>
            </a:r>
            <a:endParaRPr lang="fr-FR" sz="5000" b="0" strike="noStrike" spc="-1">
              <a:solidFill>
                <a:schemeClr val="dk1"/>
              </a:solidFill>
              <a:latin typeface="Arial"/>
            </a:endParaRPr>
          </a:p>
        </p:txBody>
      </p:sp>
      <p:sp>
        <p:nvSpPr>
          <p:cNvPr id="220" name="PlaceHolder 2"/>
          <p:cNvSpPr>
            <a:spLocks noGrp="1"/>
          </p:cNvSpPr>
          <p:nvPr>
            <p:ph type="title"/>
          </p:nvPr>
        </p:nvSpPr>
        <p:spPr>
          <a:xfrm>
            <a:off x="3990960" y="1562040"/>
            <a:ext cx="1152000" cy="1018800"/>
          </a:xfrm>
          <a:prstGeom prst="rect">
            <a:avLst/>
          </a:prstGeom>
          <a:noFill/>
          <a:ln w="0">
            <a:noFill/>
          </a:ln>
        </p:spPr>
        <p:txBody>
          <a:bodyPr lIns="91440" tIns="91440" rIns="91440" bIns="91440" anchor="ctr">
            <a:normAutofit fontScale="93651"/>
          </a:bodyPr>
          <a:lstStyle/>
          <a:p>
            <a:pPr indent="0" algn="ctr">
              <a:lnSpc>
                <a:spcPct val="100000"/>
              </a:lnSpc>
              <a:buNone/>
              <a:tabLst>
                <a:tab pos="0" algn="l"/>
              </a:tabLst>
            </a:pPr>
            <a:r>
              <a:rPr lang="en" sz="6000" b="0" strike="noStrike" spc="-1">
                <a:solidFill>
                  <a:schemeClr val="lt1"/>
                </a:solidFill>
                <a:latin typeface="Caveat Brush"/>
                <a:ea typeface="Caveat Brush"/>
              </a:rPr>
              <a:t>03</a:t>
            </a:r>
            <a:endParaRPr lang="fr-FR" sz="6000" b="0" strike="noStrike" spc="-1">
              <a:solidFill>
                <a:schemeClr val="dk1"/>
              </a:solidFill>
              <a:latin typeface="Arial"/>
            </a:endParaRPr>
          </a:p>
        </p:txBody>
      </p:sp>
      <p:sp>
        <p:nvSpPr>
          <p:cNvPr id="221" name="PlaceHolder 3"/>
          <p:cNvSpPr>
            <a:spLocks noGrp="1"/>
          </p:cNvSpPr>
          <p:nvPr>
            <p:ph type="subTitle"/>
          </p:nvPr>
        </p:nvSpPr>
        <p:spPr>
          <a:xfrm>
            <a:off x="2038320" y="3762360"/>
            <a:ext cx="5067000" cy="466200"/>
          </a:xfrm>
          <a:prstGeom prst="rect">
            <a:avLst/>
          </a:prstGeom>
          <a:noFill/>
          <a:ln w="0">
            <a:noFill/>
          </a:ln>
        </p:spPr>
        <p:txBody>
          <a:bodyPr lIns="91440" tIns="91440" rIns="91440" bIns="91440" anchor="t">
            <a:normAutofit/>
          </a:bodyPr>
          <a:lstStyle/>
          <a:p>
            <a:pPr indent="0" algn="ctr">
              <a:buNone/>
            </a:pPr>
            <a:endParaRPr lang="en-US" sz="1600" b="0" strike="noStrike" spc="-1">
              <a:solidFill>
                <a:schemeClr val="accent1"/>
              </a:solidFill>
              <a:latin typeface="Albert Sans"/>
              <a:ea typeface="Albert Sans"/>
            </a:endParaRPr>
          </a:p>
        </p:txBody>
      </p:sp>
      <p:sp>
        <p:nvSpPr>
          <p:cNvPr id="222" name="Google Shape;318;p42"/>
          <p:cNvSpPr/>
          <p:nvPr/>
        </p:nvSpPr>
        <p:spPr>
          <a:xfrm rot="9796800">
            <a:off x="5485692" y="-696212"/>
            <a:ext cx="4247640" cy="4410720"/>
          </a:xfrm>
          <a:custGeom>
            <a:avLst/>
            <a:gdLst>
              <a:gd name="textAreaLeft" fmla="*/ 0 w 4247640"/>
              <a:gd name="textAreaRight" fmla="*/ 4248000 w 4247640"/>
              <a:gd name="textAreaTop" fmla="*/ 0 h 4410720"/>
              <a:gd name="textAreaBottom" fmla="*/ 4411080 h 4410720"/>
            </a:gdLst>
            <a:ahLst/>
            <a:cxnLst/>
            <a:rect l="textAreaLeft" t="textAreaTop" r="textAreaRight" b="textAreaBottom"/>
            <a:pathLst>
              <a:path w="276908" h="287550">
                <a:moveTo>
                  <a:pt x="130073" y="275114"/>
                </a:moveTo>
                <a:cubicBezTo>
                  <a:pt x="84543" y="257493"/>
                  <a:pt x="34823" y="235966"/>
                  <a:pt x="13868" y="191008"/>
                </a:cubicBezTo>
                <a:cubicBezTo>
                  <a:pt x="5581" y="173196"/>
                  <a:pt x="2723" y="153289"/>
                  <a:pt x="1104" y="133668"/>
                </a:cubicBezTo>
                <a:cubicBezTo>
                  <a:pt x="-1182" y="105854"/>
                  <a:pt x="-991" y="76327"/>
                  <a:pt x="12344" y="51943"/>
                </a:cubicBezTo>
                <a:cubicBezTo>
                  <a:pt x="29203" y="21177"/>
                  <a:pt x="64064" y="4699"/>
                  <a:pt x="98259" y="603"/>
                </a:cubicBezTo>
                <a:cubicBezTo>
                  <a:pt x="119690" y="-1969"/>
                  <a:pt x="146551" y="3270"/>
                  <a:pt x="153123" y="24321"/>
                </a:cubicBezTo>
                <a:cubicBezTo>
                  <a:pt x="159981" y="46514"/>
                  <a:pt x="138740" y="68707"/>
                  <a:pt x="141312" y="91853"/>
                </a:cubicBezTo>
                <a:cubicBezTo>
                  <a:pt x="143312" y="109665"/>
                  <a:pt x="159029" y="122714"/>
                  <a:pt x="175316" y="129191"/>
                </a:cubicBezTo>
                <a:cubicBezTo>
                  <a:pt x="191604" y="135668"/>
                  <a:pt x="209416" y="137573"/>
                  <a:pt x="225608" y="144431"/>
                </a:cubicBezTo>
                <a:cubicBezTo>
                  <a:pt x="250754" y="154908"/>
                  <a:pt x="271043" y="178149"/>
                  <a:pt x="275900" y="205486"/>
                </a:cubicBezTo>
                <a:cubicBezTo>
                  <a:pt x="280663" y="232823"/>
                  <a:pt x="268280" y="263208"/>
                  <a:pt x="244563" y="276543"/>
                </a:cubicBezTo>
                <a:cubicBezTo>
                  <a:pt x="228656" y="285496"/>
                  <a:pt x="209797" y="286544"/>
                  <a:pt x="191699" y="287401"/>
                </a:cubicBezTo>
                <a:cubicBezTo>
                  <a:pt x="174173" y="288258"/>
                  <a:pt x="156838" y="285591"/>
                  <a:pt x="130168" y="27530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3" name="Google Shape;319;p42"/>
          <p:cNvSpPr/>
          <p:nvPr/>
        </p:nvSpPr>
        <p:spPr>
          <a:xfrm rot="1440000">
            <a:off x="2542342" y="502355"/>
            <a:ext cx="1299314" cy="1027092"/>
          </a:xfrm>
          <a:custGeom>
            <a:avLst/>
            <a:gdLst>
              <a:gd name="textAreaLeft" fmla="*/ 0 w 1179000"/>
              <a:gd name="textAreaRight" fmla="*/ 1179360 w 1179000"/>
              <a:gd name="textAreaTop" fmla="*/ 0 h 1365480"/>
              <a:gd name="textAreaBottom" fmla="*/ 1365840 h 1365480"/>
            </a:gdLst>
            <a:ahLst/>
            <a:cxnLst/>
            <a:rect l="textAreaLeft" t="textAreaTop" r="textAreaRight" b="textAreaBottom"/>
            <a:pathLst>
              <a:path w="1075931" h="1245984">
                <a:moveTo>
                  <a:pt x="928294" y="352444"/>
                </a:moveTo>
                <a:cubicBezTo>
                  <a:pt x="982968" y="292056"/>
                  <a:pt x="1032403" y="226714"/>
                  <a:pt x="1075932" y="157563"/>
                </a:cubicBezTo>
                <a:cubicBezTo>
                  <a:pt x="986587" y="92888"/>
                  <a:pt x="880193" y="58122"/>
                  <a:pt x="773894" y="31262"/>
                </a:cubicBezTo>
                <a:cubicBezTo>
                  <a:pt x="694170" y="11164"/>
                  <a:pt x="612255" y="-5029"/>
                  <a:pt x="530435" y="1448"/>
                </a:cubicBezTo>
                <a:cubicBezTo>
                  <a:pt x="390322" y="12592"/>
                  <a:pt x="260211" y="91079"/>
                  <a:pt x="167152" y="198901"/>
                </a:cubicBezTo>
                <a:cubicBezTo>
                  <a:pt x="29325" y="358540"/>
                  <a:pt x="-31349" y="586759"/>
                  <a:pt x="15799" y="794309"/>
                </a:cubicBezTo>
                <a:cubicBezTo>
                  <a:pt x="62948" y="1001764"/>
                  <a:pt x="219444" y="1181405"/>
                  <a:pt x="417659" y="1245985"/>
                </a:cubicBezTo>
                <a:cubicBezTo>
                  <a:pt x="472523" y="1153592"/>
                  <a:pt x="527387" y="1061105"/>
                  <a:pt x="582251" y="968712"/>
                </a:cubicBezTo>
                <a:cubicBezTo>
                  <a:pt x="460807" y="931755"/>
                  <a:pt x="350794" y="844792"/>
                  <a:pt x="301930" y="725063"/>
                </a:cubicBezTo>
                <a:cubicBezTo>
                  <a:pt x="253067" y="605429"/>
                  <a:pt x="274594" y="454171"/>
                  <a:pt x="367367" y="365779"/>
                </a:cubicBezTo>
                <a:cubicBezTo>
                  <a:pt x="436900" y="299485"/>
                  <a:pt x="537007" y="274244"/>
                  <a:pt x="631876" y="280912"/>
                </a:cubicBezTo>
                <a:cubicBezTo>
                  <a:pt x="726650" y="287579"/>
                  <a:pt x="817328" y="323107"/>
                  <a:pt x="928199" y="352540"/>
                </a:cubicBezTo>
                <a:close/>
              </a:path>
            </a:pathLst>
          </a:custGeom>
          <a:solidFill>
            <a:schemeClr val="accent1">
              <a:lumMod val="50000"/>
            </a:scheme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4" name="Google Shape;320;p42"/>
          <p:cNvSpPr/>
          <p:nvPr/>
        </p:nvSpPr>
        <p:spPr>
          <a:xfrm rot="2390400">
            <a:off x="1621440" y="1401120"/>
            <a:ext cx="842400" cy="743040"/>
          </a:xfrm>
          <a:custGeom>
            <a:avLst/>
            <a:gdLst>
              <a:gd name="textAreaLeft" fmla="*/ 0 w 842400"/>
              <a:gd name="textAreaRight" fmla="*/ 842760 w 842400"/>
              <a:gd name="textAreaTop" fmla="*/ 0 h 743040"/>
              <a:gd name="textAreaBottom" fmla="*/ 743400 h 743040"/>
            </a:gdLst>
            <a:ahLst/>
            <a:cxnLst/>
            <a:rect l="textAreaLeft" t="textAreaTop" r="textAreaRight" b="textAreaBottom"/>
            <a:pathLst>
              <a:path w="579097" h="510716">
                <a:moveTo>
                  <a:pt x="210945" y="39399"/>
                </a:moveTo>
                <a:cubicBezTo>
                  <a:pt x="111789" y="86929"/>
                  <a:pt x="35780" y="180083"/>
                  <a:pt x="9110" y="286668"/>
                </a:cubicBezTo>
                <a:cubicBezTo>
                  <a:pt x="-1749" y="330102"/>
                  <a:pt x="-4606" y="376870"/>
                  <a:pt x="10062" y="419161"/>
                </a:cubicBezTo>
                <a:cubicBezTo>
                  <a:pt x="24731" y="461452"/>
                  <a:pt x="59211" y="498504"/>
                  <a:pt x="102931" y="508124"/>
                </a:cubicBezTo>
                <a:cubicBezTo>
                  <a:pt x="170749" y="522983"/>
                  <a:pt x="234662" y="471453"/>
                  <a:pt x="278572" y="417827"/>
                </a:cubicBezTo>
                <a:cubicBezTo>
                  <a:pt x="322577" y="364106"/>
                  <a:pt x="363630" y="301051"/>
                  <a:pt x="429257" y="278476"/>
                </a:cubicBezTo>
                <a:cubicBezTo>
                  <a:pt x="453546" y="270094"/>
                  <a:pt x="479740" y="267999"/>
                  <a:pt x="503552" y="258188"/>
                </a:cubicBezTo>
                <a:cubicBezTo>
                  <a:pt x="589944" y="222469"/>
                  <a:pt x="606708" y="90548"/>
                  <a:pt x="530508" y="36541"/>
                </a:cubicBezTo>
                <a:cubicBezTo>
                  <a:pt x="446974" y="-22609"/>
                  <a:pt x="295907" y="-1273"/>
                  <a:pt x="211040" y="39399"/>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5" name="Google Shape;321;p42"/>
          <p:cNvSpPr/>
          <p:nvPr/>
        </p:nvSpPr>
        <p:spPr>
          <a:xfrm rot="11417400">
            <a:off x="2908663" y="906080"/>
            <a:ext cx="2883240" cy="2568960"/>
          </a:xfrm>
          <a:custGeom>
            <a:avLst/>
            <a:gdLst>
              <a:gd name="textAreaLeft" fmla="*/ 0 w 2883240"/>
              <a:gd name="textAreaRight" fmla="*/ 2883600 w 2883240"/>
              <a:gd name="textAreaTop" fmla="*/ 0 h 2568960"/>
              <a:gd name="textAreaBottom" fmla="*/ 2569320 h 2568960"/>
            </a:gdLst>
            <a:ahLst/>
            <a:cxnLst/>
            <a:rect l="textAreaLeft" t="textAreaTop" r="textAreaRight" b="textAreaBottom"/>
            <a:pathLst>
              <a:path w="1776031" h="1582483">
                <a:moveTo>
                  <a:pt x="804196" y="1582484"/>
                </a:moveTo>
                <a:lnTo>
                  <a:pt x="804196" y="1568768"/>
                </a:lnTo>
                <a:cubicBezTo>
                  <a:pt x="811911" y="1568768"/>
                  <a:pt x="819722" y="1568768"/>
                  <a:pt x="827532" y="1568482"/>
                </a:cubicBezTo>
                <a:lnTo>
                  <a:pt x="827818" y="1582198"/>
                </a:lnTo>
                <a:cubicBezTo>
                  <a:pt x="819912" y="1582388"/>
                  <a:pt x="812101" y="1582484"/>
                  <a:pt x="804196" y="1582484"/>
                </a:cubicBezTo>
                <a:close/>
                <a:moveTo>
                  <a:pt x="780574" y="1582293"/>
                </a:moveTo>
                <a:cubicBezTo>
                  <a:pt x="772668" y="1582103"/>
                  <a:pt x="764858" y="1581912"/>
                  <a:pt x="756952" y="1581531"/>
                </a:cubicBezTo>
                <a:lnTo>
                  <a:pt x="757523" y="1567815"/>
                </a:lnTo>
                <a:cubicBezTo>
                  <a:pt x="765334" y="1568101"/>
                  <a:pt x="773049" y="1568387"/>
                  <a:pt x="780860" y="1568577"/>
                </a:cubicBezTo>
                <a:lnTo>
                  <a:pt x="780574" y="1582293"/>
                </a:lnTo>
                <a:close/>
                <a:moveTo>
                  <a:pt x="851440" y="1581531"/>
                </a:moveTo>
                <a:lnTo>
                  <a:pt x="850868" y="1567815"/>
                </a:lnTo>
                <a:cubicBezTo>
                  <a:pt x="858679" y="1567529"/>
                  <a:pt x="866394" y="1567053"/>
                  <a:pt x="874205" y="1566577"/>
                </a:cubicBezTo>
                <a:lnTo>
                  <a:pt x="875062" y="1580293"/>
                </a:lnTo>
                <a:cubicBezTo>
                  <a:pt x="867156" y="1580769"/>
                  <a:pt x="859346" y="1581150"/>
                  <a:pt x="851440" y="1581531"/>
                </a:cubicBezTo>
                <a:close/>
                <a:moveTo>
                  <a:pt x="733330" y="1580293"/>
                </a:moveTo>
                <a:cubicBezTo>
                  <a:pt x="725424" y="1579817"/>
                  <a:pt x="717613" y="1579150"/>
                  <a:pt x="709708" y="1578483"/>
                </a:cubicBezTo>
                <a:lnTo>
                  <a:pt x="710851" y="1564862"/>
                </a:lnTo>
                <a:cubicBezTo>
                  <a:pt x="718566" y="1565529"/>
                  <a:pt x="726376" y="1566101"/>
                  <a:pt x="734092" y="1566577"/>
                </a:cubicBezTo>
                <a:lnTo>
                  <a:pt x="733235" y="1580293"/>
                </a:lnTo>
                <a:close/>
                <a:moveTo>
                  <a:pt x="898588" y="1578578"/>
                </a:moveTo>
                <a:lnTo>
                  <a:pt x="897446" y="1564958"/>
                </a:lnTo>
                <a:cubicBezTo>
                  <a:pt x="905161" y="1564291"/>
                  <a:pt x="912971" y="1563624"/>
                  <a:pt x="920687" y="1562862"/>
                </a:cubicBezTo>
                <a:lnTo>
                  <a:pt x="922020" y="1576483"/>
                </a:lnTo>
                <a:cubicBezTo>
                  <a:pt x="914210" y="1577245"/>
                  <a:pt x="906304" y="1578007"/>
                  <a:pt x="898493" y="1578578"/>
                </a:cubicBezTo>
                <a:close/>
                <a:moveTo>
                  <a:pt x="686276" y="1576197"/>
                </a:moveTo>
                <a:cubicBezTo>
                  <a:pt x="678466" y="1575340"/>
                  <a:pt x="670655" y="1574387"/>
                  <a:pt x="662749" y="1573339"/>
                </a:cubicBezTo>
                <a:lnTo>
                  <a:pt x="664559" y="1559719"/>
                </a:lnTo>
                <a:cubicBezTo>
                  <a:pt x="672274" y="1560767"/>
                  <a:pt x="679990" y="1561719"/>
                  <a:pt x="687705" y="1562576"/>
                </a:cubicBezTo>
                <a:lnTo>
                  <a:pt x="686181" y="1576197"/>
                </a:lnTo>
                <a:close/>
                <a:moveTo>
                  <a:pt x="945547" y="1573911"/>
                </a:moveTo>
                <a:lnTo>
                  <a:pt x="943928" y="1560290"/>
                </a:lnTo>
                <a:cubicBezTo>
                  <a:pt x="951643" y="1559338"/>
                  <a:pt x="959358" y="1558385"/>
                  <a:pt x="967073" y="1557338"/>
                </a:cubicBezTo>
                <a:lnTo>
                  <a:pt x="968978" y="1570958"/>
                </a:lnTo>
                <a:cubicBezTo>
                  <a:pt x="961168" y="1572006"/>
                  <a:pt x="953357" y="1573054"/>
                  <a:pt x="945547" y="1573911"/>
                </a:cubicBezTo>
                <a:close/>
                <a:moveTo>
                  <a:pt x="639318" y="1569815"/>
                </a:moveTo>
                <a:cubicBezTo>
                  <a:pt x="631508" y="1568577"/>
                  <a:pt x="623792" y="1567243"/>
                  <a:pt x="615982" y="1565815"/>
                </a:cubicBezTo>
                <a:lnTo>
                  <a:pt x="618459" y="1552385"/>
                </a:lnTo>
                <a:cubicBezTo>
                  <a:pt x="626078" y="1553813"/>
                  <a:pt x="633794" y="1555147"/>
                  <a:pt x="641413" y="1556385"/>
                </a:cubicBezTo>
                <a:lnTo>
                  <a:pt x="639223" y="1569910"/>
                </a:lnTo>
                <a:close/>
                <a:moveTo>
                  <a:pt x="992315" y="1567529"/>
                </a:moveTo>
                <a:lnTo>
                  <a:pt x="990219" y="1554004"/>
                </a:lnTo>
                <a:cubicBezTo>
                  <a:pt x="997934" y="1552861"/>
                  <a:pt x="1005649" y="1551527"/>
                  <a:pt x="1013269" y="1550289"/>
                </a:cubicBezTo>
                <a:lnTo>
                  <a:pt x="1015556" y="1563814"/>
                </a:lnTo>
                <a:cubicBezTo>
                  <a:pt x="1007841" y="1565148"/>
                  <a:pt x="1000030" y="1566386"/>
                  <a:pt x="992219" y="1567625"/>
                </a:cubicBezTo>
                <a:close/>
                <a:moveTo>
                  <a:pt x="592836" y="1561148"/>
                </a:moveTo>
                <a:cubicBezTo>
                  <a:pt x="585121" y="1559528"/>
                  <a:pt x="577406" y="1557814"/>
                  <a:pt x="569785" y="1555909"/>
                </a:cubicBezTo>
                <a:lnTo>
                  <a:pt x="572929" y="1542574"/>
                </a:lnTo>
                <a:cubicBezTo>
                  <a:pt x="580454" y="1544384"/>
                  <a:pt x="588074" y="1546098"/>
                  <a:pt x="595694" y="1547717"/>
                </a:cubicBezTo>
                <a:lnTo>
                  <a:pt x="592836" y="1561148"/>
                </a:lnTo>
                <a:close/>
                <a:moveTo>
                  <a:pt x="1038892" y="1559528"/>
                </a:moveTo>
                <a:lnTo>
                  <a:pt x="1036320" y="1546098"/>
                </a:lnTo>
                <a:cubicBezTo>
                  <a:pt x="1043940" y="1544669"/>
                  <a:pt x="1051655" y="1543145"/>
                  <a:pt x="1059275" y="1541621"/>
                </a:cubicBezTo>
                <a:lnTo>
                  <a:pt x="1062038" y="1555052"/>
                </a:lnTo>
                <a:cubicBezTo>
                  <a:pt x="1054323" y="1556671"/>
                  <a:pt x="1046607" y="1558195"/>
                  <a:pt x="1038892" y="1559624"/>
                </a:cubicBezTo>
                <a:close/>
                <a:moveTo>
                  <a:pt x="546830" y="1550194"/>
                </a:moveTo>
                <a:cubicBezTo>
                  <a:pt x="539210" y="1548193"/>
                  <a:pt x="531591" y="1546003"/>
                  <a:pt x="524065" y="1543812"/>
                </a:cubicBezTo>
                <a:lnTo>
                  <a:pt x="527971" y="1530668"/>
                </a:lnTo>
                <a:cubicBezTo>
                  <a:pt x="535400" y="1532858"/>
                  <a:pt x="542925" y="1534954"/>
                  <a:pt x="550450" y="1536954"/>
                </a:cubicBezTo>
                <a:lnTo>
                  <a:pt x="546926" y="1550194"/>
                </a:lnTo>
                <a:close/>
                <a:moveTo>
                  <a:pt x="1085088" y="1550099"/>
                </a:moveTo>
                <a:lnTo>
                  <a:pt x="1082135" y="1536764"/>
                </a:lnTo>
                <a:cubicBezTo>
                  <a:pt x="1089755" y="1535049"/>
                  <a:pt x="1097375" y="1533335"/>
                  <a:pt x="1104900" y="1531525"/>
                </a:cubicBezTo>
                <a:lnTo>
                  <a:pt x="1108043" y="1544860"/>
                </a:lnTo>
                <a:cubicBezTo>
                  <a:pt x="1100423" y="1546670"/>
                  <a:pt x="1092708" y="1548384"/>
                  <a:pt x="1085088" y="1550099"/>
                </a:cubicBezTo>
                <a:close/>
                <a:moveTo>
                  <a:pt x="1130999" y="1539240"/>
                </a:moveTo>
                <a:lnTo>
                  <a:pt x="1127665" y="1526000"/>
                </a:lnTo>
                <a:cubicBezTo>
                  <a:pt x="1135190" y="1524095"/>
                  <a:pt x="1142810" y="1522095"/>
                  <a:pt x="1150334" y="1520095"/>
                </a:cubicBezTo>
                <a:lnTo>
                  <a:pt x="1153858" y="1533335"/>
                </a:lnTo>
                <a:cubicBezTo>
                  <a:pt x="1146239" y="1535335"/>
                  <a:pt x="1138619" y="1537335"/>
                  <a:pt x="1130999" y="1539240"/>
                </a:cubicBezTo>
                <a:close/>
                <a:moveTo>
                  <a:pt x="501396" y="1536859"/>
                </a:moveTo>
                <a:cubicBezTo>
                  <a:pt x="493871" y="1534478"/>
                  <a:pt x="486442" y="1531906"/>
                  <a:pt x="478917" y="1529334"/>
                </a:cubicBezTo>
                <a:lnTo>
                  <a:pt x="483489" y="1516380"/>
                </a:lnTo>
                <a:cubicBezTo>
                  <a:pt x="490823" y="1518952"/>
                  <a:pt x="498158" y="1521428"/>
                  <a:pt x="505587" y="1523810"/>
                </a:cubicBezTo>
                <a:lnTo>
                  <a:pt x="501396" y="1536859"/>
                </a:lnTo>
                <a:close/>
                <a:moveTo>
                  <a:pt x="1176528" y="1527048"/>
                </a:moveTo>
                <a:lnTo>
                  <a:pt x="1172813" y="1513904"/>
                </a:lnTo>
                <a:cubicBezTo>
                  <a:pt x="1180338" y="1511808"/>
                  <a:pt x="1187767" y="1509617"/>
                  <a:pt x="1195293" y="1507331"/>
                </a:cubicBezTo>
                <a:lnTo>
                  <a:pt x="1199198" y="1520476"/>
                </a:lnTo>
                <a:cubicBezTo>
                  <a:pt x="1191673" y="1522762"/>
                  <a:pt x="1184148" y="1524953"/>
                  <a:pt x="1176528" y="1527048"/>
                </a:cubicBezTo>
                <a:close/>
                <a:moveTo>
                  <a:pt x="456724" y="1521143"/>
                </a:moveTo>
                <a:cubicBezTo>
                  <a:pt x="449390" y="1518285"/>
                  <a:pt x="442055" y="1515428"/>
                  <a:pt x="434721" y="1512380"/>
                </a:cubicBezTo>
                <a:lnTo>
                  <a:pt x="439960" y="1499711"/>
                </a:lnTo>
                <a:cubicBezTo>
                  <a:pt x="447104" y="1502664"/>
                  <a:pt x="454342" y="1505522"/>
                  <a:pt x="461581" y="1508284"/>
                </a:cubicBezTo>
                <a:lnTo>
                  <a:pt x="456724" y="1521047"/>
                </a:lnTo>
                <a:close/>
                <a:moveTo>
                  <a:pt x="1221772" y="1513523"/>
                </a:moveTo>
                <a:lnTo>
                  <a:pt x="1217676" y="1500473"/>
                </a:lnTo>
                <a:cubicBezTo>
                  <a:pt x="1225106" y="1498187"/>
                  <a:pt x="1232535" y="1495806"/>
                  <a:pt x="1239965" y="1493330"/>
                </a:cubicBezTo>
                <a:lnTo>
                  <a:pt x="1244251" y="1506379"/>
                </a:lnTo>
                <a:cubicBezTo>
                  <a:pt x="1236726" y="1508855"/>
                  <a:pt x="1229297" y="1511237"/>
                  <a:pt x="1221772" y="1513618"/>
                </a:cubicBezTo>
                <a:close/>
                <a:moveTo>
                  <a:pt x="413004" y="1503045"/>
                </a:moveTo>
                <a:cubicBezTo>
                  <a:pt x="405765" y="1499807"/>
                  <a:pt x="398621" y="1496473"/>
                  <a:pt x="391573" y="1493044"/>
                </a:cubicBezTo>
                <a:lnTo>
                  <a:pt x="397478" y="1480661"/>
                </a:lnTo>
                <a:cubicBezTo>
                  <a:pt x="404431" y="1483995"/>
                  <a:pt x="411480" y="1487329"/>
                  <a:pt x="418624" y="1490472"/>
                </a:cubicBezTo>
                <a:lnTo>
                  <a:pt x="413004" y="1502950"/>
                </a:lnTo>
                <a:close/>
                <a:moveTo>
                  <a:pt x="1266539" y="1498759"/>
                </a:moveTo>
                <a:lnTo>
                  <a:pt x="1262063" y="1485805"/>
                </a:lnTo>
                <a:cubicBezTo>
                  <a:pt x="1269397" y="1483233"/>
                  <a:pt x="1276731" y="1480661"/>
                  <a:pt x="1284066" y="1477994"/>
                </a:cubicBezTo>
                <a:lnTo>
                  <a:pt x="1288733" y="1490853"/>
                </a:lnTo>
                <a:cubicBezTo>
                  <a:pt x="1281303" y="1493520"/>
                  <a:pt x="1273969" y="1496187"/>
                  <a:pt x="1266539" y="1498759"/>
                </a:cubicBezTo>
                <a:close/>
                <a:moveTo>
                  <a:pt x="1310831" y="1482566"/>
                </a:moveTo>
                <a:lnTo>
                  <a:pt x="1305878" y="1469803"/>
                </a:lnTo>
                <a:cubicBezTo>
                  <a:pt x="1313117" y="1467041"/>
                  <a:pt x="1320356" y="1464088"/>
                  <a:pt x="1327594" y="1461135"/>
                </a:cubicBezTo>
                <a:lnTo>
                  <a:pt x="1332738" y="1473803"/>
                </a:lnTo>
                <a:cubicBezTo>
                  <a:pt x="1325404" y="1476756"/>
                  <a:pt x="1318165" y="1479709"/>
                  <a:pt x="1310831" y="1482566"/>
                </a:cubicBezTo>
                <a:close/>
                <a:moveTo>
                  <a:pt x="370332" y="1482471"/>
                </a:moveTo>
                <a:cubicBezTo>
                  <a:pt x="363283" y="1478852"/>
                  <a:pt x="356330" y="1475137"/>
                  <a:pt x="349473" y="1471232"/>
                </a:cubicBezTo>
                <a:lnTo>
                  <a:pt x="356140" y="1459230"/>
                </a:lnTo>
                <a:cubicBezTo>
                  <a:pt x="362903" y="1463040"/>
                  <a:pt x="369760" y="1466660"/>
                  <a:pt x="376619" y="1470279"/>
                </a:cubicBezTo>
                <a:lnTo>
                  <a:pt x="370332" y="1482471"/>
                </a:lnTo>
                <a:close/>
                <a:moveTo>
                  <a:pt x="1354550" y="1464659"/>
                </a:moveTo>
                <a:lnTo>
                  <a:pt x="1349121" y="1452086"/>
                </a:lnTo>
                <a:cubicBezTo>
                  <a:pt x="1356265" y="1449038"/>
                  <a:pt x="1363408" y="1445800"/>
                  <a:pt x="1370457" y="1442561"/>
                </a:cubicBezTo>
                <a:lnTo>
                  <a:pt x="1376172" y="1455039"/>
                </a:lnTo>
                <a:cubicBezTo>
                  <a:pt x="1369028" y="1458278"/>
                  <a:pt x="1361789" y="1461516"/>
                  <a:pt x="1354550" y="1464659"/>
                </a:cubicBezTo>
                <a:close/>
                <a:moveTo>
                  <a:pt x="328994" y="1459516"/>
                </a:moveTo>
                <a:cubicBezTo>
                  <a:pt x="322231" y="1455515"/>
                  <a:pt x="315468" y="1451324"/>
                  <a:pt x="308801" y="1447038"/>
                </a:cubicBezTo>
                <a:lnTo>
                  <a:pt x="316135" y="1435513"/>
                </a:lnTo>
                <a:cubicBezTo>
                  <a:pt x="322707" y="1439704"/>
                  <a:pt x="329279" y="1443800"/>
                  <a:pt x="335947" y="1447705"/>
                </a:cubicBezTo>
                <a:lnTo>
                  <a:pt x="328898" y="1459516"/>
                </a:lnTo>
                <a:close/>
                <a:moveTo>
                  <a:pt x="1397603" y="1445038"/>
                </a:moveTo>
                <a:lnTo>
                  <a:pt x="1391603" y="1432751"/>
                </a:lnTo>
                <a:cubicBezTo>
                  <a:pt x="1398651" y="1429322"/>
                  <a:pt x="1405604" y="1425893"/>
                  <a:pt x="1412462" y="1422368"/>
                </a:cubicBezTo>
                <a:lnTo>
                  <a:pt x="1418749" y="1434560"/>
                </a:lnTo>
                <a:cubicBezTo>
                  <a:pt x="1411700" y="1438180"/>
                  <a:pt x="1404652" y="1441704"/>
                  <a:pt x="1397603" y="1445133"/>
                </a:cubicBezTo>
                <a:close/>
                <a:moveTo>
                  <a:pt x="289084" y="1433989"/>
                </a:moveTo>
                <a:cubicBezTo>
                  <a:pt x="282607" y="1429512"/>
                  <a:pt x="276130" y="1424940"/>
                  <a:pt x="269748" y="1420273"/>
                </a:cubicBezTo>
                <a:lnTo>
                  <a:pt x="277844" y="1409224"/>
                </a:lnTo>
                <a:cubicBezTo>
                  <a:pt x="284131" y="1413796"/>
                  <a:pt x="290417" y="1418273"/>
                  <a:pt x="296799" y="1422654"/>
                </a:cubicBezTo>
                <a:lnTo>
                  <a:pt x="289084" y="1433989"/>
                </a:lnTo>
                <a:close/>
                <a:moveTo>
                  <a:pt x="1439704" y="1423416"/>
                </a:moveTo>
                <a:lnTo>
                  <a:pt x="1433131" y="1411414"/>
                </a:lnTo>
                <a:cubicBezTo>
                  <a:pt x="1439990" y="1407700"/>
                  <a:pt x="1446752" y="1403890"/>
                  <a:pt x="1453515" y="1399985"/>
                </a:cubicBezTo>
                <a:lnTo>
                  <a:pt x="1460373" y="1411891"/>
                </a:lnTo>
                <a:cubicBezTo>
                  <a:pt x="1453515" y="1415796"/>
                  <a:pt x="1446657" y="1419701"/>
                  <a:pt x="1439704" y="1423511"/>
                </a:cubicBezTo>
                <a:close/>
                <a:moveTo>
                  <a:pt x="250793" y="1405985"/>
                </a:moveTo>
                <a:cubicBezTo>
                  <a:pt x="244602" y="1401128"/>
                  <a:pt x="238411" y="1396175"/>
                  <a:pt x="232410" y="1391031"/>
                </a:cubicBezTo>
                <a:lnTo>
                  <a:pt x="241173" y="1380554"/>
                </a:lnTo>
                <a:cubicBezTo>
                  <a:pt x="247079" y="1385507"/>
                  <a:pt x="253174" y="1390460"/>
                  <a:pt x="259271" y="1395222"/>
                </a:cubicBezTo>
                <a:lnTo>
                  <a:pt x="250793" y="1405985"/>
                </a:lnTo>
                <a:close/>
                <a:moveTo>
                  <a:pt x="1480661" y="1399699"/>
                </a:moveTo>
                <a:lnTo>
                  <a:pt x="1473517" y="1388078"/>
                </a:lnTo>
                <a:cubicBezTo>
                  <a:pt x="1480185" y="1383983"/>
                  <a:pt x="1486757" y="1379792"/>
                  <a:pt x="1493234" y="1375601"/>
                </a:cubicBezTo>
                <a:lnTo>
                  <a:pt x="1500759" y="1387031"/>
                </a:lnTo>
                <a:cubicBezTo>
                  <a:pt x="1494187" y="1391317"/>
                  <a:pt x="1487519" y="1395603"/>
                  <a:pt x="1480756" y="1399699"/>
                </a:cubicBezTo>
                <a:close/>
                <a:moveTo>
                  <a:pt x="214408" y="1375505"/>
                </a:moveTo>
                <a:cubicBezTo>
                  <a:pt x="211455" y="1372838"/>
                  <a:pt x="208597" y="1370267"/>
                  <a:pt x="205740" y="1367600"/>
                </a:cubicBezTo>
                <a:cubicBezTo>
                  <a:pt x="202787" y="1364933"/>
                  <a:pt x="199930" y="1362170"/>
                  <a:pt x="197073" y="1359408"/>
                </a:cubicBezTo>
                <a:lnTo>
                  <a:pt x="206598" y="1349502"/>
                </a:lnTo>
                <a:cubicBezTo>
                  <a:pt x="209360" y="1352169"/>
                  <a:pt x="212217" y="1354836"/>
                  <a:pt x="215074" y="1357503"/>
                </a:cubicBezTo>
                <a:cubicBezTo>
                  <a:pt x="217932" y="1360170"/>
                  <a:pt x="220790" y="1362742"/>
                  <a:pt x="223647" y="1365314"/>
                </a:cubicBezTo>
                <a:lnTo>
                  <a:pt x="214503" y="1375505"/>
                </a:lnTo>
                <a:close/>
                <a:moveTo>
                  <a:pt x="1520285" y="1373696"/>
                </a:moveTo>
                <a:lnTo>
                  <a:pt x="1512475" y="1362456"/>
                </a:lnTo>
                <a:cubicBezTo>
                  <a:pt x="1518856" y="1357979"/>
                  <a:pt x="1525143" y="1353503"/>
                  <a:pt x="1531334" y="1348835"/>
                </a:cubicBezTo>
                <a:lnTo>
                  <a:pt x="1539526" y="1359789"/>
                </a:lnTo>
                <a:cubicBezTo>
                  <a:pt x="1533239" y="1364552"/>
                  <a:pt x="1526762" y="1369124"/>
                  <a:pt x="1520285" y="1373696"/>
                </a:cubicBezTo>
                <a:close/>
                <a:moveTo>
                  <a:pt x="1558290" y="1345311"/>
                </a:moveTo>
                <a:lnTo>
                  <a:pt x="1549717" y="1334643"/>
                </a:lnTo>
                <a:cubicBezTo>
                  <a:pt x="1555814" y="1329785"/>
                  <a:pt x="1561719" y="1324832"/>
                  <a:pt x="1567624" y="1319784"/>
                </a:cubicBezTo>
                <a:lnTo>
                  <a:pt x="1576578" y="1330166"/>
                </a:lnTo>
                <a:cubicBezTo>
                  <a:pt x="1570577" y="1335310"/>
                  <a:pt x="1564482" y="1340358"/>
                  <a:pt x="1558290" y="1345311"/>
                </a:cubicBezTo>
                <a:close/>
                <a:moveTo>
                  <a:pt x="180213" y="1342549"/>
                </a:moveTo>
                <a:cubicBezTo>
                  <a:pt x="174688" y="1336834"/>
                  <a:pt x="169354" y="1331119"/>
                  <a:pt x="164021" y="1325213"/>
                </a:cubicBezTo>
                <a:lnTo>
                  <a:pt x="174212" y="1316069"/>
                </a:lnTo>
                <a:cubicBezTo>
                  <a:pt x="179356" y="1321784"/>
                  <a:pt x="184690" y="1327499"/>
                  <a:pt x="190024" y="1333024"/>
                </a:cubicBezTo>
                <a:lnTo>
                  <a:pt x="180213" y="1342549"/>
                </a:lnTo>
                <a:close/>
                <a:moveTo>
                  <a:pt x="1594294" y="1314355"/>
                </a:moveTo>
                <a:lnTo>
                  <a:pt x="1584960" y="1304258"/>
                </a:lnTo>
                <a:cubicBezTo>
                  <a:pt x="1590675" y="1299020"/>
                  <a:pt x="1596199" y="1293590"/>
                  <a:pt x="1601724" y="1288161"/>
                </a:cubicBezTo>
                <a:lnTo>
                  <a:pt x="1611440" y="1297877"/>
                </a:lnTo>
                <a:cubicBezTo>
                  <a:pt x="1605820" y="1303496"/>
                  <a:pt x="1600105" y="1308926"/>
                  <a:pt x="1594294" y="1314355"/>
                </a:cubicBezTo>
                <a:close/>
                <a:moveTo>
                  <a:pt x="148495" y="1307306"/>
                </a:moveTo>
                <a:cubicBezTo>
                  <a:pt x="143447" y="1301210"/>
                  <a:pt x="138398" y="1295114"/>
                  <a:pt x="133540" y="1288828"/>
                </a:cubicBezTo>
                <a:lnTo>
                  <a:pt x="144304" y="1280446"/>
                </a:lnTo>
                <a:cubicBezTo>
                  <a:pt x="149066" y="1286542"/>
                  <a:pt x="153924" y="1292543"/>
                  <a:pt x="158877" y="1298543"/>
                </a:cubicBezTo>
                <a:lnTo>
                  <a:pt x="148399" y="1307306"/>
                </a:lnTo>
                <a:close/>
                <a:moveTo>
                  <a:pt x="1627918" y="1280827"/>
                </a:moveTo>
                <a:lnTo>
                  <a:pt x="1617821" y="1271492"/>
                </a:lnTo>
                <a:cubicBezTo>
                  <a:pt x="1623060" y="1265777"/>
                  <a:pt x="1628204" y="1260062"/>
                  <a:pt x="1633252" y="1254157"/>
                </a:cubicBezTo>
                <a:lnTo>
                  <a:pt x="1643634" y="1263015"/>
                </a:lnTo>
                <a:cubicBezTo>
                  <a:pt x="1638490" y="1269016"/>
                  <a:pt x="1633252" y="1274921"/>
                  <a:pt x="1627823" y="1280732"/>
                </a:cubicBezTo>
                <a:close/>
                <a:moveTo>
                  <a:pt x="119348" y="1269873"/>
                </a:moveTo>
                <a:cubicBezTo>
                  <a:pt x="114681" y="1263491"/>
                  <a:pt x="110204" y="1257014"/>
                  <a:pt x="105823" y="1250442"/>
                </a:cubicBezTo>
                <a:lnTo>
                  <a:pt x="117158" y="1242822"/>
                </a:lnTo>
                <a:cubicBezTo>
                  <a:pt x="121444" y="1249299"/>
                  <a:pt x="125921" y="1255585"/>
                  <a:pt x="130398" y="1261872"/>
                </a:cubicBezTo>
                <a:lnTo>
                  <a:pt x="119253" y="1269873"/>
                </a:lnTo>
                <a:close/>
                <a:moveTo>
                  <a:pt x="1658683" y="1244632"/>
                </a:moveTo>
                <a:lnTo>
                  <a:pt x="1647920" y="1236155"/>
                </a:lnTo>
                <a:cubicBezTo>
                  <a:pt x="1652683" y="1230059"/>
                  <a:pt x="1657255" y="1223867"/>
                  <a:pt x="1661827" y="1217581"/>
                </a:cubicBezTo>
                <a:lnTo>
                  <a:pt x="1672971" y="1225487"/>
                </a:lnTo>
                <a:cubicBezTo>
                  <a:pt x="1668399" y="1231964"/>
                  <a:pt x="1663637" y="1238250"/>
                  <a:pt x="1658779" y="1244537"/>
                </a:cubicBezTo>
                <a:close/>
                <a:moveTo>
                  <a:pt x="92964" y="1230439"/>
                </a:moveTo>
                <a:cubicBezTo>
                  <a:pt x="88773" y="1223677"/>
                  <a:pt x="84772" y="1216914"/>
                  <a:pt x="80867" y="1210056"/>
                </a:cubicBezTo>
                <a:lnTo>
                  <a:pt x="92774" y="1203293"/>
                </a:lnTo>
                <a:cubicBezTo>
                  <a:pt x="96583" y="1210056"/>
                  <a:pt x="100584" y="1216724"/>
                  <a:pt x="104680" y="1223296"/>
                </a:cubicBezTo>
                <a:lnTo>
                  <a:pt x="93059" y="1230535"/>
                </a:lnTo>
                <a:close/>
                <a:moveTo>
                  <a:pt x="1686306" y="1205960"/>
                </a:moveTo>
                <a:lnTo>
                  <a:pt x="1674781" y="1198531"/>
                </a:lnTo>
                <a:cubicBezTo>
                  <a:pt x="1677257" y="1194721"/>
                  <a:pt x="1679639" y="1190911"/>
                  <a:pt x="1682020" y="1187006"/>
                </a:cubicBezTo>
                <a:cubicBezTo>
                  <a:pt x="1683734" y="1184243"/>
                  <a:pt x="1685354" y="1181481"/>
                  <a:pt x="1686973" y="1178814"/>
                </a:cubicBezTo>
                <a:lnTo>
                  <a:pt x="1698784" y="1185767"/>
                </a:lnTo>
                <a:cubicBezTo>
                  <a:pt x="1697165" y="1188625"/>
                  <a:pt x="1695450" y="1191387"/>
                  <a:pt x="1693735" y="1194245"/>
                </a:cubicBezTo>
                <a:cubicBezTo>
                  <a:pt x="1691354" y="1198245"/>
                  <a:pt x="1688783" y="1202150"/>
                  <a:pt x="1686306" y="1206056"/>
                </a:cubicBezTo>
                <a:close/>
                <a:moveTo>
                  <a:pt x="69437" y="1189196"/>
                </a:moveTo>
                <a:cubicBezTo>
                  <a:pt x="65722" y="1182148"/>
                  <a:pt x="62198" y="1175099"/>
                  <a:pt x="58865" y="1167956"/>
                </a:cubicBezTo>
                <a:lnTo>
                  <a:pt x="71247" y="1162050"/>
                </a:lnTo>
                <a:cubicBezTo>
                  <a:pt x="74581" y="1169003"/>
                  <a:pt x="78010" y="1175957"/>
                  <a:pt x="81629" y="1182814"/>
                </a:cubicBezTo>
                <a:lnTo>
                  <a:pt x="69533" y="1189196"/>
                </a:lnTo>
                <a:close/>
                <a:moveTo>
                  <a:pt x="1710404" y="1164908"/>
                </a:moveTo>
                <a:lnTo>
                  <a:pt x="1698308" y="1158526"/>
                </a:lnTo>
                <a:cubicBezTo>
                  <a:pt x="1701927" y="1151668"/>
                  <a:pt x="1705356" y="1144714"/>
                  <a:pt x="1708594" y="1137761"/>
                </a:cubicBezTo>
                <a:lnTo>
                  <a:pt x="1720977" y="1143572"/>
                </a:lnTo>
                <a:cubicBezTo>
                  <a:pt x="1717643" y="1150715"/>
                  <a:pt x="1714119" y="1157859"/>
                  <a:pt x="1710404" y="1164908"/>
                </a:cubicBezTo>
                <a:close/>
                <a:moveTo>
                  <a:pt x="48958" y="1146429"/>
                </a:moveTo>
                <a:cubicBezTo>
                  <a:pt x="45816" y="1139190"/>
                  <a:pt x="42767" y="1131856"/>
                  <a:pt x="39910" y="1124426"/>
                </a:cubicBezTo>
                <a:lnTo>
                  <a:pt x="52673" y="1119473"/>
                </a:lnTo>
                <a:cubicBezTo>
                  <a:pt x="55435" y="1126712"/>
                  <a:pt x="58388" y="1133856"/>
                  <a:pt x="61436" y="1141000"/>
                </a:cubicBezTo>
                <a:lnTo>
                  <a:pt x="48863" y="1146429"/>
                </a:lnTo>
                <a:close/>
                <a:moveTo>
                  <a:pt x="1730598" y="1121855"/>
                </a:moveTo>
                <a:lnTo>
                  <a:pt x="1717929" y="1116616"/>
                </a:lnTo>
                <a:cubicBezTo>
                  <a:pt x="1720882" y="1109472"/>
                  <a:pt x="1723739" y="1102233"/>
                  <a:pt x="1726407" y="1094994"/>
                </a:cubicBezTo>
                <a:lnTo>
                  <a:pt x="1739265" y="1099757"/>
                </a:lnTo>
                <a:cubicBezTo>
                  <a:pt x="1736503" y="1107186"/>
                  <a:pt x="1733645" y="1114616"/>
                  <a:pt x="1730598" y="1121950"/>
                </a:cubicBezTo>
                <a:close/>
                <a:moveTo>
                  <a:pt x="31813" y="1102138"/>
                </a:moveTo>
                <a:cubicBezTo>
                  <a:pt x="29242" y="1094613"/>
                  <a:pt x="26765" y="1087088"/>
                  <a:pt x="24479" y="1079564"/>
                </a:cubicBezTo>
                <a:lnTo>
                  <a:pt x="37624" y="1075563"/>
                </a:lnTo>
                <a:cubicBezTo>
                  <a:pt x="39814" y="1082993"/>
                  <a:pt x="42196" y="1090327"/>
                  <a:pt x="44767" y="1097661"/>
                </a:cubicBezTo>
                <a:lnTo>
                  <a:pt x="31813" y="1102138"/>
                </a:lnTo>
                <a:close/>
                <a:moveTo>
                  <a:pt x="1746980" y="1077278"/>
                </a:moveTo>
                <a:lnTo>
                  <a:pt x="1733931" y="1073087"/>
                </a:lnTo>
                <a:cubicBezTo>
                  <a:pt x="1736312" y="1065752"/>
                  <a:pt x="1738503" y="1058323"/>
                  <a:pt x="1740503" y="1050893"/>
                </a:cubicBezTo>
                <a:lnTo>
                  <a:pt x="1753743" y="1054513"/>
                </a:lnTo>
                <a:cubicBezTo>
                  <a:pt x="1751648" y="1062133"/>
                  <a:pt x="1749362" y="1069753"/>
                  <a:pt x="1746980" y="1077278"/>
                </a:cubicBezTo>
                <a:close/>
                <a:moveTo>
                  <a:pt x="18097" y="1056608"/>
                </a:moveTo>
                <a:cubicBezTo>
                  <a:pt x="16097" y="1048893"/>
                  <a:pt x="14288" y="1041273"/>
                  <a:pt x="12573" y="1033463"/>
                </a:cubicBezTo>
                <a:lnTo>
                  <a:pt x="26003" y="1030605"/>
                </a:lnTo>
                <a:cubicBezTo>
                  <a:pt x="27622" y="1038130"/>
                  <a:pt x="29432" y="1045655"/>
                  <a:pt x="31337" y="1053179"/>
                </a:cubicBezTo>
                <a:lnTo>
                  <a:pt x="18097" y="1056608"/>
                </a:lnTo>
                <a:close/>
                <a:moveTo>
                  <a:pt x="1759553" y="1031462"/>
                </a:moveTo>
                <a:lnTo>
                  <a:pt x="1746218" y="1028319"/>
                </a:lnTo>
                <a:cubicBezTo>
                  <a:pt x="1747933" y="1020794"/>
                  <a:pt x="1749552" y="1013174"/>
                  <a:pt x="1750981" y="1005650"/>
                </a:cubicBezTo>
                <a:lnTo>
                  <a:pt x="1764411" y="1008221"/>
                </a:lnTo>
                <a:cubicBezTo>
                  <a:pt x="1762887" y="1016032"/>
                  <a:pt x="1761268" y="1023747"/>
                  <a:pt x="1759458" y="1031462"/>
                </a:cubicBezTo>
                <a:close/>
                <a:moveTo>
                  <a:pt x="8096" y="1010222"/>
                </a:moveTo>
                <a:cubicBezTo>
                  <a:pt x="6763" y="1002411"/>
                  <a:pt x="5525" y="994601"/>
                  <a:pt x="4572" y="986695"/>
                </a:cubicBezTo>
                <a:lnTo>
                  <a:pt x="18193" y="984885"/>
                </a:lnTo>
                <a:cubicBezTo>
                  <a:pt x="19145" y="992600"/>
                  <a:pt x="20384" y="1000220"/>
                  <a:pt x="21622" y="1007840"/>
                </a:cubicBezTo>
                <a:lnTo>
                  <a:pt x="8096" y="1010126"/>
                </a:lnTo>
                <a:close/>
                <a:moveTo>
                  <a:pt x="1768412" y="984790"/>
                </a:moveTo>
                <a:lnTo>
                  <a:pt x="1754886" y="982694"/>
                </a:lnTo>
                <a:cubicBezTo>
                  <a:pt x="1756029" y="975074"/>
                  <a:pt x="1757077" y="967359"/>
                  <a:pt x="1757934" y="959644"/>
                </a:cubicBezTo>
                <a:lnTo>
                  <a:pt x="1771555" y="961263"/>
                </a:lnTo>
                <a:cubicBezTo>
                  <a:pt x="1770602" y="969169"/>
                  <a:pt x="1769555" y="976979"/>
                  <a:pt x="1768412" y="984790"/>
                </a:cubicBezTo>
                <a:close/>
                <a:moveTo>
                  <a:pt x="2000" y="963073"/>
                </a:moveTo>
                <a:cubicBezTo>
                  <a:pt x="1334" y="955167"/>
                  <a:pt x="762" y="947261"/>
                  <a:pt x="476" y="939355"/>
                </a:cubicBezTo>
                <a:lnTo>
                  <a:pt x="14192" y="938784"/>
                </a:lnTo>
                <a:cubicBezTo>
                  <a:pt x="14478" y="946499"/>
                  <a:pt x="15050" y="954214"/>
                  <a:pt x="15716" y="961930"/>
                </a:cubicBezTo>
                <a:lnTo>
                  <a:pt x="2096" y="963073"/>
                </a:lnTo>
                <a:close/>
                <a:moveTo>
                  <a:pt x="1773936" y="937641"/>
                </a:moveTo>
                <a:lnTo>
                  <a:pt x="1760316" y="936593"/>
                </a:lnTo>
                <a:cubicBezTo>
                  <a:pt x="1760887" y="928878"/>
                  <a:pt x="1761363" y="921163"/>
                  <a:pt x="1761744" y="913352"/>
                </a:cubicBezTo>
                <a:lnTo>
                  <a:pt x="1775460" y="914019"/>
                </a:lnTo>
                <a:cubicBezTo>
                  <a:pt x="1775079" y="921925"/>
                  <a:pt x="1774603" y="929830"/>
                  <a:pt x="1774032" y="937641"/>
                </a:cubicBezTo>
                <a:close/>
                <a:moveTo>
                  <a:pt x="13716" y="915543"/>
                </a:moveTo>
                <a:lnTo>
                  <a:pt x="0" y="915543"/>
                </a:lnTo>
                <a:cubicBezTo>
                  <a:pt x="0" y="907637"/>
                  <a:pt x="190" y="899636"/>
                  <a:pt x="571" y="891730"/>
                </a:cubicBezTo>
                <a:lnTo>
                  <a:pt x="14288" y="892397"/>
                </a:lnTo>
                <a:cubicBezTo>
                  <a:pt x="13906" y="900113"/>
                  <a:pt x="13716" y="907828"/>
                  <a:pt x="13716" y="915543"/>
                </a:cubicBezTo>
                <a:close/>
                <a:moveTo>
                  <a:pt x="1776031" y="890302"/>
                </a:moveTo>
                <a:lnTo>
                  <a:pt x="1762315" y="890111"/>
                </a:lnTo>
                <a:cubicBezTo>
                  <a:pt x="1762315" y="887254"/>
                  <a:pt x="1762315" y="884396"/>
                  <a:pt x="1762315" y="881539"/>
                </a:cubicBezTo>
                <a:cubicBezTo>
                  <a:pt x="1762315" y="876586"/>
                  <a:pt x="1762315" y="871728"/>
                  <a:pt x="1762125" y="866775"/>
                </a:cubicBezTo>
                <a:lnTo>
                  <a:pt x="1775841" y="866489"/>
                </a:lnTo>
                <a:cubicBezTo>
                  <a:pt x="1775936" y="871538"/>
                  <a:pt x="1776031" y="876491"/>
                  <a:pt x="1776031" y="881539"/>
                </a:cubicBezTo>
                <a:cubicBezTo>
                  <a:pt x="1776031" y="884492"/>
                  <a:pt x="1776031" y="887349"/>
                  <a:pt x="1776031" y="890207"/>
                </a:cubicBezTo>
                <a:close/>
                <a:moveTo>
                  <a:pt x="15907" y="869347"/>
                </a:moveTo>
                <a:lnTo>
                  <a:pt x="2286" y="868013"/>
                </a:lnTo>
                <a:cubicBezTo>
                  <a:pt x="3048" y="860108"/>
                  <a:pt x="4001" y="852202"/>
                  <a:pt x="5144" y="844391"/>
                </a:cubicBezTo>
                <a:lnTo>
                  <a:pt x="18669" y="846392"/>
                </a:lnTo>
                <a:cubicBezTo>
                  <a:pt x="17526" y="854011"/>
                  <a:pt x="16669" y="861727"/>
                  <a:pt x="15907" y="869347"/>
                </a:cubicBezTo>
                <a:close/>
                <a:moveTo>
                  <a:pt x="1761363" y="843629"/>
                </a:moveTo>
                <a:cubicBezTo>
                  <a:pt x="1760982" y="835914"/>
                  <a:pt x="1760410" y="828104"/>
                  <a:pt x="1759839" y="820388"/>
                </a:cubicBezTo>
                <a:lnTo>
                  <a:pt x="1773460" y="819245"/>
                </a:lnTo>
                <a:cubicBezTo>
                  <a:pt x="1774126" y="827151"/>
                  <a:pt x="1774603" y="834961"/>
                  <a:pt x="1775079" y="842867"/>
                </a:cubicBezTo>
                <a:lnTo>
                  <a:pt x="1761363" y="843534"/>
                </a:lnTo>
                <a:close/>
                <a:moveTo>
                  <a:pt x="22479" y="823436"/>
                </a:moveTo>
                <a:lnTo>
                  <a:pt x="9049" y="820865"/>
                </a:lnTo>
                <a:cubicBezTo>
                  <a:pt x="10573" y="813054"/>
                  <a:pt x="12287" y="805339"/>
                  <a:pt x="14097" y="797624"/>
                </a:cubicBezTo>
                <a:lnTo>
                  <a:pt x="27432" y="800862"/>
                </a:lnTo>
                <a:cubicBezTo>
                  <a:pt x="25622" y="808387"/>
                  <a:pt x="24003" y="815911"/>
                  <a:pt x="22479" y="823532"/>
                </a:cubicBezTo>
                <a:close/>
                <a:moveTo>
                  <a:pt x="1757553" y="797243"/>
                </a:moveTo>
                <a:cubicBezTo>
                  <a:pt x="1756696" y="789527"/>
                  <a:pt x="1755743" y="781812"/>
                  <a:pt x="1754600" y="774097"/>
                </a:cubicBezTo>
                <a:lnTo>
                  <a:pt x="1768126" y="772192"/>
                </a:lnTo>
                <a:cubicBezTo>
                  <a:pt x="1769269" y="780002"/>
                  <a:pt x="1770221" y="787813"/>
                  <a:pt x="1771079" y="795719"/>
                </a:cubicBezTo>
                <a:lnTo>
                  <a:pt x="1757458" y="797243"/>
                </a:lnTo>
                <a:close/>
                <a:moveTo>
                  <a:pt x="33433" y="778478"/>
                </a:moveTo>
                <a:lnTo>
                  <a:pt x="20288" y="774668"/>
                </a:lnTo>
                <a:cubicBezTo>
                  <a:pt x="22479" y="767048"/>
                  <a:pt x="24860" y="759524"/>
                  <a:pt x="27432" y="751999"/>
                </a:cubicBezTo>
                <a:lnTo>
                  <a:pt x="40386" y="756476"/>
                </a:lnTo>
                <a:cubicBezTo>
                  <a:pt x="37910" y="763810"/>
                  <a:pt x="35528" y="771144"/>
                  <a:pt x="33433" y="778574"/>
                </a:cubicBezTo>
                <a:close/>
                <a:moveTo>
                  <a:pt x="1751076" y="751046"/>
                </a:moveTo>
                <a:cubicBezTo>
                  <a:pt x="1749742" y="743426"/>
                  <a:pt x="1748314" y="735711"/>
                  <a:pt x="1746885" y="728186"/>
                </a:cubicBezTo>
                <a:lnTo>
                  <a:pt x="1760316" y="725519"/>
                </a:lnTo>
                <a:cubicBezTo>
                  <a:pt x="1761839" y="733234"/>
                  <a:pt x="1763268" y="741045"/>
                  <a:pt x="1764601" y="748760"/>
                </a:cubicBezTo>
                <a:lnTo>
                  <a:pt x="1751076" y="751046"/>
                </a:lnTo>
                <a:close/>
                <a:moveTo>
                  <a:pt x="48387" y="734568"/>
                </a:moveTo>
                <a:lnTo>
                  <a:pt x="35623" y="729520"/>
                </a:lnTo>
                <a:cubicBezTo>
                  <a:pt x="38576" y="722186"/>
                  <a:pt x="41624" y="714851"/>
                  <a:pt x="44863" y="707612"/>
                </a:cubicBezTo>
                <a:lnTo>
                  <a:pt x="57340" y="713232"/>
                </a:lnTo>
                <a:cubicBezTo>
                  <a:pt x="54198" y="720281"/>
                  <a:pt x="51149" y="727424"/>
                  <a:pt x="48387" y="734568"/>
                </a:cubicBezTo>
                <a:close/>
                <a:moveTo>
                  <a:pt x="1741932" y="705422"/>
                </a:moveTo>
                <a:cubicBezTo>
                  <a:pt x="1740217" y="697802"/>
                  <a:pt x="1738408" y="690277"/>
                  <a:pt x="1736408" y="682752"/>
                </a:cubicBezTo>
                <a:lnTo>
                  <a:pt x="1749648" y="679323"/>
                </a:lnTo>
                <a:cubicBezTo>
                  <a:pt x="1751648" y="686943"/>
                  <a:pt x="1753457" y="694658"/>
                  <a:pt x="1755267" y="702374"/>
                </a:cubicBezTo>
                <a:lnTo>
                  <a:pt x="1741932" y="705422"/>
                </a:lnTo>
                <a:close/>
                <a:moveTo>
                  <a:pt x="67342" y="692277"/>
                </a:moveTo>
                <a:lnTo>
                  <a:pt x="55054" y="686086"/>
                </a:lnTo>
                <a:cubicBezTo>
                  <a:pt x="58579" y="679037"/>
                  <a:pt x="62389" y="671989"/>
                  <a:pt x="66199" y="665036"/>
                </a:cubicBezTo>
                <a:lnTo>
                  <a:pt x="78105" y="671703"/>
                </a:lnTo>
                <a:cubicBezTo>
                  <a:pt x="74295" y="678466"/>
                  <a:pt x="70676" y="685229"/>
                  <a:pt x="67247" y="692182"/>
                </a:cubicBezTo>
                <a:close/>
                <a:moveTo>
                  <a:pt x="1730407" y="660273"/>
                </a:moveTo>
                <a:cubicBezTo>
                  <a:pt x="1728311" y="652748"/>
                  <a:pt x="1726025" y="645319"/>
                  <a:pt x="1723739" y="637984"/>
                </a:cubicBezTo>
                <a:lnTo>
                  <a:pt x="1736789" y="633889"/>
                </a:lnTo>
                <a:cubicBezTo>
                  <a:pt x="1739170" y="641413"/>
                  <a:pt x="1741456" y="648938"/>
                  <a:pt x="1743551" y="656558"/>
                </a:cubicBezTo>
                <a:lnTo>
                  <a:pt x="1730407" y="660273"/>
                </a:lnTo>
                <a:close/>
                <a:moveTo>
                  <a:pt x="90011" y="651986"/>
                </a:moveTo>
                <a:lnTo>
                  <a:pt x="78391" y="644747"/>
                </a:lnTo>
                <a:cubicBezTo>
                  <a:pt x="82582" y="637984"/>
                  <a:pt x="86963" y="631412"/>
                  <a:pt x="91440" y="624840"/>
                </a:cubicBezTo>
                <a:lnTo>
                  <a:pt x="102679" y="632651"/>
                </a:lnTo>
                <a:cubicBezTo>
                  <a:pt x="98298" y="639032"/>
                  <a:pt x="94012" y="645414"/>
                  <a:pt x="89916" y="651986"/>
                </a:cubicBezTo>
                <a:close/>
                <a:moveTo>
                  <a:pt x="1716405" y="615791"/>
                </a:moveTo>
                <a:cubicBezTo>
                  <a:pt x="1713834" y="608457"/>
                  <a:pt x="1711262" y="601123"/>
                  <a:pt x="1708594" y="593884"/>
                </a:cubicBezTo>
                <a:lnTo>
                  <a:pt x="1721453" y="589121"/>
                </a:lnTo>
                <a:cubicBezTo>
                  <a:pt x="1724215" y="596456"/>
                  <a:pt x="1726883" y="603885"/>
                  <a:pt x="1729454" y="611410"/>
                </a:cubicBezTo>
                <a:lnTo>
                  <a:pt x="1716500" y="615886"/>
                </a:lnTo>
                <a:close/>
                <a:moveTo>
                  <a:pt x="116396" y="613886"/>
                </a:moveTo>
                <a:lnTo>
                  <a:pt x="105537" y="605600"/>
                </a:lnTo>
                <a:cubicBezTo>
                  <a:pt x="110395" y="599313"/>
                  <a:pt x="115348" y="593122"/>
                  <a:pt x="120396" y="587026"/>
                </a:cubicBezTo>
                <a:lnTo>
                  <a:pt x="130874" y="595884"/>
                </a:lnTo>
                <a:cubicBezTo>
                  <a:pt x="125921" y="601790"/>
                  <a:pt x="121063" y="607790"/>
                  <a:pt x="116396" y="613982"/>
                </a:cubicBezTo>
                <a:close/>
                <a:moveTo>
                  <a:pt x="146209" y="578453"/>
                </a:moveTo>
                <a:lnTo>
                  <a:pt x="136208" y="569119"/>
                </a:lnTo>
                <a:cubicBezTo>
                  <a:pt x="141637" y="563309"/>
                  <a:pt x="147161" y="557594"/>
                  <a:pt x="152876" y="552069"/>
                </a:cubicBezTo>
                <a:lnTo>
                  <a:pt x="162401" y="561880"/>
                </a:lnTo>
                <a:cubicBezTo>
                  <a:pt x="156877" y="567214"/>
                  <a:pt x="151447" y="572738"/>
                  <a:pt x="146209" y="578453"/>
                </a:cubicBezTo>
                <a:close/>
                <a:moveTo>
                  <a:pt x="1700308" y="571976"/>
                </a:moveTo>
                <a:cubicBezTo>
                  <a:pt x="1697546" y="564737"/>
                  <a:pt x="1694688" y="557403"/>
                  <a:pt x="1691831" y="550164"/>
                </a:cubicBezTo>
                <a:lnTo>
                  <a:pt x="1704594" y="545116"/>
                </a:lnTo>
                <a:cubicBezTo>
                  <a:pt x="1707451" y="552450"/>
                  <a:pt x="1710309" y="559784"/>
                  <a:pt x="1713071" y="567023"/>
                </a:cubicBezTo>
                <a:lnTo>
                  <a:pt x="1700308" y="571881"/>
                </a:lnTo>
                <a:close/>
                <a:moveTo>
                  <a:pt x="179260" y="546163"/>
                </a:moveTo>
                <a:lnTo>
                  <a:pt x="170212" y="535877"/>
                </a:lnTo>
                <a:cubicBezTo>
                  <a:pt x="176213" y="530638"/>
                  <a:pt x="182308" y="525494"/>
                  <a:pt x="188500" y="520636"/>
                </a:cubicBezTo>
                <a:lnTo>
                  <a:pt x="196977" y="531400"/>
                </a:lnTo>
                <a:cubicBezTo>
                  <a:pt x="190976" y="536162"/>
                  <a:pt x="184976" y="541115"/>
                  <a:pt x="179260" y="546259"/>
                </a:cubicBezTo>
                <a:close/>
                <a:moveTo>
                  <a:pt x="1683163" y="528352"/>
                </a:moveTo>
                <a:cubicBezTo>
                  <a:pt x="1680210" y="521113"/>
                  <a:pt x="1677257" y="513874"/>
                  <a:pt x="1674305" y="506730"/>
                </a:cubicBezTo>
                <a:lnTo>
                  <a:pt x="1686973" y="501491"/>
                </a:lnTo>
                <a:cubicBezTo>
                  <a:pt x="1690021" y="508730"/>
                  <a:pt x="1692974" y="515969"/>
                  <a:pt x="1695926" y="523304"/>
                </a:cubicBezTo>
                <a:lnTo>
                  <a:pt x="1683258" y="528447"/>
                </a:lnTo>
                <a:close/>
                <a:moveTo>
                  <a:pt x="215551" y="517493"/>
                </a:moveTo>
                <a:lnTo>
                  <a:pt x="207645" y="506349"/>
                </a:lnTo>
                <a:cubicBezTo>
                  <a:pt x="214122" y="501777"/>
                  <a:pt x="220790" y="497300"/>
                  <a:pt x="227457" y="493109"/>
                </a:cubicBezTo>
                <a:lnTo>
                  <a:pt x="234791" y="504730"/>
                </a:lnTo>
                <a:cubicBezTo>
                  <a:pt x="228314" y="508825"/>
                  <a:pt x="221837" y="513112"/>
                  <a:pt x="215551" y="517588"/>
                </a:cubicBezTo>
                <a:close/>
                <a:moveTo>
                  <a:pt x="254699" y="492919"/>
                </a:moveTo>
                <a:lnTo>
                  <a:pt x="248031" y="480917"/>
                </a:lnTo>
                <a:cubicBezTo>
                  <a:pt x="254984" y="477012"/>
                  <a:pt x="262128" y="473392"/>
                  <a:pt x="269272" y="469963"/>
                </a:cubicBezTo>
                <a:lnTo>
                  <a:pt x="275177" y="482251"/>
                </a:lnTo>
                <a:cubicBezTo>
                  <a:pt x="268319" y="485584"/>
                  <a:pt x="261366" y="489109"/>
                  <a:pt x="254699" y="492919"/>
                </a:cubicBezTo>
                <a:close/>
                <a:moveTo>
                  <a:pt x="1665160" y="485204"/>
                </a:moveTo>
                <a:cubicBezTo>
                  <a:pt x="1662113" y="478060"/>
                  <a:pt x="1658969" y="470916"/>
                  <a:pt x="1655826" y="463772"/>
                </a:cubicBezTo>
                <a:lnTo>
                  <a:pt x="1668304" y="458248"/>
                </a:lnTo>
                <a:cubicBezTo>
                  <a:pt x="1671447" y="465392"/>
                  <a:pt x="1674685" y="472631"/>
                  <a:pt x="1677733" y="479869"/>
                </a:cubicBezTo>
                <a:lnTo>
                  <a:pt x="1665160" y="485299"/>
                </a:lnTo>
                <a:close/>
                <a:moveTo>
                  <a:pt x="296228" y="472821"/>
                </a:moveTo>
                <a:lnTo>
                  <a:pt x="290989" y="460153"/>
                </a:lnTo>
                <a:cubicBezTo>
                  <a:pt x="298323" y="457105"/>
                  <a:pt x="305753" y="454247"/>
                  <a:pt x="313182" y="451580"/>
                </a:cubicBezTo>
                <a:lnTo>
                  <a:pt x="317754" y="464439"/>
                </a:lnTo>
                <a:cubicBezTo>
                  <a:pt x="310515" y="467011"/>
                  <a:pt x="303276" y="469773"/>
                  <a:pt x="296132" y="472726"/>
                </a:cubicBezTo>
                <a:close/>
                <a:moveTo>
                  <a:pt x="339852" y="457295"/>
                </a:moveTo>
                <a:lnTo>
                  <a:pt x="335851" y="444151"/>
                </a:lnTo>
                <a:cubicBezTo>
                  <a:pt x="343376" y="441865"/>
                  <a:pt x="350996" y="439674"/>
                  <a:pt x="358712" y="437674"/>
                </a:cubicBezTo>
                <a:lnTo>
                  <a:pt x="362236" y="450913"/>
                </a:lnTo>
                <a:cubicBezTo>
                  <a:pt x="354711" y="452914"/>
                  <a:pt x="347281" y="455009"/>
                  <a:pt x="339852" y="457295"/>
                </a:cubicBezTo>
                <a:close/>
                <a:moveTo>
                  <a:pt x="384810" y="445389"/>
                </a:moveTo>
                <a:lnTo>
                  <a:pt x="381762" y="432054"/>
                </a:lnTo>
                <a:cubicBezTo>
                  <a:pt x="389477" y="430244"/>
                  <a:pt x="397192" y="428625"/>
                  <a:pt x="404908" y="427101"/>
                </a:cubicBezTo>
                <a:lnTo>
                  <a:pt x="407575" y="440531"/>
                </a:lnTo>
                <a:cubicBezTo>
                  <a:pt x="399955" y="442055"/>
                  <a:pt x="392335" y="443675"/>
                  <a:pt x="384810" y="445389"/>
                </a:cubicBezTo>
                <a:close/>
                <a:moveTo>
                  <a:pt x="1646206" y="442436"/>
                </a:moveTo>
                <a:cubicBezTo>
                  <a:pt x="1642968" y="435388"/>
                  <a:pt x="1639633" y="428339"/>
                  <a:pt x="1636300" y="421291"/>
                </a:cubicBezTo>
                <a:lnTo>
                  <a:pt x="1648682" y="415385"/>
                </a:lnTo>
                <a:cubicBezTo>
                  <a:pt x="1652111" y="422434"/>
                  <a:pt x="1655445" y="429578"/>
                  <a:pt x="1658683" y="436721"/>
                </a:cubicBezTo>
                <a:lnTo>
                  <a:pt x="1646206" y="442436"/>
                </a:lnTo>
                <a:close/>
                <a:moveTo>
                  <a:pt x="430530" y="436150"/>
                </a:moveTo>
                <a:lnTo>
                  <a:pt x="428149" y="422624"/>
                </a:lnTo>
                <a:cubicBezTo>
                  <a:pt x="435864" y="421291"/>
                  <a:pt x="443674" y="419957"/>
                  <a:pt x="451390" y="418719"/>
                </a:cubicBezTo>
                <a:lnTo>
                  <a:pt x="453581" y="432244"/>
                </a:lnTo>
                <a:cubicBezTo>
                  <a:pt x="445866" y="433483"/>
                  <a:pt x="438150" y="434816"/>
                  <a:pt x="430530" y="436150"/>
                </a:cubicBezTo>
                <a:close/>
                <a:moveTo>
                  <a:pt x="476726" y="428720"/>
                </a:moveTo>
                <a:lnTo>
                  <a:pt x="474726" y="415195"/>
                </a:lnTo>
                <a:cubicBezTo>
                  <a:pt x="482441" y="414052"/>
                  <a:pt x="490252" y="412909"/>
                  <a:pt x="498062" y="411861"/>
                </a:cubicBezTo>
                <a:lnTo>
                  <a:pt x="499967" y="425386"/>
                </a:lnTo>
                <a:cubicBezTo>
                  <a:pt x="492252" y="426530"/>
                  <a:pt x="484537" y="427577"/>
                  <a:pt x="476726" y="428720"/>
                </a:cubicBezTo>
                <a:close/>
                <a:moveTo>
                  <a:pt x="523208" y="422053"/>
                </a:moveTo>
                <a:lnTo>
                  <a:pt x="521303" y="408527"/>
                </a:lnTo>
                <a:lnTo>
                  <a:pt x="544544" y="405194"/>
                </a:lnTo>
                <a:lnTo>
                  <a:pt x="546544" y="418719"/>
                </a:lnTo>
                <a:lnTo>
                  <a:pt x="523304" y="422053"/>
                </a:lnTo>
                <a:close/>
                <a:moveTo>
                  <a:pt x="569785" y="415290"/>
                </a:moveTo>
                <a:lnTo>
                  <a:pt x="567690" y="401765"/>
                </a:lnTo>
                <a:cubicBezTo>
                  <a:pt x="575405" y="400621"/>
                  <a:pt x="583121" y="399383"/>
                  <a:pt x="590740" y="398050"/>
                </a:cubicBezTo>
                <a:lnTo>
                  <a:pt x="593026" y="411575"/>
                </a:lnTo>
                <a:cubicBezTo>
                  <a:pt x="585311" y="412909"/>
                  <a:pt x="577501" y="414147"/>
                  <a:pt x="569785" y="415290"/>
                </a:cubicBezTo>
                <a:close/>
                <a:moveTo>
                  <a:pt x="616267" y="407480"/>
                </a:moveTo>
                <a:lnTo>
                  <a:pt x="613696" y="394049"/>
                </a:lnTo>
                <a:cubicBezTo>
                  <a:pt x="621316" y="392621"/>
                  <a:pt x="628936" y="391096"/>
                  <a:pt x="636556" y="389477"/>
                </a:cubicBezTo>
                <a:lnTo>
                  <a:pt x="639413" y="402908"/>
                </a:lnTo>
                <a:cubicBezTo>
                  <a:pt x="631698" y="404527"/>
                  <a:pt x="623983" y="406146"/>
                  <a:pt x="616267" y="407575"/>
                </a:cubicBezTo>
                <a:close/>
                <a:moveTo>
                  <a:pt x="1625917" y="400240"/>
                </a:moveTo>
                <a:cubicBezTo>
                  <a:pt x="1622393" y="393287"/>
                  <a:pt x="1618869" y="386334"/>
                  <a:pt x="1615249" y="379381"/>
                </a:cubicBezTo>
                <a:lnTo>
                  <a:pt x="1627346" y="372999"/>
                </a:lnTo>
                <a:cubicBezTo>
                  <a:pt x="1630966" y="379952"/>
                  <a:pt x="1634585" y="387001"/>
                  <a:pt x="1638110" y="394049"/>
                </a:cubicBezTo>
                <a:lnTo>
                  <a:pt x="1625823" y="400145"/>
                </a:lnTo>
                <a:close/>
                <a:moveTo>
                  <a:pt x="662464" y="397383"/>
                </a:moveTo>
                <a:lnTo>
                  <a:pt x="659130" y="384048"/>
                </a:lnTo>
                <a:cubicBezTo>
                  <a:pt x="666655" y="382143"/>
                  <a:pt x="674084" y="380143"/>
                  <a:pt x="681514" y="378047"/>
                </a:cubicBezTo>
                <a:lnTo>
                  <a:pt x="685324" y="391192"/>
                </a:lnTo>
                <a:cubicBezTo>
                  <a:pt x="677799" y="393383"/>
                  <a:pt x="670084" y="395478"/>
                  <a:pt x="662464" y="397383"/>
                </a:cubicBezTo>
                <a:close/>
                <a:moveTo>
                  <a:pt x="708088" y="384143"/>
                </a:moveTo>
                <a:lnTo>
                  <a:pt x="703707" y="371189"/>
                </a:lnTo>
                <a:cubicBezTo>
                  <a:pt x="711041" y="368713"/>
                  <a:pt x="718280" y="366046"/>
                  <a:pt x="725424" y="363284"/>
                </a:cubicBezTo>
                <a:lnTo>
                  <a:pt x="730473" y="376047"/>
                </a:lnTo>
                <a:cubicBezTo>
                  <a:pt x="723138" y="379000"/>
                  <a:pt x="715613" y="381667"/>
                  <a:pt x="708088" y="384238"/>
                </a:cubicBezTo>
                <a:close/>
                <a:moveTo>
                  <a:pt x="752380" y="366522"/>
                </a:moveTo>
                <a:lnTo>
                  <a:pt x="746569" y="354140"/>
                </a:lnTo>
                <a:cubicBezTo>
                  <a:pt x="753618" y="350806"/>
                  <a:pt x="760571" y="347377"/>
                  <a:pt x="767144" y="343757"/>
                </a:cubicBezTo>
                <a:lnTo>
                  <a:pt x="773716" y="355759"/>
                </a:lnTo>
                <a:cubicBezTo>
                  <a:pt x="766858" y="359473"/>
                  <a:pt x="759714" y="363093"/>
                  <a:pt x="752380" y="366522"/>
                </a:cubicBezTo>
                <a:close/>
                <a:moveTo>
                  <a:pt x="1604296" y="358807"/>
                </a:moveTo>
                <a:cubicBezTo>
                  <a:pt x="1600581" y="351949"/>
                  <a:pt x="1596771" y="345186"/>
                  <a:pt x="1592866" y="338423"/>
                </a:cubicBezTo>
                <a:lnTo>
                  <a:pt x="1604772" y="331565"/>
                </a:lnTo>
                <a:cubicBezTo>
                  <a:pt x="1608677" y="338423"/>
                  <a:pt x="1612583" y="345281"/>
                  <a:pt x="1616298" y="352234"/>
                </a:cubicBezTo>
                <a:lnTo>
                  <a:pt x="1604296" y="358807"/>
                </a:lnTo>
                <a:close/>
                <a:moveTo>
                  <a:pt x="794385" y="343757"/>
                </a:moveTo>
                <a:lnTo>
                  <a:pt x="787051" y="332137"/>
                </a:lnTo>
                <a:cubicBezTo>
                  <a:pt x="792385" y="328708"/>
                  <a:pt x="797719" y="325184"/>
                  <a:pt x="802958" y="321373"/>
                </a:cubicBezTo>
                <a:lnTo>
                  <a:pt x="806006" y="319183"/>
                </a:lnTo>
                <a:lnTo>
                  <a:pt x="814102" y="330232"/>
                </a:lnTo>
                <a:lnTo>
                  <a:pt x="810863" y="332518"/>
                </a:lnTo>
                <a:cubicBezTo>
                  <a:pt x="805434" y="336423"/>
                  <a:pt x="799910" y="340138"/>
                  <a:pt x="794290" y="343662"/>
                </a:cubicBezTo>
                <a:close/>
                <a:moveTo>
                  <a:pt x="1580960" y="318325"/>
                </a:moveTo>
                <a:cubicBezTo>
                  <a:pt x="1576959" y="311658"/>
                  <a:pt x="1572863" y="305086"/>
                  <a:pt x="1568673" y="298513"/>
                </a:cubicBezTo>
                <a:lnTo>
                  <a:pt x="1580198" y="291179"/>
                </a:lnTo>
                <a:cubicBezTo>
                  <a:pt x="1584389" y="297847"/>
                  <a:pt x="1588580" y="304514"/>
                  <a:pt x="1592675" y="311277"/>
                </a:cubicBezTo>
                <a:lnTo>
                  <a:pt x="1580960" y="318325"/>
                </a:lnTo>
                <a:close/>
                <a:moveTo>
                  <a:pt x="832866" y="315373"/>
                </a:moveTo>
                <a:lnTo>
                  <a:pt x="824008" y="304895"/>
                </a:lnTo>
                <a:cubicBezTo>
                  <a:pt x="829723" y="300038"/>
                  <a:pt x="835533" y="294894"/>
                  <a:pt x="841153" y="289465"/>
                </a:cubicBezTo>
                <a:lnTo>
                  <a:pt x="850583" y="299371"/>
                </a:lnTo>
                <a:cubicBezTo>
                  <a:pt x="844677" y="304990"/>
                  <a:pt x="838676" y="310325"/>
                  <a:pt x="832771" y="315373"/>
                </a:cubicBezTo>
                <a:close/>
                <a:moveTo>
                  <a:pt x="867442" y="282607"/>
                </a:moveTo>
                <a:lnTo>
                  <a:pt x="857536" y="273177"/>
                </a:lnTo>
                <a:cubicBezTo>
                  <a:pt x="862870" y="267557"/>
                  <a:pt x="868108" y="261842"/>
                  <a:pt x="873252" y="256032"/>
                </a:cubicBezTo>
                <a:lnTo>
                  <a:pt x="883539" y="265081"/>
                </a:lnTo>
                <a:cubicBezTo>
                  <a:pt x="878300" y="270986"/>
                  <a:pt x="872966" y="276892"/>
                  <a:pt x="867442" y="282607"/>
                </a:cubicBezTo>
                <a:close/>
                <a:moveTo>
                  <a:pt x="1555909" y="278987"/>
                </a:moveTo>
                <a:cubicBezTo>
                  <a:pt x="1551527" y="272510"/>
                  <a:pt x="1547146" y="266129"/>
                  <a:pt x="1542574" y="259842"/>
                </a:cubicBezTo>
                <a:lnTo>
                  <a:pt x="1553718" y="251936"/>
                </a:lnTo>
                <a:cubicBezTo>
                  <a:pt x="1558290" y="258318"/>
                  <a:pt x="1562767" y="264890"/>
                  <a:pt x="1567244" y="271367"/>
                </a:cubicBezTo>
                <a:lnTo>
                  <a:pt x="1555909" y="278987"/>
                </a:lnTo>
                <a:close/>
                <a:moveTo>
                  <a:pt x="898969" y="247078"/>
                </a:moveTo>
                <a:lnTo>
                  <a:pt x="888492" y="238316"/>
                </a:lnTo>
                <a:cubicBezTo>
                  <a:pt x="893445" y="232315"/>
                  <a:pt x="898398" y="226314"/>
                  <a:pt x="903256" y="220218"/>
                </a:cubicBezTo>
                <a:lnTo>
                  <a:pt x="913924" y="228791"/>
                </a:lnTo>
                <a:cubicBezTo>
                  <a:pt x="908971" y="234982"/>
                  <a:pt x="904018" y="241078"/>
                  <a:pt x="898969" y="247078"/>
                </a:cubicBezTo>
                <a:close/>
                <a:moveTo>
                  <a:pt x="1528763" y="240983"/>
                </a:moveTo>
                <a:cubicBezTo>
                  <a:pt x="1524095" y="234791"/>
                  <a:pt x="1519238" y="228695"/>
                  <a:pt x="1514380" y="222599"/>
                </a:cubicBezTo>
                <a:lnTo>
                  <a:pt x="1525048" y="214027"/>
                </a:lnTo>
                <a:cubicBezTo>
                  <a:pt x="1530001" y="220218"/>
                  <a:pt x="1534858" y="226409"/>
                  <a:pt x="1539621" y="232696"/>
                </a:cubicBezTo>
                <a:lnTo>
                  <a:pt x="1528668" y="240983"/>
                </a:lnTo>
                <a:close/>
                <a:moveTo>
                  <a:pt x="928592" y="210407"/>
                </a:moveTo>
                <a:lnTo>
                  <a:pt x="917829" y="201930"/>
                </a:lnTo>
                <a:lnTo>
                  <a:pt x="932307" y="183451"/>
                </a:lnTo>
                <a:lnTo>
                  <a:pt x="943070" y="191929"/>
                </a:lnTo>
                <a:lnTo>
                  <a:pt x="928592" y="210407"/>
                </a:lnTo>
                <a:close/>
                <a:moveTo>
                  <a:pt x="1499521" y="204788"/>
                </a:moveTo>
                <a:cubicBezTo>
                  <a:pt x="1494473" y="198882"/>
                  <a:pt x="1489329" y="193072"/>
                  <a:pt x="1484091" y="187452"/>
                </a:cubicBezTo>
                <a:lnTo>
                  <a:pt x="1494187" y="178213"/>
                </a:lnTo>
                <a:cubicBezTo>
                  <a:pt x="1499521" y="184023"/>
                  <a:pt x="1504760" y="189928"/>
                  <a:pt x="1509998" y="195929"/>
                </a:cubicBezTo>
                <a:lnTo>
                  <a:pt x="1499616" y="204883"/>
                </a:lnTo>
                <a:close/>
                <a:moveTo>
                  <a:pt x="957644" y="173546"/>
                </a:moveTo>
                <a:lnTo>
                  <a:pt x="946976" y="164973"/>
                </a:lnTo>
                <a:cubicBezTo>
                  <a:pt x="951929" y="158877"/>
                  <a:pt x="956881" y="152686"/>
                  <a:pt x="961930" y="146685"/>
                </a:cubicBezTo>
                <a:lnTo>
                  <a:pt x="972503" y="155448"/>
                </a:lnTo>
                <a:cubicBezTo>
                  <a:pt x="967549" y="161449"/>
                  <a:pt x="962597" y="167449"/>
                  <a:pt x="957739" y="173546"/>
                </a:cubicBezTo>
                <a:close/>
                <a:moveTo>
                  <a:pt x="1467993" y="170593"/>
                </a:moveTo>
                <a:cubicBezTo>
                  <a:pt x="1462564" y="165068"/>
                  <a:pt x="1457039" y="159734"/>
                  <a:pt x="1451325" y="154400"/>
                </a:cubicBezTo>
                <a:lnTo>
                  <a:pt x="1460659" y="144399"/>
                </a:lnTo>
                <a:cubicBezTo>
                  <a:pt x="1466469" y="149828"/>
                  <a:pt x="1472089" y="155353"/>
                  <a:pt x="1477708" y="160972"/>
                </a:cubicBezTo>
                <a:lnTo>
                  <a:pt x="1467993" y="170593"/>
                </a:lnTo>
                <a:close/>
                <a:moveTo>
                  <a:pt x="1434179" y="138874"/>
                </a:moveTo>
                <a:cubicBezTo>
                  <a:pt x="1428369" y="133826"/>
                  <a:pt x="1422368" y="128873"/>
                  <a:pt x="1416367" y="124016"/>
                </a:cubicBezTo>
                <a:lnTo>
                  <a:pt x="1424940" y="113347"/>
                </a:lnTo>
                <a:cubicBezTo>
                  <a:pt x="1431132" y="118300"/>
                  <a:pt x="1437227" y="123349"/>
                  <a:pt x="1443133" y="128492"/>
                </a:cubicBezTo>
                <a:lnTo>
                  <a:pt x="1434179" y="138874"/>
                </a:lnTo>
                <a:close/>
                <a:moveTo>
                  <a:pt x="987552" y="137731"/>
                </a:moveTo>
                <a:lnTo>
                  <a:pt x="977265" y="128683"/>
                </a:lnTo>
                <a:lnTo>
                  <a:pt x="979456" y="126206"/>
                </a:lnTo>
                <a:cubicBezTo>
                  <a:pt x="983742" y="121348"/>
                  <a:pt x="988600" y="116396"/>
                  <a:pt x="993838" y="111347"/>
                </a:cubicBezTo>
                <a:lnTo>
                  <a:pt x="1003363" y="121158"/>
                </a:lnTo>
                <a:cubicBezTo>
                  <a:pt x="998410" y="126016"/>
                  <a:pt x="993838" y="130778"/>
                  <a:pt x="989743" y="135255"/>
                </a:cubicBezTo>
                <a:lnTo>
                  <a:pt x="987552" y="137731"/>
                </a:lnTo>
                <a:close/>
                <a:moveTo>
                  <a:pt x="1397984" y="109919"/>
                </a:moveTo>
                <a:cubicBezTo>
                  <a:pt x="1391793" y="105346"/>
                  <a:pt x="1385506" y="100965"/>
                  <a:pt x="1379030" y="96583"/>
                </a:cubicBezTo>
                <a:lnTo>
                  <a:pt x="1386649" y="85153"/>
                </a:lnTo>
                <a:cubicBezTo>
                  <a:pt x="1393222" y="89535"/>
                  <a:pt x="1399699" y="94107"/>
                  <a:pt x="1406081" y="98774"/>
                </a:cubicBezTo>
                <a:lnTo>
                  <a:pt x="1397984" y="109823"/>
                </a:lnTo>
                <a:close/>
                <a:moveTo>
                  <a:pt x="1020508" y="105632"/>
                </a:moveTo>
                <a:lnTo>
                  <a:pt x="1011650" y="95155"/>
                </a:lnTo>
                <a:cubicBezTo>
                  <a:pt x="1017556" y="90106"/>
                  <a:pt x="1023747" y="85153"/>
                  <a:pt x="1030224" y="80200"/>
                </a:cubicBezTo>
                <a:lnTo>
                  <a:pt x="1038511" y="91059"/>
                </a:lnTo>
                <a:cubicBezTo>
                  <a:pt x="1032225" y="95821"/>
                  <a:pt x="1026224" y="100679"/>
                  <a:pt x="1020508" y="105537"/>
                </a:cubicBezTo>
                <a:close/>
                <a:moveTo>
                  <a:pt x="1366743" y="88582"/>
                </a:moveTo>
                <a:lnTo>
                  <a:pt x="1346930" y="76009"/>
                </a:lnTo>
                <a:lnTo>
                  <a:pt x="1354265" y="64389"/>
                </a:lnTo>
                <a:lnTo>
                  <a:pt x="1374172" y="76962"/>
                </a:lnTo>
                <a:lnTo>
                  <a:pt x="1366838" y="88582"/>
                </a:lnTo>
                <a:close/>
                <a:moveTo>
                  <a:pt x="1057275" y="77533"/>
                </a:moveTo>
                <a:lnTo>
                  <a:pt x="1049465" y="66294"/>
                </a:lnTo>
                <a:cubicBezTo>
                  <a:pt x="1055942" y="61817"/>
                  <a:pt x="1062609" y="57436"/>
                  <a:pt x="1069372" y="53245"/>
                </a:cubicBezTo>
                <a:lnTo>
                  <a:pt x="1076611" y="64865"/>
                </a:lnTo>
                <a:cubicBezTo>
                  <a:pt x="1070039" y="68961"/>
                  <a:pt x="1063466" y="73247"/>
                  <a:pt x="1057180" y="77533"/>
                </a:cubicBezTo>
                <a:close/>
                <a:moveTo>
                  <a:pt x="1327023" y="63532"/>
                </a:moveTo>
                <a:lnTo>
                  <a:pt x="1307211" y="50959"/>
                </a:lnTo>
                <a:lnTo>
                  <a:pt x="1314545" y="39338"/>
                </a:lnTo>
                <a:lnTo>
                  <a:pt x="1334357" y="51911"/>
                </a:lnTo>
                <a:lnTo>
                  <a:pt x="1327023" y="63532"/>
                </a:lnTo>
                <a:close/>
                <a:moveTo>
                  <a:pt x="1096613" y="53054"/>
                </a:moveTo>
                <a:lnTo>
                  <a:pt x="1089946" y="41053"/>
                </a:lnTo>
                <a:cubicBezTo>
                  <a:pt x="1096899" y="37147"/>
                  <a:pt x="1103948" y="33433"/>
                  <a:pt x="1111091" y="30004"/>
                </a:cubicBezTo>
                <a:lnTo>
                  <a:pt x="1117092" y="42291"/>
                </a:lnTo>
                <a:cubicBezTo>
                  <a:pt x="1110234" y="45625"/>
                  <a:pt x="1103376" y="49244"/>
                  <a:pt x="1096613" y="53054"/>
                </a:cubicBezTo>
                <a:close/>
                <a:moveTo>
                  <a:pt x="1287304" y="38481"/>
                </a:moveTo>
                <a:lnTo>
                  <a:pt x="1267397" y="25908"/>
                </a:lnTo>
                <a:lnTo>
                  <a:pt x="1274731" y="14288"/>
                </a:lnTo>
                <a:lnTo>
                  <a:pt x="1294543" y="26860"/>
                </a:lnTo>
                <a:lnTo>
                  <a:pt x="1287208" y="38481"/>
                </a:lnTo>
                <a:close/>
                <a:moveTo>
                  <a:pt x="1138047" y="32861"/>
                </a:moveTo>
                <a:lnTo>
                  <a:pt x="1132809" y="20193"/>
                </a:lnTo>
                <a:cubicBezTo>
                  <a:pt x="1140428" y="17050"/>
                  <a:pt x="1147953" y="14192"/>
                  <a:pt x="1155287" y="11716"/>
                </a:cubicBezTo>
                <a:lnTo>
                  <a:pt x="1159669" y="24670"/>
                </a:lnTo>
                <a:cubicBezTo>
                  <a:pt x="1152715" y="27051"/>
                  <a:pt x="1145382" y="29718"/>
                  <a:pt x="1138143" y="32766"/>
                </a:cubicBezTo>
                <a:close/>
                <a:moveTo>
                  <a:pt x="1181576" y="18478"/>
                </a:moveTo>
                <a:lnTo>
                  <a:pt x="1178433" y="5144"/>
                </a:lnTo>
                <a:cubicBezTo>
                  <a:pt x="1186624" y="3239"/>
                  <a:pt x="1194721" y="1810"/>
                  <a:pt x="1202341" y="952"/>
                </a:cubicBezTo>
                <a:lnTo>
                  <a:pt x="1203865" y="14573"/>
                </a:lnTo>
                <a:cubicBezTo>
                  <a:pt x="1196721" y="15335"/>
                  <a:pt x="1189292" y="16669"/>
                  <a:pt x="1181576" y="18574"/>
                </a:cubicBezTo>
                <a:close/>
                <a:moveTo>
                  <a:pt x="1247870" y="17145"/>
                </a:moveTo>
                <a:cubicBezTo>
                  <a:pt x="1241203" y="15240"/>
                  <a:pt x="1233964" y="14097"/>
                  <a:pt x="1226249" y="13716"/>
                </a:cubicBezTo>
                <a:lnTo>
                  <a:pt x="1226916" y="0"/>
                </a:lnTo>
                <a:cubicBezTo>
                  <a:pt x="1235678" y="476"/>
                  <a:pt x="1243965" y="1810"/>
                  <a:pt x="1251585" y="4000"/>
                </a:cubicBezTo>
                <a:lnTo>
                  <a:pt x="1247775" y="17145"/>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Google Shape;303;p41"/>
          <p:cNvSpPr/>
          <p:nvPr/>
        </p:nvSpPr>
        <p:spPr>
          <a:xfrm rot="8381400">
            <a:off x="-1058040" y="-644400"/>
            <a:ext cx="4253040" cy="3456000"/>
          </a:xfrm>
          <a:custGeom>
            <a:avLst/>
            <a:gdLst>
              <a:gd name="textAreaLeft" fmla="*/ 0 w 4253040"/>
              <a:gd name="textAreaRight" fmla="*/ 4253400 w 4253040"/>
              <a:gd name="textAreaTop" fmla="*/ 0 h 3456000"/>
              <a:gd name="textAreaBottom" fmla="*/ 3456360 h 3456000"/>
            </a:gdLst>
            <a:ahLst/>
            <a:cxnLst/>
            <a:rect l="textAreaLeft" t="textAreaTop" r="textAreaRight" b="textAreaBottom"/>
            <a:pathLst>
              <a:path w="1930774" h="1568974">
                <a:moveTo>
                  <a:pt x="11419" y="1021325"/>
                </a:moveTo>
                <a:cubicBezTo>
                  <a:pt x="-43064" y="785677"/>
                  <a:pt x="102383" y="500975"/>
                  <a:pt x="341841" y="467542"/>
                </a:cubicBezTo>
                <a:cubicBezTo>
                  <a:pt x="471953" y="449445"/>
                  <a:pt x="607398" y="503166"/>
                  <a:pt x="733985" y="467923"/>
                </a:cubicBezTo>
                <a:cubicBezTo>
                  <a:pt x="949917" y="407820"/>
                  <a:pt x="1030689" y="127690"/>
                  <a:pt x="1233477" y="32154"/>
                </a:cubicBezTo>
                <a:cubicBezTo>
                  <a:pt x="1407689" y="-49951"/>
                  <a:pt x="1623621" y="34726"/>
                  <a:pt x="1752113" y="178268"/>
                </a:cubicBezTo>
                <a:cubicBezTo>
                  <a:pt x="1937755" y="385627"/>
                  <a:pt x="1978236" y="702714"/>
                  <a:pt x="1875843" y="961509"/>
                </a:cubicBezTo>
                <a:cubicBezTo>
                  <a:pt x="1773449" y="1220303"/>
                  <a:pt x="1541610" y="1417661"/>
                  <a:pt x="1277577" y="1505672"/>
                </a:cubicBezTo>
                <a:cubicBezTo>
                  <a:pt x="832950" y="1653786"/>
                  <a:pt x="136482" y="1561298"/>
                  <a:pt x="11514" y="102123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7" name="PlaceHolder 1"/>
          <p:cNvSpPr>
            <a:spLocks noGrp="1"/>
          </p:cNvSpPr>
          <p:nvPr>
            <p:ph type="title"/>
          </p:nvPr>
        </p:nvSpPr>
        <p:spPr>
          <a:xfrm>
            <a:off x="2133720" y="1457280"/>
            <a:ext cx="4876560" cy="1456920"/>
          </a:xfrm>
          <a:prstGeom prst="rect">
            <a:avLst/>
          </a:prstGeom>
          <a:noFill/>
          <a:ln w="0">
            <a:noFill/>
          </a:ln>
        </p:spPr>
        <p:txBody>
          <a:bodyPr lIns="91440" tIns="91440" rIns="91440" bIns="91440" anchor="b">
            <a:normAutofit fontScale="43745"/>
          </a:bodyPr>
          <a:lstStyle/>
          <a:p>
            <a:pPr indent="0" algn="ctr">
              <a:lnSpc>
                <a:spcPct val="100000"/>
              </a:lnSpc>
              <a:buNone/>
              <a:tabLst>
                <a:tab pos="0" algn="l"/>
              </a:tabLst>
            </a:pPr>
            <a:r>
              <a:rPr lang="en" sz="9600" b="0" strike="noStrike" spc="-1">
                <a:solidFill>
                  <a:schemeClr val="accent1"/>
                </a:solidFill>
                <a:latin typeface="Caveat Brush"/>
                <a:ea typeface="Caveat Brush"/>
              </a:rPr>
              <a:t>Need for detection tools</a:t>
            </a:r>
            <a:endParaRPr lang="fr-FR" sz="9600" b="0" strike="noStrike" spc="-1">
              <a:solidFill>
                <a:schemeClr val="dk1"/>
              </a:solidFill>
              <a:latin typeface="Arial"/>
            </a:endParaRPr>
          </a:p>
        </p:txBody>
      </p:sp>
      <p:sp>
        <p:nvSpPr>
          <p:cNvPr id="228" name="PlaceHolder 2"/>
          <p:cNvSpPr>
            <a:spLocks noGrp="1"/>
          </p:cNvSpPr>
          <p:nvPr>
            <p:ph type="subTitle"/>
          </p:nvPr>
        </p:nvSpPr>
        <p:spPr>
          <a:xfrm>
            <a:off x="2133720" y="3009960"/>
            <a:ext cx="4876560" cy="666360"/>
          </a:xfrm>
          <a:prstGeom prst="rect">
            <a:avLst/>
          </a:prstGeom>
          <a:noFill/>
          <a:ln w="0">
            <a:noFill/>
          </a:ln>
        </p:spPr>
        <p:txBody>
          <a:bodyPr lIns="91440" tIns="91440" rIns="91440" bIns="91440" anchor="t">
            <a:normAutofit fontScale="74433" lnSpcReduction="10000"/>
          </a:bodyPr>
          <a:lstStyle/>
          <a:p>
            <a:pPr indent="0" algn="ctr">
              <a:lnSpc>
                <a:spcPct val="100000"/>
              </a:lnSpc>
              <a:buNone/>
              <a:tabLst>
                <a:tab pos="0" algn="l"/>
              </a:tabLst>
            </a:pPr>
            <a:r>
              <a:rPr lang="en" sz="1600" b="0" strike="noStrike" spc="-1">
                <a:solidFill>
                  <a:schemeClr val="accent1"/>
                </a:solidFill>
                <a:latin typeface="Albert Sans"/>
                <a:ea typeface="Albert Sans"/>
              </a:rPr>
              <a:t>There is a significant need for effective detection tools that can analyze job listings and emails, providing job seekers with a safety net against fraud. These tools can help verify job legitimacy in real time.</a:t>
            </a:r>
            <a:endParaRPr lang="en-US" sz="1600" b="0" strike="noStrike" spc="-1">
              <a:solidFill>
                <a:srgbClr val="FFFFFF"/>
              </a:solidFill>
              <a:latin typeface="OpenSymbol"/>
            </a:endParaRPr>
          </a:p>
        </p:txBody>
      </p:sp>
      <p:sp>
        <p:nvSpPr>
          <p:cNvPr id="229" name="Google Shape;306;p41"/>
          <p:cNvSpPr/>
          <p:nvPr/>
        </p:nvSpPr>
        <p:spPr>
          <a:xfrm rot="2532600">
            <a:off x="3300402" y="1621355"/>
            <a:ext cx="736560" cy="649440"/>
          </a:xfrm>
          <a:custGeom>
            <a:avLst/>
            <a:gdLst>
              <a:gd name="textAreaLeft" fmla="*/ 0 w 736560"/>
              <a:gd name="textAreaRight" fmla="*/ 736920 w 736560"/>
              <a:gd name="textAreaTop" fmla="*/ 0 h 649440"/>
              <a:gd name="textAreaBottom" fmla="*/ 649800 h 649440"/>
            </a:gdLst>
            <a:ahLst/>
            <a:cxnLst/>
            <a:rect l="textAreaLeft" t="textAreaTop" r="textAreaRight" b="textAreaBottom"/>
            <a:pathLst>
              <a:path w="579097" h="510716">
                <a:moveTo>
                  <a:pt x="210945" y="39399"/>
                </a:moveTo>
                <a:cubicBezTo>
                  <a:pt x="111789" y="86929"/>
                  <a:pt x="35780" y="180083"/>
                  <a:pt x="9110" y="286668"/>
                </a:cubicBezTo>
                <a:cubicBezTo>
                  <a:pt x="-1749" y="330102"/>
                  <a:pt x="-4606" y="376870"/>
                  <a:pt x="10062" y="419161"/>
                </a:cubicBezTo>
                <a:cubicBezTo>
                  <a:pt x="24731" y="461452"/>
                  <a:pt x="59211" y="498504"/>
                  <a:pt x="102931" y="508124"/>
                </a:cubicBezTo>
                <a:cubicBezTo>
                  <a:pt x="170749" y="522983"/>
                  <a:pt x="234662" y="471453"/>
                  <a:pt x="278572" y="417827"/>
                </a:cubicBezTo>
                <a:cubicBezTo>
                  <a:pt x="322577" y="364106"/>
                  <a:pt x="363630" y="301051"/>
                  <a:pt x="429257" y="278476"/>
                </a:cubicBezTo>
                <a:cubicBezTo>
                  <a:pt x="453546" y="270094"/>
                  <a:pt x="479740" y="267999"/>
                  <a:pt x="503552" y="258188"/>
                </a:cubicBezTo>
                <a:cubicBezTo>
                  <a:pt x="589944" y="222469"/>
                  <a:pt x="606708" y="90548"/>
                  <a:pt x="530508" y="36541"/>
                </a:cubicBezTo>
                <a:cubicBezTo>
                  <a:pt x="446974" y="-22609"/>
                  <a:pt x="295907" y="-1273"/>
                  <a:pt x="211040" y="39399"/>
                </a:cubicBezTo>
                <a:close/>
              </a:path>
            </a:pathLst>
          </a:custGeom>
          <a:ln/>
        </p:spPr>
        <p:style>
          <a:lnRef idx="0">
            <a:schemeClr val="dk1"/>
          </a:lnRef>
          <a:fillRef idx="3">
            <a:schemeClr val="dk1"/>
          </a:fillRef>
          <a:effectRef idx="3">
            <a:schemeClr val="dk1"/>
          </a:effectRef>
          <a:fontRef idx="minor">
            <a:schemeClr val="lt1"/>
          </a:fontRef>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 name="Google Shape;307;p41"/>
          <p:cNvSpPr/>
          <p:nvPr/>
        </p:nvSpPr>
        <p:spPr>
          <a:xfrm rot="9907200">
            <a:off x="1063800" y="-408600"/>
            <a:ext cx="2714760" cy="2418840"/>
          </a:xfrm>
          <a:custGeom>
            <a:avLst/>
            <a:gdLst>
              <a:gd name="textAreaLeft" fmla="*/ 0 w 2714760"/>
              <a:gd name="textAreaRight" fmla="*/ 2715120 w 2714760"/>
              <a:gd name="textAreaTop" fmla="*/ 0 h 2418840"/>
              <a:gd name="textAreaBottom" fmla="*/ 2419200 h 2418840"/>
            </a:gdLst>
            <a:ahLst/>
            <a:cxnLst/>
            <a:rect l="textAreaLeft" t="textAreaTop" r="textAreaRight" b="textAreaBottom"/>
            <a:pathLst>
              <a:path w="1776031" h="1582483">
                <a:moveTo>
                  <a:pt x="804196" y="1582484"/>
                </a:moveTo>
                <a:lnTo>
                  <a:pt x="804196" y="1568768"/>
                </a:lnTo>
                <a:cubicBezTo>
                  <a:pt x="811911" y="1568768"/>
                  <a:pt x="819722" y="1568768"/>
                  <a:pt x="827532" y="1568482"/>
                </a:cubicBezTo>
                <a:lnTo>
                  <a:pt x="827818" y="1582198"/>
                </a:lnTo>
                <a:cubicBezTo>
                  <a:pt x="819912" y="1582388"/>
                  <a:pt x="812101" y="1582484"/>
                  <a:pt x="804196" y="1582484"/>
                </a:cubicBezTo>
                <a:close/>
                <a:moveTo>
                  <a:pt x="780574" y="1582293"/>
                </a:moveTo>
                <a:cubicBezTo>
                  <a:pt x="772668" y="1582103"/>
                  <a:pt x="764858" y="1581912"/>
                  <a:pt x="756952" y="1581531"/>
                </a:cubicBezTo>
                <a:lnTo>
                  <a:pt x="757523" y="1567815"/>
                </a:lnTo>
                <a:cubicBezTo>
                  <a:pt x="765334" y="1568101"/>
                  <a:pt x="773049" y="1568387"/>
                  <a:pt x="780860" y="1568577"/>
                </a:cubicBezTo>
                <a:lnTo>
                  <a:pt x="780574" y="1582293"/>
                </a:lnTo>
                <a:close/>
                <a:moveTo>
                  <a:pt x="851440" y="1581531"/>
                </a:moveTo>
                <a:lnTo>
                  <a:pt x="850868" y="1567815"/>
                </a:lnTo>
                <a:cubicBezTo>
                  <a:pt x="858679" y="1567529"/>
                  <a:pt x="866394" y="1567053"/>
                  <a:pt x="874205" y="1566577"/>
                </a:cubicBezTo>
                <a:lnTo>
                  <a:pt x="875062" y="1580293"/>
                </a:lnTo>
                <a:cubicBezTo>
                  <a:pt x="867156" y="1580769"/>
                  <a:pt x="859346" y="1581150"/>
                  <a:pt x="851440" y="1581531"/>
                </a:cubicBezTo>
                <a:close/>
                <a:moveTo>
                  <a:pt x="733330" y="1580293"/>
                </a:moveTo>
                <a:cubicBezTo>
                  <a:pt x="725424" y="1579817"/>
                  <a:pt x="717613" y="1579150"/>
                  <a:pt x="709708" y="1578483"/>
                </a:cubicBezTo>
                <a:lnTo>
                  <a:pt x="710851" y="1564862"/>
                </a:lnTo>
                <a:cubicBezTo>
                  <a:pt x="718566" y="1565529"/>
                  <a:pt x="726376" y="1566101"/>
                  <a:pt x="734092" y="1566577"/>
                </a:cubicBezTo>
                <a:lnTo>
                  <a:pt x="733235" y="1580293"/>
                </a:lnTo>
                <a:close/>
                <a:moveTo>
                  <a:pt x="898588" y="1578578"/>
                </a:moveTo>
                <a:lnTo>
                  <a:pt x="897446" y="1564958"/>
                </a:lnTo>
                <a:cubicBezTo>
                  <a:pt x="905161" y="1564291"/>
                  <a:pt x="912971" y="1563624"/>
                  <a:pt x="920687" y="1562862"/>
                </a:cubicBezTo>
                <a:lnTo>
                  <a:pt x="922020" y="1576483"/>
                </a:lnTo>
                <a:cubicBezTo>
                  <a:pt x="914210" y="1577245"/>
                  <a:pt x="906304" y="1578007"/>
                  <a:pt x="898493" y="1578578"/>
                </a:cubicBezTo>
                <a:close/>
                <a:moveTo>
                  <a:pt x="686276" y="1576197"/>
                </a:moveTo>
                <a:cubicBezTo>
                  <a:pt x="678466" y="1575340"/>
                  <a:pt x="670655" y="1574387"/>
                  <a:pt x="662749" y="1573339"/>
                </a:cubicBezTo>
                <a:lnTo>
                  <a:pt x="664559" y="1559719"/>
                </a:lnTo>
                <a:cubicBezTo>
                  <a:pt x="672274" y="1560767"/>
                  <a:pt x="679990" y="1561719"/>
                  <a:pt x="687705" y="1562576"/>
                </a:cubicBezTo>
                <a:lnTo>
                  <a:pt x="686181" y="1576197"/>
                </a:lnTo>
                <a:close/>
                <a:moveTo>
                  <a:pt x="945547" y="1573911"/>
                </a:moveTo>
                <a:lnTo>
                  <a:pt x="943928" y="1560290"/>
                </a:lnTo>
                <a:cubicBezTo>
                  <a:pt x="951643" y="1559338"/>
                  <a:pt x="959358" y="1558385"/>
                  <a:pt x="967073" y="1557338"/>
                </a:cubicBezTo>
                <a:lnTo>
                  <a:pt x="968978" y="1570958"/>
                </a:lnTo>
                <a:cubicBezTo>
                  <a:pt x="961168" y="1572006"/>
                  <a:pt x="953357" y="1573054"/>
                  <a:pt x="945547" y="1573911"/>
                </a:cubicBezTo>
                <a:close/>
                <a:moveTo>
                  <a:pt x="639318" y="1569815"/>
                </a:moveTo>
                <a:cubicBezTo>
                  <a:pt x="631508" y="1568577"/>
                  <a:pt x="623792" y="1567243"/>
                  <a:pt x="615982" y="1565815"/>
                </a:cubicBezTo>
                <a:lnTo>
                  <a:pt x="618459" y="1552385"/>
                </a:lnTo>
                <a:cubicBezTo>
                  <a:pt x="626078" y="1553813"/>
                  <a:pt x="633794" y="1555147"/>
                  <a:pt x="641413" y="1556385"/>
                </a:cubicBezTo>
                <a:lnTo>
                  <a:pt x="639223" y="1569910"/>
                </a:lnTo>
                <a:close/>
                <a:moveTo>
                  <a:pt x="992315" y="1567529"/>
                </a:moveTo>
                <a:lnTo>
                  <a:pt x="990219" y="1554004"/>
                </a:lnTo>
                <a:cubicBezTo>
                  <a:pt x="997934" y="1552861"/>
                  <a:pt x="1005649" y="1551527"/>
                  <a:pt x="1013269" y="1550289"/>
                </a:cubicBezTo>
                <a:lnTo>
                  <a:pt x="1015556" y="1563814"/>
                </a:lnTo>
                <a:cubicBezTo>
                  <a:pt x="1007841" y="1565148"/>
                  <a:pt x="1000030" y="1566386"/>
                  <a:pt x="992219" y="1567625"/>
                </a:cubicBezTo>
                <a:close/>
                <a:moveTo>
                  <a:pt x="592836" y="1561148"/>
                </a:moveTo>
                <a:cubicBezTo>
                  <a:pt x="585121" y="1559528"/>
                  <a:pt x="577406" y="1557814"/>
                  <a:pt x="569785" y="1555909"/>
                </a:cubicBezTo>
                <a:lnTo>
                  <a:pt x="572929" y="1542574"/>
                </a:lnTo>
                <a:cubicBezTo>
                  <a:pt x="580454" y="1544384"/>
                  <a:pt x="588074" y="1546098"/>
                  <a:pt x="595694" y="1547717"/>
                </a:cubicBezTo>
                <a:lnTo>
                  <a:pt x="592836" y="1561148"/>
                </a:lnTo>
                <a:close/>
                <a:moveTo>
                  <a:pt x="1038892" y="1559528"/>
                </a:moveTo>
                <a:lnTo>
                  <a:pt x="1036320" y="1546098"/>
                </a:lnTo>
                <a:cubicBezTo>
                  <a:pt x="1043940" y="1544669"/>
                  <a:pt x="1051655" y="1543145"/>
                  <a:pt x="1059275" y="1541621"/>
                </a:cubicBezTo>
                <a:lnTo>
                  <a:pt x="1062038" y="1555052"/>
                </a:lnTo>
                <a:cubicBezTo>
                  <a:pt x="1054323" y="1556671"/>
                  <a:pt x="1046607" y="1558195"/>
                  <a:pt x="1038892" y="1559624"/>
                </a:cubicBezTo>
                <a:close/>
                <a:moveTo>
                  <a:pt x="546830" y="1550194"/>
                </a:moveTo>
                <a:cubicBezTo>
                  <a:pt x="539210" y="1548193"/>
                  <a:pt x="531591" y="1546003"/>
                  <a:pt x="524065" y="1543812"/>
                </a:cubicBezTo>
                <a:lnTo>
                  <a:pt x="527971" y="1530668"/>
                </a:lnTo>
                <a:cubicBezTo>
                  <a:pt x="535400" y="1532858"/>
                  <a:pt x="542925" y="1534954"/>
                  <a:pt x="550450" y="1536954"/>
                </a:cubicBezTo>
                <a:lnTo>
                  <a:pt x="546926" y="1550194"/>
                </a:lnTo>
                <a:close/>
                <a:moveTo>
                  <a:pt x="1085088" y="1550099"/>
                </a:moveTo>
                <a:lnTo>
                  <a:pt x="1082135" y="1536764"/>
                </a:lnTo>
                <a:cubicBezTo>
                  <a:pt x="1089755" y="1535049"/>
                  <a:pt x="1097375" y="1533335"/>
                  <a:pt x="1104900" y="1531525"/>
                </a:cubicBezTo>
                <a:lnTo>
                  <a:pt x="1108043" y="1544860"/>
                </a:lnTo>
                <a:cubicBezTo>
                  <a:pt x="1100423" y="1546670"/>
                  <a:pt x="1092708" y="1548384"/>
                  <a:pt x="1085088" y="1550099"/>
                </a:cubicBezTo>
                <a:close/>
                <a:moveTo>
                  <a:pt x="1130999" y="1539240"/>
                </a:moveTo>
                <a:lnTo>
                  <a:pt x="1127665" y="1526000"/>
                </a:lnTo>
                <a:cubicBezTo>
                  <a:pt x="1135190" y="1524095"/>
                  <a:pt x="1142810" y="1522095"/>
                  <a:pt x="1150334" y="1520095"/>
                </a:cubicBezTo>
                <a:lnTo>
                  <a:pt x="1153858" y="1533335"/>
                </a:lnTo>
                <a:cubicBezTo>
                  <a:pt x="1146239" y="1535335"/>
                  <a:pt x="1138619" y="1537335"/>
                  <a:pt x="1130999" y="1539240"/>
                </a:cubicBezTo>
                <a:close/>
                <a:moveTo>
                  <a:pt x="501396" y="1536859"/>
                </a:moveTo>
                <a:cubicBezTo>
                  <a:pt x="493871" y="1534478"/>
                  <a:pt x="486442" y="1531906"/>
                  <a:pt x="478917" y="1529334"/>
                </a:cubicBezTo>
                <a:lnTo>
                  <a:pt x="483489" y="1516380"/>
                </a:lnTo>
                <a:cubicBezTo>
                  <a:pt x="490823" y="1518952"/>
                  <a:pt x="498158" y="1521428"/>
                  <a:pt x="505587" y="1523810"/>
                </a:cubicBezTo>
                <a:lnTo>
                  <a:pt x="501396" y="1536859"/>
                </a:lnTo>
                <a:close/>
                <a:moveTo>
                  <a:pt x="1176528" y="1527048"/>
                </a:moveTo>
                <a:lnTo>
                  <a:pt x="1172813" y="1513904"/>
                </a:lnTo>
                <a:cubicBezTo>
                  <a:pt x="1180338" y="1511808"/>
                  <a:pt x="1187767" y="1509617"/>
                  <a:pt x="1195293" y="1507331"/>
                </a:cubicBezTo>
                <a:lnTo>
                  <a:pt x="1199198" y="1520476"/>
                </a:lnTo>
                <a:cubicBezTo>
                  <a:pt x="1191673" y="1522762"/>
                  <a:pt x="1184148" y="1524953"/>
                  <a:pt x="1176528" y="1527048"/>
                </a:cubicBezTo>
                <a:close/>
                <a:moveTo>
                  <a:pt x="456724" y="1521143"/>
                </a:moveTo>
                <a:cubicBezTo>
                  <a:pt x="449390" y="1518285"/>
                  <a:pt x="442055" y="1515428"/>
                  <a:pt x="434721" y="1512380"/>
                </a:cubicBezTo>
                <a:lnTo>
                  <a:pt x="439960" y="1499711"/>
                </a:lnTo>
                <a:cubicBezTo>
                  <a:pt x="447104" y="1502664"/>
                  <a:pt x="454342" y="1505522"/>
                  <a:pt x="461581" y="1508284"/>
                </a:cubicBezTo>
                <a:lnTo>
                  <a:pt x="456724" y="1521047"/>
                </a:lnTo>
                <a:close/>
                <a:moveTo>
                  <a:pt x="1221772" y="1513523"/>
                </a:moveTo>
                <a:lnTo>
                  <a:pt x="1217676" y="1500473"/>
                </a:lnTo>
                <a:cubicBezTo>
                  <a:pt x="1225106" y="1498187"/>
                  <a:pt x="1232535" y="1495806"/>
                  <a:pt x="1239965" y="1493330"/>
                </a:cubicBezTo>
                <a:lnTo>
                  <a:pt x="1244251" y="1506379"/>
                </a:lnTo>
                <a:cubicBezTo>
                  <a:pt x="1236726" y="1508855"/>
                  <a:pt x="1229297" y="1511237"/>
                  <a:pt x="1221772" y="1513618"/>
                </a:cubicBezTo>
                <a:close/>
                <a:moveTo>
                  <a:pt x="413004" y="1503045"/>
                </a:moveTo>
                <a:cubicBezTo>
                  <a:pt x="405765" y="1499807"/>
                  <a:pt x="398621" y="1496473"/>
                  <a:pt x="391573" y="1493044"/>
                </a:cubicBezTo>
                <a:lnTo>
                  <a:pt x="397478" y="1480661"/>
                </a:lnTo>
                <a:cubicBezTo>
                  <a:pt x="404431" y="1483995"/>
                  <a:pt x="411480" y="1487329"/>
                  <a:pt x="418624" y="1490472"/>
                </a:cubicBezTo>
                <a:lnTo>
                  <a:pt x="413004" y="1502950"/>
                </a:lnTo>
                <a:close/>
                <a:moveTo>
                  <a:pt x="1266539" y="1498759"/>
                </a:moveTo>
                <a:lnTo>
                  <a:pt x="1262063" y="1485805"/>
                </a:lnTo>
                <a:cubicBezTo>
                  <a:pt x="1269397" y="1483233"/>
                  <a:pt x="1276731" y="1480661"/>
                  <a:pt x="1284066" y="1477994"/>
                </a:cubicBezTo>
                <a:lnTo>
                  <a:pt x="1288733" y="1490853"/>
                </a:lnTo>
                <a:cubicBezTo>
                  <a:pt x="1281303" y="1493520"/>
                  <a:pt x="1273969" y="1496187"/>
                  <a:pt x="1266539" y="1498759"/>
                </a:cubicBezTo>
                <a:close/>
                <a:moveTo>
                  <a:pt x="1310831" y="1482566"/>
                </a:moveTo>
                <a:lnTo>
                  <a:pt x="1305878" y="1469803"/>
                </a:lnTo>
                <a:cubicBezTo>
                  <a:pt x="1313117" y="1467041"/>
                  <a:pt x="1320356" y="1464088"/>
                  <a:pt x="1327594" y="1461135"/>
                </a:cubicBezTo>
                <a:lnTo>
                  <a:pt x="1332738" y="1473803"/>
                </a:lnTo>
                <a:cubicBezTo>
                  <a:pt x="1325404" y="1476756"/>
                  <a:pt x="1318165" y="1479709"/>
                  <a:pt x="1310831" y="1482566"/>
                </a:cubicBezTo>
                <a:close/>
                <a:moveTo>
                  <a:pt x="370332" y="1482471"/>
                </a:moveTo>
                <a:cubicBezTo>
                  <a:pt x="363283" y="1478852"/>
                  <a:pt x="356330" y="1475137"/>
                  <a:pt x="349473" y="1471232"/>
                </a:cubicBezTo>
                <a:lnTo>
                  <a:pt x="356140" y="1459230"/>
                </a:lnTo>
                <a:cubicBezTo>
                  <a:pt x="362903" y="1463040"/>
                  <a:pt x="369760" y="1466660"/>
                  <a:pt x="376619" y="1470279"/>
                </a:cubicBezTo>
                <a:lnTo>
                  <a:pt x="370332" y="1482471"/>
                </a:lnTo>
                <a:close/>
                <a:moveTo>
                  <a:pt x="1354550" y="1464659"/>
                </a:moveTo>
                <a:lnTo>
                  <a:pt x="1349121" y="1452086"/>
                </a:lnTo>
                <a:cubicBezTo>
                  <a:pt x="1356265" y="1449038"/>
                  <a:pt x="1363408" y="1445800"/>
                  <a:pt x="1370457" y="1442561"/>
                </a:cubicBezTo>
                <a:lnTo>
                  <a:pt x="1376172" y="1455039"/>
                </a:lnTo>
                <a:cubicBezTo>
                  <a:pt x="1369028" y="1458278"/>
                  <a:pt x="1361789" y="1461516"/>
                  <a:pt x="1354550" y="1464659"/>
                </a:cubicBezTo>
                <a:close/>
                <a:moveTo>
                  <a:pt x="328994" y="1459516"/>
                </a:moveTo>
                <a:cubicBezTo>
                  <a:pt x="322231" y="1455515"/>
                  <a:pt x="315468" y="1451324"/>
                  <a:pt x="308801" y="1447038"/>
                </a:cubicBezTo>
                <a:lnTo>
                  <a:pt x="316135" y="1435513"/>
                </a:lnTo>
                <a:cubicBezTo>
                  <a:pt x="322707" y="1439704"/>
                  <a:pt x="329279" y="1443800"/>
                  <a:pt x="335947" y="1447705"/>
                </a:cubicBezTo>
                <a:lnTo>
                  <a:pt x="328898" y="1459516"/>
                </a:lnTo>
                <a:close/>
                <a:moveTo>
                  <a:pt x="1397603" y="1445038"/>
                </a:moveTo>
                <a:lnTo>
                  <a:pt x="1391603" y="1432751"/>
                </a:lnTo>
                <a:cubicBezTo>
                  <a:pt x="1398651" y="1429322"/>
                  <a:pt x="1405604" y="1425893"/>
                  <a:pt x="1412462" y="1422368"/>
                </a:cubicBezTo>
                <a:lnTo>
                  <a:pt x="1418749" y="1434560"/>
                </a:lnTo>
                <a:cubicBezTo>
                  <a:pt x="1411700" y="1438180"/>
                  <a:pt x="1404652" y="1441704"/>
                  <a:pt x="1397603" y="1445133"/>
                </a:cubicBezTo>
                <a:close/>
                <a:moveTo>
                  <a:pt x="289084" y="1433989"/>
                </a:moveTo>
                <a:cubicBezTo>
                  <a:pt x="282607" y="1429512"/>
                  <a:pt x="276130" y="1424940"/>
                  <a:pt x="269748" y="1420273"/>
                </a:cubicBezTo>
                <a:lnTo>
                  <a:pt x="277844" y="1409224"/>
                </a:lnTo>
                <a:cubicBezTo>
                  <a:pt x="284131" y="1413796"/>
                  <a:pt x="290417" y="1418273"/>
                  <a:pt x="296799" y="1422654"/>
                </a:cubicBezTo>
                <a:lnTo>
                  <a:pt x="289084" y="1433989"/>
                </a:lnTo>
                <a:close/>
                <a:moveTo>
                  <a:pt x="1439704" y="1423416"/>
                </a:moveTo>
                <a:lnTo>
                  <a:pt x="1433131" y="1411414"/>
                </a:lnTo>
                <a:cubicBezTo>
                  <a:pt x="1439990" y="1407700"/>
                  <a:pt x="1446752" y="1403890"/>
                  <a:pt x="1453515" y="1399985"/>
                </a:cubicBezTo>
                <a:lnTo>
                  <a:pt x="1460373" y="1411891"/>
                </a:lnTo>
                <a:cubicBezTo>
                  <a:pt x="1453515" y="1415796"/>
                  <a:pt x="1446657" y="1419701"/>
                  <a:pt x="1439704" y="1423511"/>
                </a:cubicBezTo>
                <a:close/>
                <a:moveTo>
                  <a:pt x="250793" y="1405985"/>
                </a:moveTo>
                <a:cubicBezTo>
                  <a:pt x="244602" y="1401128"/>
                  <a:pt x="238411" y="1396175"/>
                  <a:pt x="232410" y="1391031"/>
                </a:cubicBezTo>
                <a:lnTo>
                  <a:pt x="241173" y="1380554"/>
                </a:lnTo>
                <a:cubicBezTo>
                  <a:pt x="247079" y="1385507"/>
                  <a:pt x="253174" y="1390460"/>
                  <a:pt x="259271" y="1395222"/>
                </a:cubicBezTo>
                <a:lnTo>
                  <a:pt x="250793" y="1405985"/>
                </a:lnTo>
                <a:close/>
                <a:moveTo>
                  <a:pt x="1480661" y="1399699"/>
                </a:moveTo>
                <a:lnTo>
                  <a:pt x="1473517" y="1388078"/>
                </a:lnTo>
                <a:cubicBezTo>
                  <a:pt x="1480185" y="1383983"/>
                  <a:pt x="1486757" y="1379792"/>
                  <a:pt x="1493234" y="1375601"/>
                </a:cubicBezTo>
                <a:lnTo>
                  <a:pt x="1500759" y="1387031"/>
                </a:lnTo>
                <a:cubicBezTo>
                  <a:pt x="1494187" y="1391317"/>
                  <a:pt x="1487519" y="1395603"/>
                  <a:pt x="1480756" y="1399699"/>
                </a:cubicBezTo>
                <a:close/>
                <a:moveTo>
                  <a:pt x="214408" y="1375505"/>
                </a:moveTo>
                <a:cubicBezTo>
                  <a:pt x="211455" y="1372838"/>
                  <a:pt x="208597" y="1370267"/>
                  <a:pt x="205740" y="1367600"/>
                </a:cubicBezTo>
                <a:cubicBezTo>
                  <a:pt x="202787" y="1364933"/>
                  <a:pt x="199930" y="1362170"/>
                  <a:pt x="197073" y="1359408"/>
                </a:cubicBezTo>
                <a:lnTo>
                  <a:pt x="206598" y="1349502"/>
                </a:lnTo>
                <a:cubicBezTo>
                  <a:pt x="209360" y="1352169"/>
                  <a:pt x="212217" y="1354836"/>
                  <a:pt x="215074" y="1357503"/>
                </a:cubicBezTo>
                <a:cubicBezTo>
                  <a:pt x="217932" y="1360170"/>
                  <a:pt x="220790" y="1362742"/>
                  <a:pt x="223647" y="1365314"/>
                </a:cubicBezTo>
                <a:lnTo>
                  <a:pt x="214503" y="1375505"/>
                </a:lnTo>
                <a:close/>
                <a:moveTo>
                  <a:pt x="1520285" y="1373696"/>
                </a:moveTo>
                <a:lnTo>
                  <a:pt x="1512475" y="1362456"/>
                </a:lnTo>
                <a:cubicBezTo>
                  <a:pt x="1518856" y="1357979"/>
                  <a:pt x="1525143" y="1353503"/>
                  <a:pt x="1531334" y="1348835"/>
                </a:cubicBezTo>
                <a:lnTo>
                  <a:pt x="1539526" y="1359789"/>
                </a:lnTo>
                <a:cubicBezTo>
                  <a:pt x="1533239" y="1364552"/>
                  <a:pt x="1526762" y="1369124"/>
                  <a:pt x="1520285" y="1373696"/>
                </a:cubicBezTo>
                <a:close/>
                <a:moveTo>
                  <a:pt x="1558290" y="1345311"/>
                </a:moveTo>
                <a:lnTo>
                  <a:pt x="1549717" y="1334643"/>
                </a:lnTo>
                <a:cubicBezTo>
                  <a:pt x="1555814" y="1329785"/>
                  <a:pt x="1561719" y="1324832"/>
                  <a:pt x="1567624" y="1319784"/>
                </a:cubicBezTo>
                <a:lnTo>
                  <a:pt x="1576578" y="1330166"/>
                </a:lnTo>
                <a:cubicBezTo>
                  <a:pt x="1570577" y="1335310"/>
                  <a:pt x="1564482" y="1340358"/>
                  <a:pt x="1558290" y="1345311"/>
                </a:cubicBezTo>
                <a:close/>
                <a:moveTo>
                  <a:pt x="180213" y="1342549"/>
                </a:moveTo>
                <a:cubicBezTo>
                  <a:pt x="174688" y="1336834"/>
                  <a:pt x="169354" y="1331119"/>
                  <a:pt x="164021" y="1325213"/>
                </a:cubicBezTo>
                <a:lnTo>
                  <a:pt x="174212" y="1316069"/>
                </a:lnTo>
                <a:cubicBezTo>
                  <a:pt x="179356" y="1321784"/>
                  <a:pt x="184690" y="1327499"/>
                  <a:pt x="190024" y="1333024"/>
                </a:cubicBezTo>
                <a:lnTo>
                  <a:pt x="180213" y="1342549"/>
                </a:lnTo>
                <a:close/>
                <a:moveTo>
                  <a:pt x="1594294" y="1314355"/>
                </a:moveTo>
                <a:lnTo>
                  <a:pt x="1584960" y="1304258"/>
                </a:lnTo>
                <a:cubicBezTo>
                  <a:pt x="1590675" y="1299020"/>
                  <a:pt x="1596199" y="1293590"/>
                  <a:pt x="1601724" y="1288161"/>
                </a:cubicBezTo>
                <a:lnTo>
                  <a:pt x="1611440" y="1297877"/>
                </a:lnTo>
                <a:cubicBezTo>
                  <a:pt x="1605820" y="1303496"/>
                  <a:pt x="1600105" y="1308926"/>
                  <a:pt x="1594294" y="1314355"/>
                </a:cubicBezTo>
                <a:close/>
                <a:moveTo>
                  <a:pt x="148495" y="1307306"/>
                </a:moveTo>
                <a:cubicBezTo>
                  <a:pt x="143447" y="1301210"/>
                  <a:pt x="138398" y="1295114"/>
                  <a:pt x="133540" y="1288828"/>
                </a:cubicBezTo>
                <a:lnTo>
                  <a:pt x="144304" y="1280446"/>
                </a:lnTo>
                <a:cubicBezTo>
                  <a:pt x="149066" y="1286542"/>
                  <a:pt x="153924" y="1292543"/>
                  <a:pt x="158877" y="1298543"/>
                </a:cubicBezTo>
                <a:lnTo>
                  <a:pt x="148399" y="1307306"/>
                </a:lnTo>
                <a:close/>
                <a:moveTo>
                  <a:pt x="1627918" y="1280827"/>
                </a:moveTo>
                <a:lnTo>
                  <a:pt x="1617821" y="1271492"/>
                </a:lnTo>
                <a:cubicBezTo>
                  <a:pt x="1623060" y="1265777"/>
                  <a:pt x="1628204" y="1260062"/>
                  <a:pt x="1633252" y="1254157"/>
                </a:cubicBezTo>
                <a:lnTo>
                  <a:pt x="1643634" y="1263015"/>
                </a:lnTo>
                <a:cubicBezTo>
                  <a:pt x="1638490" y="1269016"/>
                  <a:pt x="1633252" y="1274921"/>
                  <a:pt x="1627823" y="1280732"/>
                </a:cubicBezTo>
                <a:close/>
                <a:moveTo>
                  <a:pt x="119348" y="1269873"/>
                </a:moveTo>
                <a:cubicBezTo>
                  <a:pt x="114681" y="1263491"/>
                  <a:pt x="110204" y="1257014"/>
                  <a:pt x="105823" y="1250442"/>
                </a:cubicBezTo>
                <a:lnTo>
                  <a:pt x="117158" y="1242822"/>
                </a:lnTo>
                <a:cubicBezTo>
                  <a:pt x="121444" y="1249299"/>
                  <a:pt x="125921" y="1255585"/>
                  <a:pt x="130398" y="1261872"/>
                </a:cubicBezTo>
                <a:lnTo>
                  <a:pt x="119253" y="1269873"/>
                </a:lnTo>
                <a:close/>
                <a:moveTo>
                  <a:pt x="1658683" y="1244632"/>
                </a:moveTo>
                <a:lnTo>
                  <a:pt x="1647920" y="1236155"/>
                </a:lnTo>
                <a:cubicBezTo>
                  <a:pt x="1652683" y="1230059"/>
                  <a:pt x="1657255" y="1223867"/>
                  <a:pt x="1661827" y="1217581"/>
                </a:cubicBezTo>
                <a:lnTo>
                  <a:pt x="1672971" y="1225487"/>
                </a:lnTo>
                <a:cubicBezTo>
                  <a:pt x="1668399" y="1231964"/>
                  <a:pt x="1663637" y="1238250"/>
                  <a:pt x="1658779" y="1244537"/>
                </a:cubicBezTo>
                <a:close/>
                <a:moveTo>
                  <a:pt x="92964" y="1230439"/>
                </a:moveTo>
                <a:cubicBezTo>
                  <a:pt x="88773" y="1223677"/>
                  <a:pt x="84772" y="1216914"/>
                  <a:pt x="80867" y="1210056"/>
                </a:cubicBezTo>
                <a:lnTo>
                  <a:pt x="92774" y="1203293"/>
                </a:lnTo>
                <a:cubicBezTo>
                  <a:pt x="96583" y="1210056"/>
                  <a:pt x="100584" y="1216724"/>
                  <a:pt x="104680" y="1223296"/>
                </a:cubicBezTo>
                <a:lnTo>
                  <a:pt x="93059" y="1230535"/>
                </a:lnTo>
                <a:close/>
                <a:moveTo>
                  <a:pt x="1686306" y="1205960"/>
                </a:moveTo>
                <a:lnTo>
                  <a:pt x="1674781" y="1198531"/>
                </a:lnTo>
                <a:cubicBezTo>
                  <a:pt x="1677257" y="1194721"/>
                  <a:pt x="1679639" y="1190911"/>
                  <a:pt x="1682020" y="1187006"/>
                </a:cubicBezTo>
                <a:cubicBezTo>
                  <a:pt x="1683734" y="1184243"/>
                  <a:pt x="1685354" y="1181481"/>
                  <a:pt x="1686973" y="1178814"/>
                </a:cubicBezTo>
                <a:lnTo>
                  <a:pt x="1698784" y="1185767"/>
                </a:lnTo>
                <a:cubicBezTo>
                  <a:pt x="1697165" y="1188625"/>
                  <a:pt x="1695450" y="1191387"/>
                  <a:pt x="1693735" y="1194245"/>
                </a:cubicBezTo>
                <a:cubicBezTo>
                  <a:pt x="1691354" y="1198245"/>
                  <a:pt x="1688783" y="1202150"/>
                  <a:pt x="1686306" y="1206056"/>
                </a:cubicBezTo>
                <a:close/>
                <a:moveTo>
                  <a:pt x="69437" y="1189196"/>
                </a:moveTo>
                <a:cubicBezTo>
                  <a:pt x="65722" y="1182148"/>
                  <a:pt x="62198" y="1175099"/>
                  <a:pt x="58865" y="1167956"/>
                </a:cubicBezTo>
                <a:lnTo>
                  <a:pt x="71247" y="1162050"/>
                </a:lnTo>
                <a:cubicBezTo>
                  <a:pt x="74581" y="1169003"/>
                  <a:pt x="78010" y="1175957"/>
                  <a:pt x="81629" y="1182814"/>
                </a:cubicBezTo>
                <a:lnTo>
                  <a:pt x="69533" y="1189196"/>
                </a:lnTo>
                <a:close/>
                <a:moveTo>
                  <a:pt x="1710404" y="1164908"/>
                </a:moveTo>
                <a:lnTo>
                  <a:pt x="1698308" y="1158526"/>
                </a:lnTo>
                <a:cubicBezTo>
                  <a:pt x="1701927" y="1151668"/>
                  <a:pt x="1705356" y="1144714"/>
                  <a:pt x="1708594" y="1137761"/>
                </a:cubicBezTo>
                <a:lnTo>
                  <a:pt x="1720977" y="1143572"/>
                </a:lnTo>
                <a:cubicBezTo>
                  <a:pt x="1717643" y="1150715"/>
                  <a:pt x="1714119" y="1157859"/>
                  <a:pt x="1710404" y="1164908"/>
                </a:cubicBezTo>
                <a:close/>
                <a:moveTo>
                  <a:pt x="48958" y="1146429"/>
                </a:moveTo>
                <a:cubicBezTo>
                  <a:pt x="45816" y="1139190"/>
                  <a:pt x="42767" y="1131856"/>
                  <a:pt x="39910" y="1124426"/>
                </a:cubicBezTo>
                <a:lnTo>
                  <a:pt x="52673" y="1119473"/>
                </a:lnTo>
                <a:cubicBezTo>
                  <a:pt x="55435" y="1126712"/>
                  <a:pt x="58388" y="1133856"/>
                  <a:pt x="61436" y="1141000"/>
                </a:cubicBezTo>
                <a:lnTo>
                  <a:pt x="48863" y="1146429"/>
                </a:lnTo>
                <a:close/>
                <a:moveTo>
                  <a:pt x="1730598" y="1121855"/>
                </a:moveTo>
                <a:lnTo>
                  <a:pt x="1717929" y="1116616"/>
                </a:lnTo>
                <a:cubicBezTo>
                  <a:pt x="1720882" y="1109472"/>
                  <a:pt x="1723739" y="1102233"/>
                  <a:pt x="1726407" y="1094994"/>
                </a:cubicBezTo>
                <a:lnTo>
                  <a:pt x="1739265" y="1099757"/>
                </a:lnTo>
                <a:cubicBezTo>
                  <a:pt x="1736503" y="1107186"/>
                  <a:pt x="1733645" y="1114616"/>
                  <a:pt x="1730598" y="1121950"/>
                </a:cubicBezTo>
                <a:close/>
                <a:moveTo>
                  <a:pt x="31813" y="1102138"/>
                </a:moveTo>
                <a:cubicBezTo>
                  <a:pt x="29242" y="1094613"/>
                  <a:pt x="26765" y="1087088"/>
                  <a:pt x="24479" y="1079564"/>
                </a:cubicBezTo>
                <a:lnTo>
                  <a:pt x="37624" y="1075563"/>
                </a:lnTo>
                <a:cubicBezTo>
                  <a:pt x="39814" y="1082993"/>
                  <a:pt x="42196" y="1090327"/>
                  <a:pt x="44767" y="1097661"/>
                </a:cubicBezTo>
                <a:lnTo>
                  <a:pt x="31813" y="1102138"/>
                </a:lnTo>
                <a:close/>
                <a:moveTo>
                  <a:pt x="1746980" y="1077278"/>
                </a:moveTo>
                <a:lnTo>
                  <a:pt x="1733931" y="1073087"/>
                </a:lnTo>
                <a:cubicBezTo>
                  <a:pt x="1736312" y="1065752"/>
                  <a:pt x="1738503" y="1058323"/>
                  <a:pt x="1740503" y="1050893"/>
                </a:cubicBezTo>
                <a:lnTo>
                  <a:pt x="1753743" y="1054513"/>
                </a:lnTo>
                <a:cubicBezTo>
                  <a:pt x="1751648" y="1062133"/>
                  <a:pt x="1749362" y="1069753"/>
                  <a:pt x="1746980" y="1077278"/>
                </a:cubicBezTo>
                <a:close/>
                <a:moveTo>
                  <a:pt x="18097" y="1056608"/>
                </a:moveTo>
                <a:cubicBezTo>
                  <a:pt x="16097" y="1048893"/>
                  <a:pt x="14288" y="1041273"/>
                  <a:pt x="12573" y="1033463"/>
                </a:cubicBezTo>
                <a:lnTo>
                  <a:pt x="26003" y="1030605"/>
                </a:lnTo>
                <a:cubicBezTo>
                  <a:pt x="27622" y="1038130"/>
                  <a:pt x="29432" y="1045655"/>
                  <a:pt x="31337" y="1053179"/>
                </a:cubicBezTo>
                <a:lnTo>
                  <a:pt x="18097" y="1056608"/>
                </a:lnTo>
                <a:close/>
                <a:moveTo>
                  <a:pt x="1759553" y="1031462"/>
                </a:moveTo>
                <a:lnTo>
                  <a:pt x="1746218" y="1028319"/>
                </a:lnTo>
                <a:cubicBezTo>
                  <a:pt x="1747933" y="1020794"/>
                  <a:pt x="1749552" y="1013174"/>
                  <a:pt x="1750981" y="1005650"/>
                </a:cubicBezTo>
                <a:lnTo>
                  <a:pt x="1764411" y="1008221"/>
                </a:lnTo>
                <a:cubicBezTo>
                  <a:pt x="1762887" y="1016032"/>
                  <a:pt x="1761268" y="1023747"/>
                  <a:pt x="1759458" y="1031462"/>
                </a:cubicBezTo>
                <a:close/>
                <a:moveTo>
                  <a:pt x="8096" y="1010222"/>
                </a:moveTo>
                <a:cubicBezTo>
                  <a:pt x="6763" y="1002411"/>
                  <a:pt x="5525" y="994601"/>
                  <a:pt x="4572" y="986695"/>
                </a:cubicBezTo>
                <a:lnTo>
                  <a:pt x="18193" y="984885"/>
                </a:lnTo>
                <a:cubicBezTo>
                  <a:pt x="19145" y="992600"/>
                  <a:pt x="20384" y="1000220"/>
                  <a:pt x="21622" y="1007840"/>
                </a:cubicBezTo>
                <a:lnTo>
                  <a:pt x="8096" y="1010126"/>
                </a:lnTo>
                <a:close/>
                <a:moveTo>
                  <a:pt x="1768412" y="984790"/>
                </a:moveTo>
                <a:lnTo>
                  <a:pt x="1754886" y="982694"/>
                </a:lnTo>
                <a:cubicBezTo>
                  <a:pt x="1756029" y="975074"/>
                  <a:pt x="1757077" y="967359"/>
                  <a:pt x="1757934" y="959644"/>
                </a:cubicBezTo>
                <a:lnTo>
                  <a:pt x="1771555" y="961263"/>
                </a:lnTo>
                <a:cubicBezTo>
                  <a:pt x="1770602" y="969169"/>
                  <a:pt x="1769555" y="976979"/>
                  <a:pt x="1768412" y="984790"/>
                </a:cubicBezTo>
                <a:close/>
                <a:moveTo>
                  <a:pt x="2000" y="963073"/>
                </a:moveTo>
                <a:cubicBezTo>
                  <a:pt x="1334" y="955167"/>
                  <a:pt x="762" y="947261"/>
                  <a:pt x="476" y="939355"/>
                </a:cubicBezTo>
                <a:lnTo>
                  <a:pt x="14192" y="938784"/>
                </a:lnTo>
                <a:cubicBezTo>
                  <a:pt x="14478" y="946499"/>
                  <a:pt x="15050" y="954214"/>
                  <a:pt x="15716" y="961930"/>
                </a:cubicBezTo>
                <a:lnTo>
                  <a:pt x="2096" y="963073"/>
                </a:lnTo>
                <a:close/>
                <a:moveTo>
                  <a:pt x="1773936" y="937641"/>
                </a:moveTo>
                <a:lnTo>
                  <a:pt x="1760316" y="936593"/>
                </a:lnTo>
                <a:cubicBezTo>
                  <a:pt x="1760887" y="928878"/>
                  <a:pt x="1761363" y="921163"/>
                  <a:pt x="1761744" y="913352"/>
                </a:cubicBezTo>
                <a:lnTo>
                  <a:pt x="1775460" y="914019"/>
                </a:lnTo>
                <a:cubicBezTo>
                  <a:pt x="1775079" y="921925"/>
                  <a:pt x="1774603" y="929830"/>
                  <a:pt x="1774032" y="937641"/>
                </a:cubicBezTo>
                <a:close/>
                <a:moveTo>
                  <a:pt x="13716" y="915543"/>
                </a:moveTo>
                <a:lnTo>
                  <a:pt x="0" y="915543"/>
                </a:lnTo>
                <a:cubicBezTo>
                  <a:pt x="0" y="907637"/>
                  <a:pt x="190" y="899636"/>
                  <a:pt x="571" y="891730"/>
                </a:cubicBezTo>
                <a:lnTo>
                  <a:pt x="14288" y="892397"/>
                </a:lnTo>
                <a:cubicBezTo>
                  <a:pt x="13906" y="900113"/>
                  <a:pt x="13716" y="907828"/>
                  <a:pt x="13716" y="915543"/>
                </a:cubicBezTo>
                <a:close/>
                <a:moveTo>
                  <a:pt x="1776031" y="890302"/>
                </a:moveTo>
                <a:lnTo>
                  <a:pt x="1762315" y="890111"/>
                </a:lnTo>
                <a:cubicBezTo>
                  <a:pt x="1762315" y="887254"/>
                  <a:pt x="1762315" y="884396"/>
                  <a:pt x="1762315" y="881539"/>
                </a:cubicBezTo>
                <a:cubicBezTo>
                  <a:pt x="1762315" y="876586"/>
                  <a:pt x="1762315" y="871728"/>
                  <a:pt x="1762125" y="866775"/>
                </a:cubicBezTo>
                <a:lnTo>
                  <a:pt x="1775841" y="866489"/>
                </a:lnTo>
                <a:cubicBezTo>
                  <a:pt x="1775936" y="871538"/>
                  <a:pt x="1776031" y="876491"/>
                  <a:pt x="1776031" y="881539"/>
                </a:cubicBezTo>
                <a:cubicBezTo>
                  <a:pt x="1776031" y="884492"/>
                  <a:pt x="1776031" y="887349"/>
                  <a:pt x="1776031" y="890207"/>
                </a:cubicBezTo>
                <a:close/>
                <a:moveTo>
                  <a:pt x="15907" y="869347"/>
                </a:moveTo>
                <a:lnTo>
                  <a:pt x="2286" y="868013"/>
                </a:lnTo>
                <a:cubicBezTo>
                  <a:pt x="3048" y="860108"/>
                  <a:pt x="4001" y="852202"/>
                  <a:pt x="5144" y="844391"/>
                </a:cubicBezTo>
                <a:lnTo>
                  <a:pt x="18669" y="846392"/>
                </a:lnTo>
                <a:cubicBezTo>
                  <a:pt x="17526" y="854011"/>
                  <a:pt x="16669" y="861727"/>
                  <a:pt x="15907" y="869347"/>
                </a:cubicBezTo>
                <a:close/>
                <a:moveTo>
                  <a:pt x="1761363" y="843629"/>
                </a:moveTo>
                <a:cubicBezTo>
                  <a:pt x="1760982" y="835914"/>
                  <a:pt x="1760410" y="828104"/>
                  <a:pt x="1759839" y="820388"/>
                </a:cubicBezTo>
                <a:lnTo>
                  <a:pt x="1773460" y="819245"/>
                </a:lnTo>
                <a:cubicBezTo>
                  <a:pt x="1774126" y="827151"/>
                  <a:pt x="1774603" y="834961"/>
                  <a:pt x="1775079" y="842867"/>
                </a:cubicBezTo>
                <a:lnTo>
                  <a:pt x="1761363" y="843534"/>
                </a:lnTo>
                <a:close/>
                <a:moveTo>
                  <a:pt x="22479" y="823436"/>
                </a:moveTo>
                <a:lnTo>
                  <a:pt x="9049" y="820865"/>
                </a:lnTo>
                <a:cubicBezTo>
                  <a:pt x="10573" y="813054"/>
                  <a:pt x="12287" y="805339"/>
                  <a:pt x="14097" y="797624"/>
                </a:cubicBezTo>
                <a:lnTo>
                  <a:pt x="27432" y="800862"/>
                </a:lnTo>
                <a:cubicBezTo>
                  <a:pt x="25622" y="808387"/>
                  <a:pt x="24003" y="815911"/>
                  <a:pt x="22479" y="823532"/>
                </a:cubicBezTo>
                <a:close/>
                <a:moveTo>
                  <a:pt x="1757553" y="797243"/>
                </a:moveTo>
                <a:cubicBezTo>
                  <a:pt x="1756696" y="789527"/>
                  <a:pt x="1755743" y="781812"/>
                  <a:pt x="1754600" y="774097"/>
                </a:cubicBezTo>
                <a:lnTo>
                  <a:pt x="1768126" y="772192"/>
                </a:lnTo>
                <a:cubicBezTo>
                  <a:pt x="1769269" y="780002"/>
                  <a:pt x="1770221" y="787813"/>
                  <a:pt x="1771079" y="795719"/>
                </a:cubicBezTo>
                <a:lnTo>
                  <a:pt x="1757458" y="797243"/>
                </a:lnTo>
                <a:close/>
                <a:moveTo>
                  <a:pt x="33433" y="778478"/>
                </a:moveTo>
                <a:lnTo>
                  <a:pt x="20288" y="774668"/>
                </a:lnTo>
                <a:cubicBezTo>
                  <a:pt x="22479" y="767048"/>
                  <a:pt x="24860" y="759524"/>
                  <a:pt x="27432" y="751999"/>
                </a:cubicBezTo>
                <a:lnTo>
                  <a:pt x="40386" y="756476"/>
                </a:lnTo>
                <a:cubicBezTo>
                  <a:pt x="37910" y="763810"/>
                  <a:pt x="35528" y="771144"/>
                  <a:pt x="33433" y="778574"/>
                </a:cubicBezTo>
                <a:close/>
                <a:moveTo>
                  <a:pt x="1751076" y="751046"/>
                </a:moveTo>
                <a:cubicBezTo>
                  <a:pt x="1749742" y="743426"/>
                  <a:pt x="1748314" y="735711"/>
                  <a:pt x="1746885" y="728186"/>
                </a:cubicBezTo>
                <a:lnTo>
                  <a:pt x="1760316" y="725519"/>
                </a:lnTo>
                <a:cubicBezTo>
                  <a:pt x="1761839" y="733234"/>
                  <a:pt x="1763268" y="741045"/>
                  <a:pt x="1764601" y="748760"/>
                </a:cubicBezTo>
                <a:lnTo>
                  <a:pt x="1751076" y="751046"/>
                </a:lnTo>
                <a:close/>
                <a:moveTo>
                  <a:pt x="48387" y="734568"/>
                </a:moveTo>
                <a:lnTo>
                  <a:pt x="35623" y="729520"/>
                </a:lnTo>
                <a:cubicBezTo>
                  <a:pt x="38576" y="722186"/>
                  <a:pt x="41624" y="714851"/>
                  <a:pt x="44863" y="707612"/>
                </a:cubicBezTo>
                <a:lnTo>
                  <a:pt x="57340" y="713232"/>
                </a:lnTo>
                <a:cubicBezTo>
                  <a:pt x="54198" y="720281"/>
                  <a:pt x="51149" y="727424"/>
                  <a:pt x="48387" y="734568"/>
                </a:cubicBezTo>
                <a:close/>
                <a:moveTo>
                  <a:pt x="1741932" y="705422"/>
                </a:moveTo>
                <a:cubicBezTo>
                  <a:pt x="1740217" y="697802"/>
                  <a:pt x="1738408" y="690277"/>
                  <a:pt x="1736408" y="682752"/>
                </a:cubicBezTo>
                <a:lnTo>
                  <a:pt x="1749648" y="679323"/>
                </a:lnTo>
                <a:cubicBezTo>
                  <a:pt x="1751648" y="686943"/>
                  <a:pt x="1753457" y="694658"/>
                  <a:pt x="1755267" y="702374"/>
                </a:cubicBezTo>
                <a:lnTo>
                  <a:pt x="1741932" y="705422"/>
                </a:lnTo>
                <a:close/>
                <a:moveTo>
                  <a:pt x="67342" y="692277"/>
                </a:moveTo>
                <a:lnTo>
                  <a:pt x="55054" y="686086"/>
                </a:lnTo>
                <a:cubicBezTo>
                  <a:pt x="58579" y="679037"/>
                  <a:pt x="62389" y="671989"/>
                  <a:pt x="66199" y="665036"/>
                </a:cubicBezTo>
                <a:lnTo>
                  <a:pt x="78105" y="671703"/>
                </a:lnTo>
                <a:cubicBezTo>
                  <a:pt x="74295" y="678466"/>
                  <a:pt x="70676" y="685229"/>
                  <a:pt x="67247" y="692182"/>
                </a:cubicBezTo>
                <a:close/>
                <a:moveTo>
                  <a:pt x="1730407" y="660273"/>
                </a:moveTo>
                <a:cubicBezTo>
                  <a:pt x="1728311" y="652748"/>
                  <a:pt x="1726025" y="645319"/>
                  <a:pt x="1723739" y="637984"/>
                </a:cubicBezTo>
                <a:lnTo>
                  <a:pt x="1736789" y="633889"/>
                </a:lnTo>
                <a:cubicBezTo>
                  <a:pt x="1739170" y="641413"/>
                  <a:pt x="1741456" y="648938"/>
                  <a:pt x="1743551" y="656558"/>
                </a:cubicBezTo>
                <a:lnTo>
                  <a:pt x="1730407" y="660273"/>
                </a:lnTo>
                <a:close/>
                <a:moveTo>
                  <a:pt x="90011" y="651986"/>
                </a:moveTo>
                <a:lnTo>
                  <a:pt x="78391" y="644747"/>
                </a:lnTo>
                <a:cubicBezTo>
                  <a:pt x="82582" y="637984"/>
                  <a:pt x="86963" y="631412"/>
                  <a:pt x="91440" y="624840"/>
                </a:cubicBezTo>
                <a:lnTo>
                  <a:pt x="102679" y="632651"/>
                </a:lnTo>
                <a:cubicBezTo>
                  <a:pt x="98298" y="639032"/>
                  <a:pt x="94012" y="645414"/>
                  <a:pt x="89916" y="651986"/>
                </a:cubicBezTo>
                <a:close/>
                <a:moveTo>
                  <a:pt x="1716405" y="615791"/>
                </a:moveTo>
                <a:cubicBezTo>
                  <a:pt x="1713834" y="608457"/>
                  <a:pt x="1711262" y="601123"/>
                  <a:pt x="1708594" y="593884"/>
                </a:cubicBezTo>
                <a:lnTo>
                  <a:pt x="1721453" y="589121"/>
                </a:lnTo>
                <a:cubicBezTo>
                  <a:pt x="1724215" y="596456"/>
                  <a:pt x="1726883" y="603885"/>
                  <a:pt x="1729454" y="611410"/>
                </a:cubicBezTo>
                <a:lnTo>
                  <a:pt x="1716500" y="615886"/>
                </a:lnTo>
                <a:close/>
                <a:moveTo>
                  <a:pt x="116396" y="613886"/>
                </a:moveTo>
                <a:lnTo>
                  <a:pt x="105537" y="605600"/>
                </a:lnTo>
                <a:cubicBezTo>
                  <a:pt x="110395" y="599313"/>
                  <a:pt x="115348" y="593122"/>
                  <a:pt x="120396" y="587026"/>
                </a:cubicBezTo>
                <a:lnTo>
                  <a:pt x="130874" y="595884"/>
                </a:lnTo>
                <a:cubicBezTo>
                  <a:pt x="125921" y="601790"/>
                  <a:pt x="121063" y="607790"/>
                  <a:pt x="116396" y="613982"/>
                </a:cubicBezTo>
                <a:close/>
                <a:moveTo>
                  <a:pt x="146209" y="578453"/>
                </a:moveTo>
                <a:lnTo>
                  <a:pt x="136208" y="569119"/>
                </a:lnTo>
                <a:cubicBezTo>
                  <a:pt x="141637" y="563309"/>
                  <a:pt x="147161" y="557594"/>
                  <a:pt x="152876" y="552069"/>
                </a:cubicBezTo>
                <a:lnTo>
                  <a:pt x="162401" y="561880"/>
                </a:lnTo>
                <a:cubicBezTo>
                  <a:pt x="156877" y="567214"/>
                  <a:pt x="151447" y="572738"/>
                  <a:pt x="146209" y="578453"/>
                </a:cubicBezTo>
                <a:close/>
                <a:moveTo>
                  <a:pt x="1700308" y="571976"/>
                </a:moveTo>
                <a:cubicBezTo>
                  <a:pt x="1697546" y="564737"/>
                  <a:pt x="1694688" y="557403"/>
                  <a:pt x="1691831" y="550164"/>
                </a:cubicBezTo>
                <a:lnTo>
                  <a:pt x="1704594" y="545116"/>
                </a:lnTo>
                <a:cubicBezTo>
                  <a:pt x="1707451" y="552450"/>
                  <a:pt x="1710309" y="559784"/>
                  <a:pt x="1713071" y="567023"/>
                </a:cubicBezTo>
                <a:lnTo>
                  <a:pt x="1700308" y="571881"/>
                </a:lnTo>
                <a:close/>
                <a:moveTo>
                  <a:pt x="179260" y="546163"/>
                </a:moveTo>
                <a:lnTo>
                  <a:pt x="170212" y="535877"/>
                </a:lnTo>
                <a:cubicBezTo>
                  <a:pt x="176213" y="530638"/>
                  <a:pt x="182308" y="525494"/>
                  <a:pt x="188500" y="520636"/>
                </a:cubicBezTo>
                <a:lnTo>
                  <a:pt x="196977" y="531400"/>
                </a:lnTo>
                <a:cubicBezTo>
                  <a:pt x="190976" y="536162"/>
                  <a:pt x="184976" y="541115"/>
                  <a:pt x="179260" y="546259"/>
                </a:cubicBezTo>
                <a:close/>
                <a:moveTo>
                  <a:pt x="1683163" y="528352"/>
                </a:moveTo>
                <a:cubicBezTo>
                  <a:pt x="1680210" y="521113"/>
                  <a:pt x="1677257" y="513874"/>
                  <a:pt x="1674305" y="506730"/>
                </a:cubicBezTo>
                <a:lnTo>
                  <a:pt x="1686973" y="501491"/>
                </a:lnTo>
                <a:cubicBezTo>
                  <a:pt x="1690021" y="508730"/>
                  <a:pt x="1692974" y="515969"/>
                  <a:pt x="1695926" y="523304"/>
                </a:cubicBezTo>
                <a:lnTo>
                  <a:pt x="1683258" y="528447"/>
                </a:lnTo>
                <a:close/>
                <a:moveTo>
                  <a:pt x="215551" y="517493"/>
                </a:moveTo>
                <a:lnTo>
                  <a:pt x="207645" y="506349"/>
                </a:lnTo>
                <a:cubicBezTo>
                  <a:pt x="214122" y="501777"/>
                  <a:pt x="220790" y="497300"/>
                  <a:pt x="227457" y="493109"/>
                </a:cubicBezTo>
                <a:lnTo>
                  <a:pt x="234791" y="504730"/>
                </a:lnTo>
                <a:cubicBezTo>
                  <a:pt x="228314" y="508825"/>
                  <a:pt x="221837" y="513112"/>
                  <a:pt x="215551" y="517588"/>
                </a:cubicBezTo>
                <a:close/>
                <a:moveTo>
                  <a:pt x="254699" y="492919"/>
                </a:moveTo>
                <a:lnTo>
                  <a:pt x="248031" y="480917"/>
                </a:lnTo>
                <a:cubicBezTo>
                  <a:pt x="254984" y="477012"/>
                  <a:pt x="262128" y="473392"/>
                  <a:pt x="269272" y="469963"/>
                </a:cubicBezTo>
                <a:lnTo>
                  <a:pt x="275177" y="482251"/>
                </a:lnTo>
                <a:cubicBezTo>
                  <a:pt x="268319" y="485584"/>
                  <a:pt x="261366" y="489109"/>
                  <a:pt x="254699" y="492919"/>
                </a:cubicBezTo>
                <a:close/>
                <a:moveTo>
                  <a:pt x="1665160" y="485204"/>
                </a:moveTo>
                <a:cubicBezTo>
                  <a:pt x="1662113" y="478060"/>
                  <a:pt x="1658969" y="470916"/>
                  <a:pt x="1655826" y="463772"/>
                </a:cubicBezTo>
                <a:lnTo>
                  <a:pt x="1668304" y="458248"/>
                </a:lnTo>
                <a:cubicBezTo>
                  <a:pt x="1671447" y="465392"/>
                  <a:pt x="1674685" y="472631"/>
                  <a:pt x="1677733" y="479869"/>
                </a:cubicBezTo>
                <a:lnTo>
                  <a:pt x="1665160" y="485299"/>
                </a:lnTo>
                <a:close/>
                <a:moveTo>
                  <a:pt x="296228" y="472821"/>
                </a:moveTo>
                <a:lnTo>
                  <a:pt x="290989" y="460153"/>
                </a:lnTo>
                <a:cubicBezTo>
                  <a:pt x="298323" y="457105"/>
                  <a:pt x="305753" y="454247"/>
                  <a:pt x="313182" y="451580"/>
                </a:cubicBezTo>
                <a:lnTo>
                  <a:pt x="317754" y="464439"/>
                </a:lnTo>
                <a:cubicBezTo>
                  <a:pt x="310515" y="467011"/>
                  <a:pt x="303276" y="469773"/>
                  <a:pt x="296132" y="472726"/>
                </a:cubicBezTo>
                <a:close/>
                <a:moveTo>
                  <a:pt x="339852" y="457295"/>
                </a:moveTo>
                <a:lnTo>
                  <a:pt x="335851" y="444151"/>
                </a:lnTo>
                <a:cubicBezTo>
                  <a:pt x="343376" y="441865"/>
                  <a:pt x="350996" y="439674"/>
                  <a:pt x="358712" y="437674"/>
                </a:cubicBezTo>
                <a:lnTo>
                  <a:pt x="362236" y="450913"/>
                </a:lnTo>
                <a:cubicBezTo>
                  <a:pt x="354711" y="452914"/>
                  <a:pt x="347281" y="455009"/>
                  <a:pt x="339852" y="457295"/>
                </a:cubicBezTo>
                <a:close/>
                <a:moveTo>
                  <a:pt x="384810" y="445389"/>
                </a:moveTo>
                <a:lnTo>
                  <a:pt x="381762" y="432054"/>
                </a:lnTo>
                <a:cubicBezTo>
                  <a:pt x="389477" y="430244"/>
                  <a:pt x="397192" y="428625"/>
                  <a:pt x="404908" y="427101"/>
                </a:cubicBezTo>
                <a:lnTo>
                  <a:pt x="407575" y="440531"/>
                </a:lnTo>
                <a:cubicBezTo>
                  <a:pt x="399955" y="442055"/>
                  <a:pt x="392335" y="443675"/>
                  <a:pt x="384810" y="445389"/>
                </a:cubicBezTo>
                <a:close/>
                <a:moveTo>
                  <a:pt x="1646206" y="442436"/>
                </a:moveTo>
                <a:cubicBezTo>
                  <a:pt x="1642968" y="435388"/>
                  <a:pt x="1639633" y="428339"/>
                  <a:pt x="1636300" y="421291"/>
                </a:cubicBezTo>
                <a:lnTo>
                  <a:pt x="1648682" y="415385"/>
                </a:lnTo>
                <a:cubicBezTo>
                  <a:pt x="1652111" y="422434"/>
                  <a:pt x="1655445" y="429578"/>
                  <a:pt x="1658683" y="436721"/>
                </a:cubicBezTo>
                <a:lnTo>
                  <a:pt x="1646206" y="442436"/>
                </a:lnTo>
                <a:close/>
                <a:moveTo>
                  <a:pt x="430530" y="436150"/>
                </a:moveTo>
                <a:lnTo>
                  <a:pt x="428149" y="422624"/>
                </a:lnTo>
                <a:cubicBezTo>
                  <a:pt x="435864" y="421291"/>
                  <a:pt x="443674" y="419957"/>
                  <a:pt x="451390" y="418719"/>
                </a:cubicBezTo>
                <a:lnTo>
                  <a:pt x="453581" y="432244"/>
                </a:lnTo>
                <a:cubicBezTo>
                  <a:pt x="445866" y="433483"/>
                  <a:pt x="438150" y="434816"/>
                  <a:pt x="430530" y="436150"/>
                </a:cubicBezTo>
                <a:close/>
                <a:moveTo>
                  <a:pt x="476726" y="428720"/>
                </a:moveTo>
                <a:lnTo>
                  <a:pt x="474726" y="415195"/>
                </a:lnTo>
                <a:cubicBezTo>
                  <a:pt x="482441" y="414052"/>
                  <a:pt x="490252" y="412909"/>
                  <a:pt x="498062" y="411861"/>
                </a:cubicBezTo>
                <a:lnTo>
                  <a:pt x="499967" y="425386"/>
                </a:lnTo>
                <a:cubicBezTo>
                  <a:pt x="492252" y="426530"/>
                  <a:pt x="484537" y="427577"/>
                  <a:pt x="476726" y="428720"/>
                </a:cubicBezTo>
                <a:close/>
                <a:moveTo>
                  <a:pt x="523208" y="422053"/>
                </a:moveTo>
                <a:lnTo>
                  <a:pt x="521303" y="408527"/>
                </a:lnTo>
                <a:lnTo>
                  <a:pt x="544544" y="405194"/>
                </a:lnTo>
                <a:lnTo>
                  <a:pt x="546544" y="418719"/>
                </a:lnTo>
                <a:lnTo>
                  <a:pt x="523304" y="422053"/>
                </a:lnTo>
                <a:close/>
                <a:moveTo>
                  <a:pt x="569785" y="415290"/>
                </a:moveTo>
                <a:lnTo>
                  <a:pt x="567690" y="401765"/>
                </a:lnTo>
                <a:cubicBezTo>
                  <a:pt x="575405" y="400621"/>
                  <a:pt x="583121" y="399383"/>
                  <a:pt x="590740" y="398050"/>
                </a:cubicBezTo>
                <a:lnTo>
                  <a:pt x="593026" y="411575"/>
                </a:lnTo>
                <a:cubicBezTo>
                  <a:pt x="585311" y="412909"/>
                  <a:pt x="577501" y="414147"/>
                  <a:pt x="569785" y="415290"/>
                </a:cubicBezTo>
                <a:close/>
                <a:moveTo>
                  <a:pt x="616267" y="407480"/>
                </a:moveTo>
                <a:lnTo>
                  <a:pt x="613696" y="394049"/>
                </a:lnTo>
                <a:cubicBezTo>
                  <a:pt x="621316" y="392621"/>
                  <a:pt x="628936" y="391096"/>
                  <a:pt x="636556" y="389477"/>
                </a:cubicBezTo>
                <a:lnTo>
                  <a:pt x="639413" y="402908"/>
                </a:lnTo>
                <a:cubicBezTo>
                  <a:pt x="631698" y="404527"/>
                  <a:pt x="623983" y="406146"/>
                  <a:pt x="616267" y="407575"/>
                </a:cubicBezTo>
                <a:close/>
                <a:moveTo>
                  <a:pt x="1625917" y="400240"/>
                </a:moveTo>
                <a:cubicBezTo>
                  <a:pt x="1622393" y="393287"/>
                  <a:pt x="1618869" y="386334"/>
                  <a:pt x="1615249" y="379381"/>
                </a:cubicBezTo>
                <a:lnTo>
                  <a:pt x="1627346" y="372999"/>
                </a:lnTo>
                <a:cubicBezTo>
                  <a:pt x="1630966" y="379952"/>
                  <a:pt x="1634585" y="387001"/>
                  <a:pt x="1638110" y="394049"/>
                </a:cubicBezTo>
                <a:lnTo>
                  <a:pt x="1625823" y="400145"/>
                </a:lnTo>
                <a:close/>
                <a:moveTo>
                  <a:pt x="662464" y="397383"/>
                </a:moveTo>
                <a:lnTo>
                  <a:pt x="659130" y="384048"/>
                </a:lnTo>
                <a:cubicBezTo>
                  <a:pt x="666655" y="382143"/>
                  <a:pt x="674084" y="380143"/>
                  <a:pt x="681514" y="378047"/>
                </a:cubicBezTo>
                <a:lnTo>
                  <a:pt x="685324" y="391192"/>
                </a:lnTo>
                <a:cubicBezTo>
                  <a:pt x="677799" y="393383"/>
                  <a:pt x="670084" y="395478"/>
                  <a:pt x="662464" y="397383"/>
                </a:cubicBezTo>
                <a:close/>
                <a:moveTo>
                  <a:pt x="708088" y="384143"/>
                </a:moveTo>
                <a:lnTo>
                  <a:pt x="703707" y="371189"/>
                </a:lnTo>
                <a:cubicBezTo>
                  <a:pt x="711041" y="368713"/>
                  <a:pt x="718280" y="366046"/>
                  <a:pt x="725424" y="363284"/>
                </a:cubicBezTo>
                <a:lnTo>
                  <a:pt x="730473" y="376047"/>
                </a:lnTo>
                <a:cubicBezTo>
                  <a:pt x="723138" y="379000"/>
                  <a:pt x="715613" y="381667"/>
                  <a:pt x="708088" y="384238"/>
                </a:cubicBezTo>
                <a:close/>
                <a:moveTo>
                  <a:pt x="752380" y="366522"/>
                </a:moveTo>
                <a:lnTo>
                  <a:pt x="746569" y="354140"/>
                </a:lnTo>
                <a:cubicBezTo>
                  <a:pt x="753618" y="350806"/>
                  <a:pt x="760571" y="347377"/>
                  <a:pt x="767144" y="343757"/>
                </a:cubicBezTo>
                <a:lnTo>
                  <a:pt x="773716" y="355759"/>
                </a:lnTo>
                <a:cubicBezTo>
                  <a:pt x="766858" y="359473"/>
                  <a:pt x="759714" y="363093"/>
                  <a:pt x="752380" y="366522"/>
                </a:cubicBezTo>
                <a:close/>
                <a:moveTo>
                  <a:pt x="1604296" y="358807"/>
                </a:moveTo>
                <a:cubicBezTo>
                  <a:pt x="1600581" y="351949"/>
                  <a:pt x="1596771" y="345186"/>
                  <a:pt x="1592866" y="338423"/>
                </a:cubicBezTo>
                <a:lnTo>
                  <a:pt x="1604772" y="331565"/>
                </a:lnTo>
                <a:cubicBezTo>
                  <a:pt x="1608677" y="338423"/>
                  <a:pt x="1612583" y="345281"/>
                  <a:pt x="1616298" y="352234"/>
                </a:cubicBezTo>
                <a:lnTo>
                  <a:pt x="1604296" y="358807"/>
                </a:lnTo>
                <a:close/>
                <a:moveTo>
                  <a:pt x="794385" y="343757"/>
                </a:moveTo>
                <a:lnTo>
                  <a:pt x="787051" y="332137"/>
                </a:lnTo>
                <a:cubicBezTo>
                  <a:pt x="792385" y="328708"/>
                  <a:pt x="797719" y="325184"/>
                  <a:pt x="802958" y="321373"/>
                </a:cubicBezTo>
                <a:lnTo>
                  <a:pt x="806006" y="319183"/>
                </a:lnTo>
                <a:lnTo>
                  <a:pt x="814102" y="330232"/>
                </a:lnTo>
                <a:lnTo>
                  <a:pt x="810863" y="332518"/>
                </a:lnTo>
                <a:cubicBezTo>
                  <a:pt x="805434" y="336423"/>
                  <a:pt x="799910" y="340138"/>
                  <a:pt x="794290" y="343662"/>
                </a:cubicBezTo>
                <a:close/>
                <a:moveTo>
                  <a:pt x="1580960" y="318325"/>
                </a:moveTo>
                <a:cubicBezTo>
                  <a:pt x="1576959" y="311658"/>
                  <a:pt x="1572863" y="305086"/>
                  <a:pt x="1568673" y="298513"/>
                </a:cubicBezTo>
                <a:lnTo>
                  <a:pt x="1580198" y="291179"/>
                </a:lnTo>
                <a:cubicBezTo>
                  <a:pt x="1584389" y="297847"/>
                  <a:pt x="1588580" y="304514"/>
                  <a:pt x="1592675" y="311277"/>
                </a:cubicBezTo>
                <a:lnTo>
                  <a:pt x="1580960" y="318325"/>
                </a:lnTo>
                <a:close/>
                <a:moveTo>
                  <a:pt x="832866" y="315373"/>
                </a:moveTo>
                <a:lnTo>
                  <a:pt x="824008" y="304895"/>
                </a:lnTo>
                <a:cubicBezTo>
                  <a:pt x="829723" y="300038"/>
                  <a:pt x="835533" y="294894"/>
                  <a:pt x="841153" y="289465"/>
                </a:cubicBezTo>
                <a:lnTo>
                  <a:pt x="850583" y="299371"/>
                </a:lnTo>
                <a:cubicBezTo>
                  <a:pt x="844677" y="304990"/>
                  <a:pt x="838676" y="310325"/>
                  <a:pt x="832771" y="315373"/>
                </a:cubicBezTo>
                <a:close/>
                <a:moveTo>
                  <a:pt x="867442" y="282607"/>
                </a:moveTo>
                <a:lnTo>
                  <a:pt x="857536" y="273177"/>
                </a:lnTo>
                <a:cubicBezTo>
                  <a:pt x="862870" y="267557"/>
                  <a:pt x="868108" y="261842"/>
                  <a:pt x="873252" y="256032"/>
                </a:cubicBezTo>
                <a:lnTo>
                  <a:pt x="883539" y="265081"/>
                </a:lnTo>
                <a:cubicBezTo>
                  <a:pt x="878300" y="270986"/>
                  <a:pt x="872966" y="276892"/>
                  <a:pt x="867442" y="282607"/>
                </a:cubicBezTo>
                <a:close/>
                <a:moveTo>
                  <a:pt x="1555909" y="278987"/>
                </a:moveTo>
                <a:cubicBezTo>
                  <a:pt x="1551527" y="272510"/>
                  <a:pt x="1547146" y="266129"/>
                  <a:pt x="1542574" y="259842"/>
                </a:cubicBezTo>
                <a:lnTo>
                  <a:pt x="1553718" y="251936"/>
                </a:lnTo>
                <a:cubicBezTo>
                  <a:pt x="1558290" y="258318"/>
                  <a:pt x="1562767" y="264890"/>
                  <a:pt x="1567244" y="271367"/>
                </a:cubicBezTo>
                <a:lnTo>
                  <a:pt x="1555909" y="278987"/>
                </a:lnTo>
                <a:close/>
                <a:moveTo>
                  <a:pt x="898969" y="247078"/>
                </a:moveTo>
                <a:lnTo>
                  <a:pt x="888492" y="238316"/>
                </a:lnTo>
                <a:cubicBezTo>
                  <a:pt x="893445" y="232315"/>
                  <a:pt x="898398" y="226314"/>
                  <a:pt x="903256" y="220218"/>
                </a:cubicBezTo>
                <a:lnTo>
                  <a:pt x="913924" y="228791"/>
                </a:lnTo>
                <a:cubicBezTo>
                  <a:pt x="908971" y="234982"/>
                  <a:pt x="904018" y="241078"/>
                  <a:pt x="898969" y="247078"/>
                </a:cubicBezTo>
                <a:close/>
                <a:moveTo>
                  <a:pt x="1528763" y="240983"/>
                </a:moveTo>
                <a:cubicBezTo>
                  <a:pt x="1524095" y="234791"/>
                  <a:pt x="1519238" y="228695"/>
                  <a:pt x="1514380" y="222599"/>
                </a:cubicBezTo>
                <a:lnTo>
                  <a:pt x="1525048" y="214027"/>
                </a:lnTo>
                <a:cubicBezTo>
                  <a:pt x="1530001" y="220218"/>
                  <a:pt x="1534858" y="226409"/>
                  <a:pt x="1539621" y="232696"/>
                </a:cubicBezTo>
                <a:lnTo>
                  <a:pt x="1528668" y="240983"/>
                </a:lnTo>
                <a:close/>
                <a:moveTo>
                  <a:pt x="928592" y="210407"/>
                </a:moveTo>
                <a:lnTo>
                  <a:pt x="917829" y="201930"/>
                </a:lnTo>
                <a:lnTo>
                  <a:pt x="932307" y="183451"/>
                </a:lnTo>
                <a:lnTo>
                  <a:pt x="943070" y="191929"/>
                </a:lnTo>
                <a:lnTo>
                  <a:pt x="928592" y="210407"/>
                </a:lnTo>
                <a:close/>
                <a:moveTo>
                  <a:pt x="1499521" y="204788"/>
                </a:moveTo>
                <a:cubicBezTo>
                  <a:pt x="1494473" y="198882"/>
                  <a:pt x="1489329" y="193072"/>
                  <a:pt x="1484091" y="187452"/>
                </a:cubicBezTo>
                <a:lnTo>
                  <a:pt x="1494187" y="178213"/>
                </a:lnTo>
                <a:cubicBezTo>
                  <a:pt x="1499521" y="184023"/>
                  <a:pt x="1504760" y="189928"/>
                  <a:pt x="1509998" y="195929"/>
                </a:cubicBezTo>
                <a:lnTo>
                  <a:pt x="1499616" y="204883"/>
                </a:lnTo>
                <a:close/>
                <a:moveTo>
                  <a:pt x="957644" y="173546"/>
                </a:moveTo>
                <a:lnTo>
                  <a:pt x="946976" y="164973"/>
                </a:lnTo>
                <a:cubicBezTo>
                  <a:pt x="951929" y="158877"/>
                  <a:pt x="956881" y="152686"/>
                  <a:pt x="961930" y="146685"/>
                </a:cubicBezTo>
                <a:lnTo>
                  <a:pt x="972503" y="155448"/>
                </a:lnTo>
                <a:cubicBezTo>
                  <a:pt x="967549" y="161449"/>
                  <a:pt x="962597" y="167449"/>
                  <a:pt x="957739" y="173546"/>
                </a:cubicBezTo>
                <a:close/>
                <a:moveTo>
                  <a:pt x="1467993" y="170593"/>
                </a:moveTo>
                <a:cubicBezTo>
                  <a:pt x="1462564" y="165068"/>
                  <a:pt x="1457039" y="159734"/>
                  <a:pt x="1451325" y="154400"/>
                </a:cubicBezTo>
                <a:lnTo>
                  <a:pt x="1460659" y="144399"/>
                </a:lnTo>
                <a:cubicBezTo>
                  <a:pt x="1466469" y="149828"/>
                  <a:pt x="1472089" y="155353"/>
                  <a:pt x="1477708" y="160972"/>
                </a:cubicBezTo>
                <a:lnTo>
                  <a:pt x="1467993" y="170593"/>
                </a:lnTo>
                <a:close/>
                <a:moveTo>
                  <a:pt x="1434179" y="138874"/>
                </a:moveTo>
                <a:cubicBezTo>
                  <a:pt x="1428369" y="133826"/>
                  <a:pt x="1422368" y="128873"/>
                  <a:pt x="1416367" y="124016"/>
                </a:cubicBezTo>
                <a:lnTo>
                  <a:pt x="1424940" y="113347"/>
                </a:lnTo>
                <a:cubicBezTo>
                  <a:pt x="1431132" y="118300"/>
                  <a:pt x="1437227" y="123349"/>
                  <a:pt x="1443133" y="128492"/>
                </a:cubicBezTo>
                <a:lnTo>
                  <a:pt x="1434179" y="138874"/>
                </a:lnTo>
                <a:close/>
                <a:moveTo>
                  <a:pt x="987552" y="137731"/>
                </a:moveTo>
                <a:lnTo>
                  <a:pt x="977265" y="128683"/>
                </a:lnTo>
                <a:lnTo>
                  <a:pt x="979456" y="126206"/>
                </a:lnTo>
                <a:cubicBezTo>
                  <a:pt x="983742" y="121348"/>
                  <a:pt x="988600" y="116396"/>
                  <a:pt x="993838" y="111347"/>
                </a:cubicBezTo>
                <a:lnTo>
                  <a:pt x="1003363" y="121158"/>
                </a:lnTo>
                <a:cubicBezTo>
                  <a:pt x="998410" y="126016"/>
                  <a:pt x="993838" y="130778"/>
                  <a:pt x="989743" y="135255"/>
                </a:cubicBezTo>
                <a:lnTo>
                  <a:pt x="987552" y="137731"/>
                </a:lnTo>
                <a:close/>
                <a:moveTo>
                  <a:pt x="1397984" y="109919"/>
                </a:moveTo>
                <a:cubicBezTo>
                  <a:pt x="1391793" y="105346"/>
                  <a:pt x="1385506" y="100965"/>
                  <a:pt x="1379030" y="96583"/>
                </a:cubicBezTo>
                <a:lnTo>
                  <a:pt x="1386649" y="85153"/>
                </a:lnTo>
                <a:cubicBezTo>
                  <a:pt x="1393222" y="89535"/>
                  <a:pt x="1399699" y="94107"/>
                  <a:pt x="1406081" y="98774"/>
                </a:cubicBezTo>
                <a:lnTo>
                  <a:pt x="1397984" y="109823"/>
                </a:lnTo>
                <a:close/>
                <a:moveTo>
                  <a:pt x="1020508" y="105632"/>
                </a:moveTo>
                <a:lnTo>
                  <a:pt x="1011650" y="95155"/>
                </a:lnTo>
                <a:cubicBezTo>
                  <a:pt x="1017556" y="90106"/>
                  <a:pt x="1023747" y="85153"/>
                  <a:pt x="1030224" y="80200"/>
                </a:cubicBezTo>
                <a:lnTo>
                  <a:pt x="1038511" y="91059"/>
                </a:lnTo>
                <a:cubicBezTo>
                  <a:pt x="1032225" y="95821"/>
                  <a:pt x="1026224" y="100679"/>
                  <a:pt x="1020508" y="105537"/>
                </a:cubicBezTo>
                <a:close/>
                <a:moveTo>
                  <a:pt x="1366743" y="88582"/>
                </a:moveTo>
                <a:lnTo>
                  <a:pt x="1346930" y="76009"/>
                </a:lnTo>
                <a:lnTo>
                  <a:pt x="1354265" y="64389"/>
                </a:lnTo>
                <a:lnTo>
                  <a:pt x="1374172" y="76962"/>
                </a:lnTo>
                <a:lnTo>
                  <a:pt x="1366838" y="88582"/>
                </a:lnTo>
                <a:close/>
                <a:moveTo>
                  <a:pt x="1057275" y="77533"/>
                </a:moveTo>
                <a:lnTo>
                  <a:pt x="1049465" y="66294"/>
                </a:lnTo>
                <a:cubicBezTo>
                  <a:pt x="1055942" y="61817"/>
                  <a:pt x="1062609" y="57436"/>
                  <a:pt x="1069372" y="53245"/>
                </a:cubicBezTo>
                <a:lnTo>
                  <a:pt x="1076611" y="64865"/>
                </a:lnTo>
                <a:cubicBezTo>
                  <a:pt x="1070039" y="68961"/>
                  <a:pt x="1063466" y="73247"/>
                  <a:pt x="1057180" y="77533"/>
                </a:cubicBezTo>
                <a:close/>
                <a:moveTo>
                  <a:pt x="1327023" y="63532"/>
                </a:moveTo>
                <a:lnTo>
                  <a:pt x="1307211" y="50959"/>
                </a:lnTo>
                <a:lnTo>
                  <a:pt x="1314545" y="39338"/>
                </a:lnTo>
                <a:lnTo>
                  <a:pt x="1334357" y="51911"/>
                </a:lnTo>
                <a:lnTo>
                  <a:pt x="1327023" y="63532"/>
                </a:lnTo>
                <a:close/>
                <a:moveTo>
                  <a:pt x="1096613" y="53054"/>
                </a:moveTo>
                <a:lnTo>
                  <a:pt x="1089946" y="41053"/>
                </a:lnTo>
                <a:cubicBezTo>
                  <a:pt x="1096899" y="37147"/>
                  <a:pt x="1103948" y="33433"/>
                  <a:pt x="1111091" y="30004"/>
                </a:cubicBezTo>
                <a:lnTo>
                  <a:pt x="1117092" y="42291"/>
                </a:lnTo>
                <a:cubicBezTo>
                  <a:pt x="1110234" y="45625"/>
                  <a:pt x="1103376" y="49244"/>
                  <a:pt x="1096613" y="53054"/>
                </a:cubicBezTo>
                <a:close/>
                <a:moveTo>
                  <a:pt x="1287304" y="38481"/>
                </a:moveTo>
                <a:lnTo>
                  <a:pt x="1267397" y="25908"/>
                </a:lnTo>
                <a:lnTo>
                  <a:pt x="1274731" y="14288"/>
                </a:lnTo>
                <a:lnTo>
                  <a:pt x="1294543" y="26860"/>
                </a:lnTo>
                <a:lnTo>
                  <a:pt x="1287208" y="38481"/>
                </a:lnTo>
                <a:close/>
                <a:moveTo>
                  <a:pt x="1138047" y="32861"/>
                </a:moveTo>
                <a:lnTo>
                  <a:pt x="1132809" y="20193"/>
                </a:lnTo>
                <a:cubicBezTo>
                  <a:pt x="1140428" y="17050"/>
                  <a:pt x="1147953" y="14192"/>
                  <a:pt x="1155287" y="11716"/>
                </a:cubicBezTo>
                <a:lnTo>
                  <a:pt x="1159669" y="24670"/>
                </a:lnTo>
                <a:cubicBezTo>
                  <a:pt x="1152715" y="27051"/>
                  <a:pt x="1145382" y="29718"/>
                  <a:pt x="1138143" y="32766"/>
                </a:cubicBezTo>
                <a:close/>
                <a:moveTo>
                  <a:pt x="1181576" y="18478"/>
                </a:moveTo>
                <a:lnTo>
                  <a:pt x="1178433" y="5144"/>
                </a:lnTo>
                <a:cubicBezTo>
                  <a:pt x="1186624" y="3239"/>
                  <a:pt x="1194721" y="1810"/>
                  <a:pt x="1202341" y="952"/>
                </a:cubicBezTo>
                <a:lnTo>
                  <a:pt x="1203865" y="14573"/>
                </a:lnTo>
                <a:cubicBezTo>
                  <a:pt x="1196721" y="15335"/>
                  <a:pt x="1189292" y="16669"/>
                  <a:pt x="1181576" y="18574"/>
                </a:cubicBezTo>
                <a:close/>
                <a:moveTo>
                  <a:pt x="1247870" y="17145"/>
                </a:moveTo>
                <a:cubicBezTo>
                  <a:pt x="1241203" y="15240"/>
                  <a:pt x="1233964" y="14097"/>
                  <a:pt x="1226249" y="13716"/>
                </a:cubicBezTo>
                <a:lnTo>
                  <a:pt x="1226916" y="0"/>
                </a:lnTo>
                <a:cubicBezTo>
                  <a:pt x="1235678" y="476"/>
                  <a:pt x="1243965" y="1810"/>
                  <a:pt x="1251585" y="4000"/>
                </a:cubicBezTo>
                <a:lnTo>
                  <a:pt x="1247775" y="17145"/>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1" name="Google Shape;308;p41"/>
          <p:cNvSpPr/>
          <p:nvPr/>
        </p:nvSpPr>
        <p:spPr>
          <a:xfrm rot="3612600">
            <a:off x="7189337" y="1265315"/>
            <a:ext cx="3224880" cy="5294880"/>
          </a:xfrm>
          <a:custGeom>
            <a:avLst/>
            <a:gdLst>
              <a:gd name="textAreaLeft" fmla="*/ 0 w 3224880"/>
              <a:gd name="textAreaRight" fmla="*/ 3225240 w 3224880"/>
              <a:gd name="textAreaTop" fmla="*/ 0 h 5294880"/>
              <a:gd name="textAreaBottom" fmla="*/ 5295240 h 5294880"/>
            </a:gdLst>
            <a:ahLst/>
            <a:cxnLst/>
            <a:rect l="textAreaLeft" t="textAreaTop" r="textAreaRight" b="textAreaBottom"/>
            <a:pathLst>
              <a:path w="886486" h="1382285">
                <a:moveTo>
                  <a:pt x="690045" y="38454"/>
                </a:moveTo>
                <a:cubicBezTo>
                  <a:pt x="532787" y="-42413"/>
                  <a:pt x="326761" y="11403"/>
                  <a:pt x="200936" y="133323"/>
                </a:cubicBezTo>
                <a:cubicBezTo>
                  <a:pt x="75110" y="255148"/>
                  <a:pt x="18818" y="430503"/>
                  <a:pt x="4054" y="602048"/>
                </a:cubicBezTo>
                <a:cubicBezTo>
                  <a:pt x="-10900" y="775689"/>
                  <a:pt x="13960" y="956759"/>
                  <a:pt x="104733" y="1107254"/>
                </a:cubicBezTo>
                <a:cubicBezTo>
                  <a:pt x="195506" y="1257749"/>
                  <a:pt x="358860" y="1372907"/>
                  <a:pt x="538883" y="1381765"/>
                </a:cubicBezTo>
                <a:cubicBezTo>
                  <a:pt x="639372" y="1386718"/>
                  <a:pt x="744718" y="1356428"/>
                  <a:pt x="814346" y="1286134"/>
                </a:cubicBezTo>
                <a:cubicBezTo>
                  <a:pt x="883974" y="1215839"/>
                  <a:pt x="909691" y="1102968"/>
                  <a:pt x="862447" y="1017053"/>
                </a:cubicBezTo>
                <a:cubicBezTo>
                  <a:pt x="823109" y="945710"/>
                  <a:pt x="743480" y="903229"/>
                  <a:pt x="696426" y="836363"/>
                </a:cubicBezTo>
                <a:cubicBezTo>
                  <a:pt x="642229" y="759306"/>
                  <a:pt x="639372" y="651483"/>
                  <a:pt x="689378" y="571759"/>
                </a:cubicBezTo>
                <a:cubicBezTo>
                  <a:pt x="713952" y="532611"/>
                  <a:pt x="749290" y="500893"/>
                  <a:pt x="776246" y="463174"/>
                </a:cubicBezTo>
                <a:cubicBezTo>
                  <a:pt x="869400" y="332777"/>
                  <a:pt x="845493" y="118083"/>
                  <a:pt x="690045" y="38264"/>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 name="Google Shape;309;p41"/>
          <p:cNvSpPr/>
          <p:nvPr/>
        </p:nvSpPr>
        <p:spPr>
          <a:xfrm rot="7168200">
            <a:off x="630000" y="3826080"/>
            <a:ext cx="694440" cy="1544040"/>
          </a:xfrm>
          <a:custGeom>
            <a:avLst/>
            <a:gdLst>
              <a:gd name="textAreaLeft" fmla="*/ 0 w 694440"/>
              <a:gd name="textAreaRight" fmla="*/ 694800 w 694440"/>
              <a:gd name="textAreaTop" fmla="*/ 0 h 1544040"/>
              <a:gd name="textAreaBottom" fmla="*/ 1544400 h 1544040"/>
            </a:gdLst>
            <a:ahLst/>
            <a:cxnLst/>
            <a:rect l="textAreaLeft" t="textAreaTop" r="textAreaRight" b="textAreaBottom"/>
            <a:pathLst>
              <a:path w="303148" h="673968">
                <a:moveTo>
                  <a:pt x="6276" y="41516"/>
                </a:moveTo>
                <a:cubicBezTo>
                  <a:pt x="-13726" y="87903"/>
                  <a:pt x="18278" y="138576"/>
                  <a:pt x="43519" y="182296"/>
                </a:cubicBezTo>
                <a:cubicBezTo>
                  <a:pt x="93620" y="269164"/>
                  <a:pt x="120957" y="368890"/>
                  <a:pt x="122290" y="469093"/>
                </a:cubicBezTo>
                <a:cubicBezTo>
                  <a:pt x="122862" y="513861"/>
                  <a:pt x="118576" y="560057"/>
                  <a:pt x="133530" y="602348"/>
                </a:cubicBezTo>
                <a:cubicBezTo>
                  <a:pt x="148484" y="644544"/>
                  <a:pt x="190775" y="681787"/>
                  <a:pt x="234590" y="672547"/>
                </a:cubicBezTo>
                <a:cubicBezTo>
                  <a:pt x="266213" y="665880"/>
                  <a:pt x="289264" y="636829"/>
                  <a:pt x="297836" y="605682"/>
                </a:cubicBezTo>
                <a:cubicBezTo>
                  <a:pt x="306409" y="574535"/>
                  <a:pt x="303075" y="541483"/>
                  <a:pt x="298503" y="509479"/>
                </a:cubicBezTo>
                <a:cubicBezTo>
                  <a:pt x="279358" y="373462"/>
                  <a:pt x="237067" y="247923"/>
                  <a:pt x="187346" y="120669"/>
                </a:cubicBezTo>
                <a:cubicBezTo>
                  <a:pt x="173630" y="85522"/>
                  <a:pt x="166201" y="50470"/>
                  <a:pt x="136387" y="25228"/>
                </a:cubicBezTo>
                <a:cubicBezTo>
                  <a:pt x="96859" y="-8300"/>
                  <a:pt x="29993" y="-13634"/>
                  <a:pt x="6181" y="416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Google Shape;517;p55"/>
          <p:cNvSpPr/>
          <p:nvPr/>
        </p:nvSpPr>
        <p:spPr>
          <a:xfrm>
            <a:off x="3633539" y="417960"/>
            <a:ext cx="5873040" cy="4307040"/>
          </a:xfrm>
          <a:prstGeom prst="ellipse">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234" name="PlaceHolder 1"/>
          <p:cNvSpPr>
            <a:spLocks noGrp="1"/>
          </p:cNvSpPr>
          <p:nvPr>
            <p:ph type="title"/>
          </p:nvPr>
        </p:nvSpPr>
        <p:spPr>
          <a:xfrm>
            <a:off x="723960" y="1066680"/>
            <a:ext cx="2990520" cy="18093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500" b="0" strike="noStrike" spc="-1">
                <a:solidFill>
                  <a:schemeClr val="lt1"/>
                </a:solidFill>
                <a:latin typeface="Caveat Brush"/>
                <a:ea typeface="Caveat Brush"/>
              </a:rPr>
              <a:t>Gap in current job application process</a:t>
            </a:r>
            <a:endParaRPr lang="fr-FR" sz="3500" b="0" strike="noStrike" spc="-1">
              <a:solidFill>
                <a:schemeClr val="dk1"/>
              </a:solidFill>
              <a:latin typeface="Arial"/>
            </a:endParaRPr>
          </a:p>
        </p:txBody>
      </p:sp>
      <p:sp>
        <p:nvSpPr>
          <p:cNvPr id="235" name="PlaceHolder 2"/>
          <p:cNvSpPr>
            <a:spLocks noGrp="1"/>
          </p:cNvSpPr>
          <p:nvPr>
            <p:ph type="subTitle"/>
          </p:nvPr>
        </p:nvSpPr>
        <p:spPr>
          <a:xfrm>
            <a:off x="723960" y="2952720"/>
            <a:ext cx="2990520" cy="1114200"/>
          </a:xfrm>
          <a:prstGeom prst="rect">
            <a:avLst/>
          </a:prstGeom>
          <a:noFill/>
          <a:ln w="0">
            <a:noFill/>
          </a:ln>
        </p:spPr>
        <p:txBody>
          <a:bodyPr lIns="91440" tIns="91440" rIns="91440" bIns="91440" anchor="t">
            <a:normAutofit fontScale="87123"/>
          </a:bodyPr>
          <a:lstStyle/>
          <a:p>
            <a:pPr indent="0">
              <a:lnSpc>
                <a:spcPct val="100000"/>
              </a:lnSpc>
              <a:spcAft>
                <a:spcPts val="1599"/>
              </a:spcAft>
              <a:buNone/>
              <a:tabLst>
                <a:tab pos="0" algn="l"/>
              </a:tabLst>
            </a:pPr>
            <a:r>
              <a:rPr lang="en" sz="1400" b="0" strike="noStrike" spc="-1">
                <a:solidFill>
                  <a:schemeClr val="lt1"/>
                </a:solidFill>
                <a:latin typeface="Albert Sans"/>
                <a:ea typeface="Albert Sans"/>
              </a:rPr>
              <a:t>The current job application process often lacks robust mechanisms to protect candidates from scams. Integrating detection tools into existing platforms can bridge this gap, providing necessary safeguards.</a:t>
            </a:r>
            <a:endParaRPr lang="en-US" sz="1400" b="0" strike="noStrike" spc="-1">
              <a:solidFill>
                <a:srgbClr val="000000"/>
              </a:solidFill>
              <a:latin typeface="OpenSymbol"/>
            </a:endParaRPr>
          </a:p>
        </p:txBody>
      </p:sp>
      <p:sp>
        <p:nvSpPr>
          <p:cNvPr id="236" name="Google Shape;520;p55"/>
          <p:cNvSpPr/>
          <p:nvPr/>
        </p:nvSpPr>
        <p:spPr>
          <a:xfrm rot="2200200">
            <a:off x="367944" y="604063"/>
            <a:ext cx="1180080" cy="1366560"/>
          </a:xfrm>
          <a:custGeom>
            <a:avLst/>
            <a:gdLst>
              <a:gd name="textAreaLeft" fmla="*/ 0 w 1180080"/>
              <a:gd name="textAreaRight" fmla="*/ 1180440 w 1180080"/>
              <a:gd name="textAreaTop" fmla="*/ 0 h 1366560"/>
              <a:gd name="textAreaBottom" fmla="*/ 1366920 h 1366560"/>
            </a:gdLst>
            <a:ahLst/>
            <a:cxnLst/>
            <a:rect l="textAreaLeft" t="textAreaTop" r="textAreaRight" b="textAreaBottom"/>
            <a:pathLst>
              <a:path w="1075931" h="1245984">
                <a:moveTo>
                  <a:pt x="928294" y="352444"/>
                </a:moveTo>
                <a:cubicBezTo>
                  <a:pt x="982968" y="292056"/>
                  <a:pt x="1032403" y="226714"/>
                  <a:pt x="1075932" y="157563"/>
                </a:cubicBezTo>
                <a:cubicBezTo>
                  <a:pt x="986587" y="92888"/>
                  <a:pt x="880193" y="58122"/>
                  <a:pt x="773894" y="31262"/>
                </a:cubicBezTo>
                <a:cubicBezTo>
                  <a:pt x="694170" y="11164"/>
                  <a:pt x="612255" y="-5029"/>
                  <a:pt x="530435" y="1448"/>
                </a:cubicBezTo>
                <a:cubicBezTo>
                  <a:pt x="390322" y="12592"/>
                  <a:pt x="260211" y="91079"/>
                  <a:pt x="167152" y="198901"/>
                </a:cubicBezTo>
                <a:cubicBezTo>
                  <a:pt x="29325" y="358540"/>
                  <a:pt x="-31349" y="586759"/>
                  <a:pt x="15799" y="794309"/>
                </a:cubicBezTo>
                <a:cubicBezTo>
                  <a:pt x="62948" y="1001764"/>
                  <a:pt x="219444" y="1181405"/>
                  <a:pt x="417659" y="1245985"/>
                </a:cubicBezTo>
                <a:cubicBezTo>
                  <a:pt x="472523" y="1153592"/>
                  <a:pt x="527387" y="1061105"/>
                  <a:pt x="582251" y="968712"/>
                </a:cubicBezTo>
                <a:cubicBezTo>
                  <a:pt x="460807" y="931755"/>
                  <a:pt x="350794" y="844792"/>
                  <a:pt x="301930" y="725063"/>
                </a:cubicBezTo>
                <a:cubicBezTo>
                  <a:pt x="253067" y="605429"/>
                  <a:pt x="274594" y="454171"/>
                  <a:pt x="367367" y="365779"/>
                </a:cubicBezTo>
                <a:cubicBezTo>
                  <a:pt x="436900" y="299485"/>
                  <a:pt x="537007" y="274244"/>
                  <a:pt x="631876" y="280912"/>
                </a:cubicBezTo>
                <a:cubicBezTo>
                  <a:pt x="726650" y="287579"/>
                  <a:pt x="817328" y="323107"/>
                  <a:pt x="928199" y="35254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7" name="Google Shape;521;p55"/>
          <p:cNvSpPr/>
          <p:nvPr/>
        </p:nvSpPr>
        <p:spPr>
          <a:xfrm rot="5400000">
            <a:off x="5965920" y="-329760"/>
            <a:ext cx="1393920" cy="1229040"/>
          </a:xfrm>
          <a:custGeom>
            <a:avLst/>
            <a:gdLst>
              <a:gd name="textAreaLeft" fmla="*/ 0 w 1393920"/>
              <a:gd name="textAreaRight" fmla="*/ 1394280 w 1393920"/>
              <a:gd name="textAreaTop" fmla="*/ 0 h 1229040"/>
              <a:gd name="textAreaBottom" fmla="*/ 1229400 h 1229040"/>
            </a:gdLst>
            <a:ahLst/>
            <a:cxnLst/>
            <a:rect l="textAreaLeft" t="textAreaTop" r="textAreaRight" b="textAreaBottom"/>
            <a:pathLst>
              <a:path w="579097" h="510716">
                <a:moveTo>
                  <a:pt x="210945" y="39399"/>
                </a:moveTo>
                <a:cubicBezTo>
                  <a:pt x="111789" y="86929"/>
                  <a:pt x="35780" y="180083"/>
                  <a:pt x="9110" y="286668"/>
                </a:cubicBezTo>
                <a:cubicBezTo>
                  <a:pt x="-1749" y="330102"/>
                  <a:pt x="-4606" y="376870"/>
                  <a:pt x="10062" y="419161"/>
                </a:cubicBezTo>
                <a:cubicBezTo>
                  <a:pt x="24731" y="461452"/>
                  <a:pt x="59211" y="498504"/>
                  <a:pt x="102931" y="508124"/>
                </a:cubicBezTo>
                <a:cubicBezTo>
                  <a:pt x="170749" y="522983"/>
                  <a:pt x="234662" y="471453"/>
                  <a:pt x="278572" y="417827"/>
                </a:cubicBezTo>
                <a:cubicBezTo>
                  <a:pt x="322577" y="364106"/>
                  <a:pt x="363630" y="301051"/>
                  <a:pt x="429257" y="278476"/>
                </a:cubicBezTo>
                <a:cubicBezTo>
                  <a:pt x="453546" y="270094"/>
                  <a:pt x="479740" y="267999"/>
                  <a:pt x="503552" y="258188"/>
                </a:cubicBezTo>
                <a:cubicBezTo>
                  <a:pt x="589944" y="222469"/>
                  <a:pt x="606708" y="90548"/>
                  <a:pt x="530508" y="36541"/>
                </a:cubicBezTo>
                <a:cubicBezTo>
                  <a:pt x="446974" y="-22609"/>
                  <a:pt x="295907" y="-1273"/>
                  <a:pt x="211040" y="3939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Google Shape;303;p41"/>
          <p:cNvSpPr/>
          <p:nvPr/>
        </p:nvSpPr>
        <p:spPr>
          <a:xfrm rot="8381400">
            <a:off x="-1058040" y="-644400"/>
            <a:ext cx="4253040" cy="3456000"/>
          </a:xfrm>
          <a:custGeom>
            <a:avLst/>
            <a:gdLst>
              <a:gd name="textAreaLeft" fmla="*/ 0 w 4253040"/>
              <a:gd name="textAreaRight" fmla="*/ 4253400 w 4253040"/>
              <a:gd name="textAreaTop" fmla="*/ 0 h 3456000"/>
              <a:gd name="textAreaBottom" fmla="*/ 3456360 h 3456000"/>
            </a:gdLst>
            <a:ahLst/>
            <a:cxnLst/>
            <a:rect l="textAreaLeft" t="textAreaTop" r="textAreaRight" b="textAreaBottom"/>
            <a:pathLst>
              <a:path w="1930774" h="1568974">
                <a:moveTo>
                  <a:pt x="11419" y="1021325"/>
                </a:moveTo>
                <a:cubicBezTo>
                  <a:pt x="-43064" y="785677"/>
                  <a:pt x="102383" y="500975"/>
                  <a:pt x="341841" y="467542"/>
                </a:cubicBezTo>
                <a:cubicBezTo>
                  <a:pt x="471953" y="449445"/>
                  <a:pt x="607398" y="503166"/>
                  <a:pt x="733985" y="467923"/>
                </a:cubicBezTo>
                <a:cubicBezTo>
                  <a:pt x="949917" y="407820"/>
                  <a:pt x="1030689" y="127690"/>
                  <a:pt x="1233477" y="32154"/>
                </a:cubicBezTo>
                <a:cubicBezTo>
                  <a:pt x="1407689" y="-49951"/>
                  <a:pt x="1623621" y="34726"/>
                  <a:pt x="1752113" y="178268"/>
                </a:cubicBezTo>
                <a:cubicBezTo>
                  <a:pt x="1937755" y="385627"/>
                  <a:pt x="1978236" y="702714"/>
                  <a:pt x="1875843" y="961509"/>
                </a:cubicBezTo>
                <a:cubicBezTo>
                  <a:pt x="1773449" y="1220303"/>
                  <a:pt x="1541610" y="1417661"/>
                  <a:pt x="1277577" y="1505672"/>
                </a:cubicBezTo>
                <a:cubicBezTo>
                  <a:pt x="832950" y="1653786"/>
                  <a:pt x="136482" y="1561298"/>
                  <a:pt x="11514" y="102123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9" name="PlaceHolder 1"/>
          <p:cNvSpPr>
            <a:spLocks noGrp="1"/>
          </p:cNvSpPr>
          <p:nvPr>
            <p:ph type="title"/>
          </p:nvPr>
        </p:nvSpPr>
        <p:spPr>
          <a:xfrm>
            <a:off x="2133720" y="1457280"/>
            <a:ext cx="4876560" cy="1456920"/>
          </a:xfrm>
          <a:prstGeom prst="rect">
            <a:avLst/>
          </a:prstGeom>
          <a:noFill/>
          <a:ln w="0">
            <a:noFill/>
          </a:ln>
        </p:spPr>
        <p:txBody>
          <a:bodyPr lIns="91440" tIns="91440" rIns="91440" bIns="91440" anchor="b">
            <a:normAutofit fontScale="43745"/>
          </a:bodyPr>
          <a:lstStyle/>
          <a:p>
            <a:pPr indent="0" algn="ctr">
              <a:lnSpc>
                <a:spcPct val="100000"/>
              </a:lnSpc>
              <a:buNone/>
              <a:tabLst>
                <a:tab pos="0" algn="l"/>
              </a:tabLst>
            </a:pPr>
            <a:r>
              <a:rPr lang="en" sz="9600" b="0" strike="noStrike" spc="-1">
                <a:solidFill>
                  <a:schemeClr val="accent1"/>
                </a:solidFill>
                <a:latin typeface="Caveat Brush"/>
                <a:ea typeface="Caveat Brush"/>
              </a:rPr>
              <a:t>Target audience for the app</a:t>
            </a:r>
            <a:endParaRPr lang="fr-FR" sz="9600" b="0" strike="noStrike" spc="-1">
              <a:solidFill>
                <a:schemeClr val="dk1"/>
              </a:solidFill>
              <a:latin typeface="Arial"/>
            </a:endParaRPr>
          </a:p>
        </p:txBody>
      </p:sp>
      <p:sp>
        <p:nvSpPr>
          <p:cNvPr id="240" name="PlaceHolder 2"/>
          <p:cNvSpPr>
            <a:spLocks noGrp="1"/>
          </p:cNvSpPr>
          <p:nvPr>
            <p:ph type="subTitle"/>
          </p:nvPr>
        </p:nvSpPr>
        <p:spPr>
          <a:xfrm>
            <a:off x="2133720" y="3009960"/>
            <a:ext cx="4876560" cy="666360"/>
          </a:xfrm>
          <a:prstGeom prst="rect">
            <a:avLst/>
          </a:prstGeom>
          <a:noFill/>
          <a:ln w="0">
            <a:noFill/>
          </a:ln>
        </p:spPr>
        <p:txBody>
          <a:bodyPr lIns="91440" tIns="91440" rIns="91440" bIns="91440" anchor="t">
            <a:normAutofit fontScale="49413"/>
          </a:bodyPr>
          <a:lstStyle/>
          <a:p>
            <a:pPr indent="0" algn="ctr">
              <a:lnSpc>
                <a:spcPct val="100000"/>
              </a:lnSpc>
              <a:buNone/>
              <a:tabLst>
                <a:tab pos="0" algn="l"/>
              </a:tabLst>
            </a:pPr>
            <a:r>
              <a:rPr lang="en" sz="1600" b="0" strike="noStrike" spc="-1">
                <a:solidFill>
                  <a:schemeClr val="accent1"/>
                </a:solidFill>
                <a:latin typeface="Albert Sans"/>
                <a:ea typeface="Albert Sans"/>
              </a:rPr>
              <a:t>The primary target audience for the fake job email detection app includes job seekers, particularly recent graduates and professionals looking for new opportunities. Additionally, recruitment agencies and human resource departments can benefit from utilizing the app to filter out fraudulent job postings. Understanding the needs and concerns of these users is crucial for developing effective features and ensuring user satisfaction.</a:t>
            </a:r>
            <a:endParaRPr lang="en-US" sz="1600" b="0" strike="noStrike" spc="-1">
              <a:solidFill>
                <a:srgbClr val="FFFFFF"/>
              </a:solidFill>
              <a:latin typeface="OpenSymbol"/>
            </a:endParaRPr>
          </a:p>
        </p:txBody>
      </p:sp>
      <p:sp>
        <p:nvSpPr>
          <p:cNvPr id="241" name="Google Shape;306;p41"/>
          <p:cNvSpPr/>
          <p:nvPr/>
        </p:nvSpPr>
        <p:spPr>
          <a:xfrm rot="2532600">
            <a:off x="4029475" y="-290499"/>
            <a:ext cx="1939717" cy="2679768"/>
          </a:xfrm>
          <a:custGeom>
            <a:avLst/>
            <a:gdLst>
              <a:gd name="textAreaLeft" fmla="*/ 0 w 736560"/>
              <a:gd name="textAreaRight" fmla="*/ 736920 w 736560"/>
              <a:gd name="textAreaTop" fmla="*/ 0 h 649440"/>
              <a:gd name="textAreaBottom" fmla="*/ 649800 h 649440"/>
            </a:gdLst>
            <a:ahLst/>
            <a:cxnLst/>
            <a:rect l="textAreaLeft" t="textAreaTop" r="textAreaRight" b="textAreaBottom"/>
            <a:pathLst>
              <a:path w="579097" h="510716">
                <a:moveTo>
                  <a:pt x="210945" y="39399"/>
                </a:moveTo>
                <a:cubicBezTo>
                  <a:pt x="111789" y="86929"/>
                  <a:pt x="35780" y="180083"/>
                  <a:pt x="9110" y="286668"/>
                </a:cubicBezTo>
                <a:cubicBezTo>
                  <a:pt x="-1749" y="330102"/>
                  <a:pt x="-4606" y="376870"/>
                  <a:pt x="10062" y="419161"/>
                </a:cubicBezTo>
                <a:cubicBezTo>
                  <a:pt x="24731" y="461452"/>
                  <a:pt x="59211" y="498504"/>
                  <a:pt x="102931" y="508124"/>
                </a:cubicBezTo>
                <a:cubicBezTo>
                  <a:pt x="170749" y="522983"/>
                  <a:pt x="234662" y="471453"/>
                  <a:pt x="278572" y="417827"/>
                </a:cubicBezTo>
                <a:cubicBezTo>
                  <a:pt x="322577" y="364106"/>
                  <a:pt x="363630" y="301051"/>
                  <a:pt x="429257" y="278476"/>
                </a:cubicBezTo>
                <a:cubicBezTo>
                  <a:pt x="453546" y="270094"/>
                  <a:pt x="479740" y="267999"/>
                  <a:pt x="503552" y="258188"/>
                </a:cubicBezTo>
                <a:cubicBezTo>
                  <a:pt x="589944" y="222469"/>
                  <a:pt x="606708" y="90548"/>
                  <a:pt x="530508" y="36541"/>
                </a:cubicBezTo>
                <a:cubicBezTo>
                  <a:pt x="446974" y="-22609"/>
                  <a:pt x="295907" y="-1273"/>
                  <a:pt x="211040" y="39399"/>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2" name="Google Shape;307;p41"/>
          <p:cNvSpPr/>
          <p:nvPr/>
        </p:nvSpPr>
        <p:spPr>
          <a:xfrm rot="9907200">
            <a:off x="1063800" y="-408600"/>
            <a:ext cx="2714760" cy="2418840"/>
          </a:xfrm>
          <a:custGeom>
            <a:avLst/>
            <a:gdLst>
              <a:gd name="textAreaLeft" fmla="*/ 0 w 2714760"/>
              <a:gd name="textAreaRight" fmla="*/ 2715120 w 2714760"/>
              <a:gd name="textAreaTop" fmla="*/ 0 h 2418840"/>
              <a:gd name="textAreaBottom" fmla="*/ 2419200 h 2418840"/>
            </a:gdLst>
            <a:ahLst/>
            <a:cxnLst/>
            <a:rect l="textAreaLeft" t="textAreaTop" r="textAreaRight" b="textAreaBottom"/>
            <a:pathLst>
              <a:path w="1776031" h="1582483">
                <a:moveTo>
                  <a:pt x="804196" y="1582484"/>
                </a:moveTo>
                <a:lnTo>
                  <a:pt x="804196" y="1568768"/>
                </a:lnTo>
                <a:cubicBezTo>
                  <a:pt x="811911" y="1568768"/>
                  <a:pt x="819722" y="1568768"/>
                  <a:pt x="827532" y="1568482"/>
                </a:cubicBezTo>
                <a:lnTo>
                  <a:pt x="827818" y="1582198"/>
                </a:lnTo>
                <a:cubicBezTo>
                  <a:pt x="819912" y="1582388"/>
                  <a:pt x="812101" y="1582484"/>
                  <a:pt x="804196" y="1582484"/>
                </a:cubicBezTo>
                <a:close/>
                <a:moveTo>
                  <a:pt x="780574" y="1582293"/>
                </a:moveTo>
                <a:cubicBezTo>
                  <a:pt x="772668" y="1582103"/>
                  <a:pt x="764858" y="1581912"/>
                  <a:pt x="756952" y="1581531"/>
                </a:cubicBezTo>
                <a:lnTo>
                  <a:pt x="757523" y="1567815"/>
                </a:lnTo>
                <a:cubicBezTo>
                  <a:pt x="765334" y="1568101"/>
                  <a:pt x="773049" y="1568387"/>
                  <a:pt x="780860" y="1568577"/>
                </a:cubicBezTo>
                <a:lnTo>
                  <a:pt x="780574" y="1582293"/>
                </a:lnTo>
                <a:close/>
                <a:moveTo>
                  <a:pt x="851440" y="1581531"/>
                </a:moveTo>
                <a:lnTo>
                  <a:pt x="850868" y="1567815"/>
                </a:lnTo>
                <a:cubicBezTo>
                  <a:pt x="858679" y="1567529"/>
                  <a:pt x="866394" y="1567053"/>
                  <a:pt x="874205" y="1566577"/>
                </a:cubicBezTo>
                <a:lnTo>
                  <a:pt x="875062" y="1580293"/>
                </a:lnTo>
                <a:cubicBezTo>
                  <a:pt x="867156" y="1580769"/>
                  <a:pt x="859346" y="1581150"/>
                  <a:pt x="851440" y="1581531"/>
                </a:cubicBezTo>
                <a:close/>
                <a:moveTo>
                  <a:pt x="733330" y="1580293"/>
                </a:moveTo>
                <a:cubicBezTo>
                  <a:pt x="725424" y="1579817"/>
                  <a:pt x="717613" y="1579150"/>
                  <a:pt x="709708" y="1578483"/>
                </a:cubicBezTo>
                <a:lnTo>
                  <a:pt x="710851" y="1564862"/>
                </a:lnTo>
                <a:cubicBezTo>
                  <a:pt x="718566" y="1565529"/>
                  <a:pt x="726376" y="1566101"/>
                  <a:pt x="734092" y="1566577"/>
                </a:cubicBezTo>
                <a:lnTo>
                  <a:pt x="733235" y="1580293"/>
                </a:lnTo>
                <a:close/>
                <a:moveTo>
                  <a:pt x="898588" y="1578578"/>
                </a:moveTo>
                <a:lnTo>
                  <a:pt x="897446" y="1564958"/>
                </a:lnTo>
                <a:cubicBezTo>
                  <a:pt x="905161" y="1564291"/>
                  <a:pt x="912971" y="1563624"/>
                  <a:pt x="920687" y="1562862"/>
                </a:cubicBezTo>
                <a:lnTo>
                  <a:pt x="922020" y="1576483"/>
                </a:lnTo>
                <a:cubicBezTo>
                  <a:pt x="914210" y="1577245"/>
                  <a:pt x="906304" y="1578007"/>
                  <a:pt x="898493" y="1578578"/>
                </a:cubicBezTo>
                <a:close/>
                <a:moveTo>
                  <a:pt x="686276" y="1576197"/>
                </a:moveTo>
                <a:cubicBezTo>
                  <a:pt x="678466" y="1575340"/>
                  <a:pt x="670655" y="1574387"/>
                  <a:pt x="662749" y="1573339"/>
                </a:cubicBezTo>
                <a:lnTo>
                  <a:pt x="664559" y="1559719"/>
                </a:lnTo>
                <a:cubicBezTo>
                  <a:pt x="672274" y="1560767"/>
                  <a:pt x="679990" y="1561719"/>
                  <a:pt x="687705" y="1562576"/>
                </a:cubicBezTo>
                <a:lnTo>
                  <a:pt x="686181" y="1576197"/>
                </a:lnTo>
                <a:close/>
                <a:moveTo>
                  <a:pt x="945547" y="1573911"/>
                </a:moveTo>
                <a:lnTo>
                  <a:pt x="943928" y="1560290"/>
                </a:lnTo>
                <a:cubicBezTo>
                  <a:pt x="951643" y="1559338"/>
                  <a:pt x="959358" y="1558385"/>
                  <a:pt x="967073" y="1557338"/>
                </a:cubicBezTo>
                <a:lnTo>
                  <a:pt x="968978" y="1570958"/>
                </a:lnTo>
                <a:cubicBezTo>
                  <a:pt x="961168" y="1572006"/>
                  <a:pt x="953357" y="1573054"/>
                  <a:pt x="945547" y="1573911"/>
                </a:cubicBezTo>
                <a:close/>
                <a:moveTo>
                  <a:pt x="639318" y="1569815"/>
                </a:moveTo>
                <a:cubicBezTo>
                  <a:pt x="631508" y="1568577"/>
                  <a:pt x="623792" y="1567243"/>
                  <a:pt x="615982" y="1565815"/>
                </a:cubicBezTo>
                <a:lnTo>
                  <a:pt x="618459" y="1552385"/>
                </a:lnTo>
                <a:cubicBezTo>
                  <a:pt x="626078" y="1553813"/>
                  <a:pt x="633794" y="1555147"/>
                  <a:pt x="641413" y="1556385"/>
                </a:cubicBezTo>
                <a:lnTo>
                  <a:pt x="639223" y="1569910"/>
                </a:lnTo>
                <a:close/>
                <a:moveTo>
                  <a:pt x="992315" y="1567529"/>
                </a:moveTo>
                <a:lnTo>
                  <a:pt x="990219" y="1554004"/>
                </a:lnTo>
                <a:cubicBezTo>
                  <a:pt x="997934" y="1552861"/>
                  <a:pt x="1005649" y="1551527"/>
                  <a:pt x="1013269" y="1550289"/>
                </a:cubicBezTo>
                <a:lnTo>
                  <a:pt x="1015556" y="1563814"/>
                </a:lnTo>
                <a:cubicBezTo>
                  <a:pt x="1007841" y="1565148"/>
                  <a:pt x="1000030" y="1566386"/>
                  <a:pt x="992219" y="1567625"/>
                </a:cubicBezTo>
                <a:close/>
                <a:moveTo>
                  <a:pt x="592836" y="1561148"/>
                </a:moveTo>
                <a:cubicBezTo>
                  <a:pt x="585121" y="1559528"/>
                  <a:pt x="577406" y="1557814"/>
                  <a:pt x="569785" y="1555909"/>
                </a:cubicBezTo>
                <a:lnTo>
                  <a:pt x="572929" y="1542574"/>
                </a:lnTo>
                <a:cubicBezTo>
                  <a:pt x="580454" y="1544384"/>
                  <a:pt x="588074" y="1546098"/>
                  <a:pt x="595694" y="1547717"/>
                </a:cubicBezTo>
                <a:lnTo>
                  <a:pt x="592836" y="1561148"/>
                </a:lnTo>
                <a:close/>
                <a:moveTo>
                  <a:pt x="1038892" y="1559528"/>
                </a:moveTo>
                <a:lnTo>
                  <a:pt x="1036320" y="1546098"/>
                </a:lnTo>
                <a:cubicBezTo>
                  <a:pt x="1043940" y="1544669"/>
                  <a:pt x="1051655" y="1543145"/>
                  <a:pt x="1059275" y="1541621"/>
                </a:cubicBezTo>
                <a:lnTo>
                  <a:pt x="1062038" y="1555052"/>
                </a:lnTo>
                <a:cubicBezTo>
                  <a:pt x="1054323" y="1556671"/>
                  <a:pt x="1046607" y="1558195"/>
                  <a:pt x="1038892" y="1559624"/>
                </a:cubicBezTo>
                <a:close/>
                <a:moveTo>
                  <a:pt x="546830" y="1550194"/>
                </a:moveTo>
                <a:cubicBezTo>
                  <a:pt x="539210" y="1548193"/>
                  <a:pt x="531591" y="1546003"/>
                  <a:pt x="524065" y="1543812"/>
                </a:cubicBezTo>
                <a:lnTo>
                  <a:pt x="527971" y="1530668"/>
                </a:lnTo>
                <a:cubicBezTo>
                  <a:pt x="535400" y="1532858"/>
                  <a:pt x="542925" y="1534954"/>
                  <a:pt x="550450" y="1536954"/>
                </a:cubicBezTo>
                <a:lnTo>
                  <a:pt x="546926" y="1550194"/>
                </a:lnTo>
                <a:close/>
                <a:moveTo>
                  <a:pt x="1085088" y="1550099"/>
                </a:moveTo>
                <a:lnTo>
                  <a:pt x="1082135" y="1536764"/>
                </a:lnTo>
                <a:cubicBezTo>
                  <a:pt x="1089755" y="1535049"/>
                  <a:pt x="1097375" y="1533335"/>
                  <a:pt x="1104900" y="1531525"/>
                </a:cubicBezTo>
                <a:lnTo>
                  <a:pt x="1108043" y="1544860"/>
                </a:lnTo>
                <a:cubicBezTo>
                  <a:pt x="1100423" y="1546670"/>
                  <a:pt x="1092708" y="1548384"/>
                  <a:pt x="1085088" y="1550099"/>
                </a:cubicBezTo>
                <a:close/>
                <a:moveTo>
                  <a:pt x="1130999" y="1539240"/>
                </a:moveTo>
                <a:lnTo>
                  <a:pt x="1127665" y="1526000"/>
                </a:lnTo>
                <a:cubicBezTo>
                  <a:pt x="1135190" y="1524095"/>
                  <a:pt x="1142810" y="1522095"/>
                  <a:pt x="1150334" y="1520095"/>
                </a:cubicBezTo>
                <a:lnTo>
                  <a:pt x="1153858" y="1533335"/>
                </a:lnTo>
                <a:cubicBezTo>
                  <a:pt x="1146239" y="1535335"/>
                  <a:pt x="1138619" y="1537335"/>
                  <a:pt x="1130999" y="1539240"/>
                </a:cubicBezTo>
                <a:close/>
                <a:moveTo>
                  <a:pt x="501396" y="1536859"/>
                </a:moveTo>
                <a:cubicBezTo>
                  <a:pt x="493871" y="1534478"/>
                  <a:pt x="486442" y="1531906"/>
                  <a:pt x="478917" y="1529334"/>
                </a:cubicBezTo>
                <a:lnTo>
                  <a:pt x="483489" y="1516380"/>
                </a:lnTo>
                <a:cubicBezTo>
                  <a:pt x="490823" y="1518952"/>
                  <a:pt x="498158" y="1521428"/>
                  <a:pt x="505587" y="1523810"/>
                </a:cubicBezTo>
                <a:lnTo>
                  <a:pt x="501396" y="1536859"/>
                </a:lnTo>
                <a:close/>
                <a:moveTo>
                  <a:pt x="1176528" y="1527048"/>
                </a:moveTo>
                <a:lnTo>
                  <a:pt x="1172813" y="1513904"/>
                </a:lnTo>
                <a:cubicBezTo>
                  <a:pt x="1180338" y="1511808"/>
                  <a:pt x="1187767" y="1509617"/>
                  <a:pt x="1195293" y="1507331"/>
                </a:cubicBezTo>
                <a:lnTo>
                  <a:pt x="1199198" y="1520476"/>
                </a:lnTo>
                <a:cubicBezTo>
                  <a:pt x="1191673" y="1522762"/>
                  <a:pt x="1184148" y="1524953"/>
                  <a:pt x="1176528" y="1527048"/>
                </a:cubicBezTo>
                <a:close/>
                <a:moveTo>
                  <a:pt x="456724" y="1521143"/>
                </a:moveTo>
                <a:cubicBezTo>
                  <a:pt x="449390" y="1518285"/>
                  <a:pt x="442055" y="1515428"/>
                  <a:pt x="434721" y="1512380"/>
                </a:cubicBezTo>
                <a:lnTo>
                  <a:pt x="439960" y="1499711"/>
                </a:lnTo>
                <a:cubicBezTo>
                  <a:pt x="447104" y="1502664"/>
                  <a:pt x="454342" y="1505522"/>
                  <a:pt x="461581" y="1508284"/>
                </a:cubicBezTo>
                <a:lnTo>
                  <a:pt x="456724" y="1521047"/>
                </a:lnTo>
                <a:close/>
                <a:moveTo>
                  <a:pt x="1221772" y="1513523"/>
                </a:moveTo>
                <a:lnTo>
                  <a:pt x="1217676" y="1500473"/>
                </a:lnTo>
                <a:cubicBezTo>
                  <a:pt x="1225106" y="1498187"/>
                  <a:pt x="1232535" y="1495806"/>
                  <a:pt x="1239965" y="1493330"/>
                </a:cubicBezTo>
                <a:lnTo>
                  <a:pt x="1244251" y="1506379"/>
                </a:lnTo>
                <a:cubicBezTo>
                  <a:pt x="1236726" y="1508855"/>
                  <a:pt x="1229297" y="1511237"/>
                  <a:pt x="1221772" y="1513618"/>
                </a:cubicBezTo>
                <a:close/>
                <a:moveTo>
                  <a:pt x="413004" y="1503045"/>
                </a:moveTo>
                <a:cubicBezTo>
                  <a:pt x="405765" y="1499807"/>
                  <a:pt x="398621" y="1496473"/>
                  <a:pt x="391573" y="1493044"/>
                </a:cubicBezTo>
                <a:lnTo>
                  <a:pt x="397478" y="1480661"/>
                </a:lnTo>
                <a:cubicBezTo>
                  <a:pt x="404431" y="1483995"/>
                  <a:pt x="411480" y="1487329"/>
                  <a:pt x="418624" y="1490472"/>
                </a:cubicBezTo>
                <a:lnTo>
                  <a:pt x="413004" y="1502950"/>
                </a:lnTo>
                <a:close/>
                <a:moveTo>
                  <a:pt x="1266539" y="1498759"/>
                </a:moveTo>
                <a:lnTo>
                  <a:pt x="1262063" y="1485805"/>
                </a:lnTo>
                <a:cubicBezTo>
                  <a:pt x="1269397" y="1483233"/>
                  <a:pt x="1276731" y="1480661"/>
                  <a:pt x="1284066" y="1477994"/>
                </a:cubicBezTo>
                <a:lnTo>
                  <a:pt x="1288733" y="1490853"/>
                </a:lnTo>
                <a:cubicBezTo>
                  <a:pt x="1281303" y="1493520"/>
                  <a:pt x="1273969" y="1496187"/>
                  <a:pt x="1266539" y="1498759"/>
                </a:cubicBezTo>
                <a:close/>
                <a:moveTo>
                  <a:pt x="1310831" y="1482566"/>
                </a:moveTo>
                <a:lnTo>
                  <a:pt x="1305878" y="1469803"/>
                </a:lnTo>
                <a:cubicBezTo>
                  <a:pt x="1313117" y="1467041"/>
                  <a:pt x="1320356" y="1464088"/>
                  <a:pt x="1327594" y="1461135"/>
                </a:cubicBezTo>
                <a:lnTo>
                  <a:pt x="1332738" y="1473803"/>
                </a:lnTo>
                <a:cubicBezTo>
                  <a:pt x="1325404" y="1476756"/>
                  <a:pt x="1318165" y="1479709"/>
                  <a:pt x="1310831" y="1482566"/>
                </a:cubicBezTo>
                <a:close/>
                <a:moveTo>
                  <a:pt x="370332" y="1482471"/>
                </a:moveTo>
                <a:cubicBezTo>
                  <a:pt x="363283" y="1478852"/>
                  <a:pt x="356330" y="1475137"/>
                  <a:pt x="349473" y="1471232"/>
                </a:cubicBezTo>
                <a:lnTo>
                  <a:pt x="356140" y="1459230"/>
                </a:lnTo>
                <a:cubicBezTo>
                  <a:pt x="362903" y="1463040"/>
                  <a:pt x="369760" y="1466660"/>
                  <a:pt x="376619" y="1470279"/>
                </a:cubicBezTo>
                <a:lnTo>
                  <a:pt x="370332" y="1482471"/>
                </a:lnTo>
                <a:close/>
                <a:moveTo>
                  <a:pt x="1354550" y="1464659"/>
                </a:moveTo>
                <a:lnTo>
                  <a:pt x="1349121" y="1452086"/>
                </a:lnTo>
                <a:cubicBezTo>
                  <a:pt x="1356265" y="1449038"/>
                  <a:pt x="1363408" y="1445800"/>
                  <a:pt x="1370457" y="1442561"/>
                </a:cubicBezTo>
                <a:lnTo>
                  <a:pt x="1376172" y="1455039"/>
                </a:lnTo>
                <a:cubicBezTo>
                  <a:pt x="1369028" y="1458278"/>
                  <a:pt x="1361789" y="1461516"/>
                  <a:pt x="1354550" y="1464659"/>
                </a:cubicBezTo>
                <a:close/>
                <a:moveTo>
                  <a:pt x="328994" y="1459516"/>
                </a:moveTo>
                <a:cubicBezTo>
                  <a:pt x="322231" y="1455515"/>
                  <a:pt x="315468" y="1451324"/>
                  <a:pt x="308801" y="1447038"/>
                </a:cubicBezTo>
                <a:lnTo>
                  <a:pt x="316135" y="1435513"/>
                </a:lnTo>
                <a:cubicBezTo>
                  <a:pt x="322707" y="1439704"/>
                  <a:pt x="329279" y="1443800"/>
                  <a:pt x="335947" y="1447705"/>
                </a:cubicBezTo>
                <a:lnTo>
                  <a:pt x="328898" y="1459516"/>
                </a:lnTo>
                <a:close/>
                <a:moveTo>
                  <a:pt x="1397603" y="1445038"/>
                </a:moveTo>
                <a:lnTo>
                  <a:pt x="1391603" y="1432751"/>
                </a:lnTo>
                <a:cubicBezTo>
                  <a:pt x="1398651" y="1429322"/>
                  <a:pt x="1405604" y="1425893"/>
                  <a:pt x="1412462" y="1422368"/>
                </a:cubicBezTo>
                <a:lnTo>
                  <a:pt x="1418749" y="1434560"/>
                </a:lnTo>
                <a:cubicBezTo>
                  <a:pt x="1411700" y="1438180"/>
                  <a:pt x="1404652" y="1441704"/>
                  <a:pt x="1397603" y="1445133"/>
                </a:cubicBezTo>
                <a:close/>
                <a:moveTo>
                  <a:pt x="289084" y="1433989"/>
                </a:moveTo>
                <a:cubicBezTo>
                  <a:pt x="282607" y="1429512"/>
                  <a:pt x="276130" y="1424940"/>
                  <a:pt x="269748" y="1420273"/>
                </a:cubicBezTo>
                <a:lnTo>
                  <a:pt x="277844" y="1409224"/>
                </a:lnTo>
                <a:cubicBezTo>
                  <a:pt x="284131" y="1413796"/>
                  <a:pt x="290417" y="1418273"/>
                  <a:pt x="296799" y="1422654"/>
                </a:cubicBezTo>
                <a:lnTo>
                  <a:pt x="289084" y="1433989"/>
                </a:lnTo>
                <a:close/>
                <a:moveTo>
                  <a:pt x="1439704" y="1423416"/>
                </a:moveTo>
                <a:lnTo>
                  <a:pt x="1433131" y="1411414"/>
                </a:lnTo>
                <a:cubicBezTo>
                  <a:pt x="1439990" y="1407700"/>
                  <a:pt x="1446752" y="1403890"/>
                  <a:pt x="1453515" y="1399985"/>
                </a:cubicBezTo>
                <a:lnTo>
                  <a:pt x="1460373" y="1411891"/>
                </a:lnTo>
                <a:cubicBezTo>
                  <a:pt x="1453515" y="1415796"/>
                  <a:pt x="1446657" y="1419701"/>
                  <a:pt x="1439704" y="1423511"/>
                </a:cubicBezTo>
                <a:close/>
                <a:moveTo>
                  <a:pt x="250793" y="1405985"/>
                </a:moveTo>
                <a:cubicBezTo>
                  <a:pt x="244602" y="1401128"/>
                  <a:pt x="238411" y="1396175"/>
                  <a:pt x="232410" y="1391031"/>
                </a:cubicBezTo>
                <a:lnTo>
                  <a:pt x="241173" y="1380554"/>
                </a:lnTo>
                <a:cubicBezTo>
                  <a:pt x="247079" y="1385507"/>
                  <a:pt x="253174" y="1390460"/>
                  <a:pt x="259271" y="1395222"/>
                </a:cubicBezTo>
                <a:lnTo>
                  <a:pt x="250793" y="1405985"/>
                </a:lnTo>
                <a:close/>
                <a:moveTo>
                  <a:pt x="1480661" y="1399699"/>
                </a:moveTo>
                <a:lnTo>
                  <a:pt x="1473517" y="1388078"/>
                </a:lnTo>
                <a:cubicBezTo>
                  <a:pt x="1480185" y="1383983"/>
                  <a:pt x="1486757" y="1379792"/>
                  <a:pt x="1493234" y="1375601"/>
                </a:cubicBezTo>
                <a:lnTo>
                  <a:pt x="1500759" y="1387031"/>
                </a:lnTo>
                <a:cubicBezTo>
                  <a:pt x="1494187" y="1391317"/>
                  <a:pt x="1487519" y="1395603"/>
                  <a:pt x="1480756" y="1399699"/>
                </a:cubicBezTo>
                <a:close/>
                <a:moveTo>
                  <a:pt x="214408" y="1375505"/>
                </a:moveTo>
                <a:cubicBezTo>
                  <a:pt x="211455" y="1372838"/>
                  <a:pt x="208597" y="1370267"/>
                  <a:pt x="205740" y="1367600"/>
                </a:cubicBezTo>
                <a:cubicBezTo>
                  <a:pt x="202787" y="1364933"/>
                  <a:pt x="199930" y="1362170"/>
                  <a:pt x="197073" y="1359408"/>
                </a:cubicBezTo>
                <a:lnTo>
                  <a:pt x="206598" y="1349502"/>
                </a:lnTo>
                <a:cubicBezTo>
                  <a:pt x="209360" y="1352169"/>
                  <a:pt x="212217" y="1354836"/>
                  <a:pt x="215074" y="1357503"/>
                </a:cubicBezTo>
                <a:cubicBezTo>
                  <a:pt x="217932" y="1360170"/>
                  <a:pt x="220790" y="1362742"/>
                  <a:pt x="223647" y="1365314"/>
                </a:cubicBezTo>
                <a:lnTo>
                  <a:pt x="214503" y="1375505"/>
                </a:lnTo>
                <a:close/>
                <a:moveTo>
                  <a:pt x="1520285" y="1373696"/>
                </a:moveTo>
                <a:lnTo>
                  <a:pt x="1512475" y="1362456"/>
                </a:lnTo>
                <a:cubicBezTo>
                  <a:pt x="1518856" y="1357979"/>
                  <a:pt x="1525143" y="1353503"/>
                  <a:pt x="1531334" y="1348835"/>
                </a:cubicBezTo>
                <a:lnTo>
                  <a:pt x="1539526" y="1359789"/>
                </a:lnTo>
                <a:cubicBezTo>
                  <a:pt x="1533239" y="1364552"/>
                  <a:pt x="1526762" y="1369124"/>
                  <a:pt x="1520285" y="1373696"/>
                </a:cubicBezTo>
                <a:close/>
                <a:moveTo>
                  <a:pt x="1558290" y="1345311"/>
                </a:moveTo>
                <a:lnTo>
                  <a:pt x="1549717" y="1334643"/>
                </a:lnTo>
                <a:cubicBezTo>
                  <a:pt x="1555814" y="1329785"/>
                  <a:pt x="1561719" y="1324832"/>
                  <a:pt x="1567624" y="1319784"/>
                </a:cubicBezTo>
                <a:lnTo>
                  <a:pt x="1576578" y="1330166"/>
                </a:lnTo>
                <a:cubicBezTo>
                  <a:pt x="1570577" y="1335310"/>
                  <a:pt x="1564482" y="1340358"/>
                  <a:pt x="1558290" y="1345311"/>
                </a:cubicBezTo>
                <a:close/>
                <a:moveTo>
                  <a:pt x="180213" y="1342549"/>
                </a:moveTo>
                <a:cubicBezTo>
                  <a:pt x="174688" y="1336834"/>
                  <a:pt x="169354" y="1331119"/>
                  <a:pt x="164021" y="1325213"/>
                </a:cubicBezTo>
                <a:lnTo>
                  <a:pt x="174212" y="1316069"/>
                </a:lnTo>
                <a:cubicBezTo>
                  <a:pt x="179356" y="1321784"/>
                  <a:pt x="184690" y="1327499"/>
                  <a:pt x="190024" y="1333024"/>
                </a:cubicBezTo>
                <a:lnTo>
                  <a:pt x="180213" y="1342549"/>
                </a:lnTo>
                <a:close/>
                <a:moveTo>
                  <a:pt x="1594294" y="1314355"/>
                </a:moveTo>
                <a:lnTo>
                  <a:pt x="1584960" y="1304258"/>
                </a:lnTo>
                <a:cubicBezTo>
                  <a:pt x="1590675" y="1299020"/>
                  <a:pt x="1596199" y="1293590"/>
                  <a:pt x="1601724" y="1288161"/>
                </a:cubicBezTo>
                <a:lnTo>
                  <a:pt x="1611440" y="1297877"/>
                </a:lnTo>
                <a:cubicBezTo>
                  <a:pt x="1605820" y="1303496"/>
                  <a:pt x="1600105" y="1308926"/>
                  <a:pt x="1594294" y="1314355"/>
                </a:cubicBezTo>
                <a:close/>
                <a:moveTo>
                  <a:pt x="148495" y="1307306"/>
                </a:moveTo>
                <a:cubicBezTo>
                  <a:pt x="143447" y="1301210"/>
                  <a:pt x="138398" y="1295114"/>
                  <a:pt x="133540" y="1288828"/>
                </a:cubicBezTo>
                <a:lnTo>
                  <a:pt x="144304" y="1280446"/>
                </a:lnTo>
                <a:cubicBezTo>
                  <a:pt x="149066" y="1286542"/>
                  <a:pt x="153924" y="1292543"/>
                  <a:pt x="158877" y="1298543"/>
                </a:cubicBezTo>
                <a:lnTo>
                  <a:pt x="148399" y="1307306"/>
                </a:lnTo>
                <a:close/>
                <a:moveTo>
                  <a:pt x="1627918" y="1280827"/>
                </a:moveTo>
                <a:lnTo>
                  <a:pt x="1617821" y="1271492"/>
                </a:lnTo>
                <a:cubicBezTo>
                  <a:pt x="1623060" y="1265777"/>
                  <a:pt x="1628204" y="1260062"/>
                  <a:pt x="1633252" y="1254157"/>
                </a:cubicBezTo>
                <a:lnTo>
                  <a:pt x="1643634" y="1263015"/>
                </a:lnTo>
                <a:cubicBezTo>
                  <a:pt x="1638490" y="1269016"/>
                  <a:pt x="1633252" y="1274921"/>
                  <a:pt x="1627823" y="1280732"/>
                </a:cubicBezTo>
                <a:close/>
                <a:moveTo>
                  <a:pt x="119348" y="1269873"/>
                </a:moveTo>
                <a:cubicBezTo>
                  <a:pt x="114681" y="1263491"/>
                  <a:pt x="110204" y="1257014"/>
                  <a:pt x="105823" y="1250442"/>
                </a:cubicBezTo>
                <a:lnTo>
                  <a:pt x="117158" y="1242822"/>
                </a:lnTo>
                <a:cubicBezTo>
                  <a:pt x="121444" y="1249299"/>
                  <a:pt x="125921" y="1255585"/>
                  <a:pt x="130398" y="1261872"/>
                </a:cubicBezTo>
                <a:lnTo>
                  <a:pt x="119253" y="1269873"/>
                </a:lnTo>
                <a:close/>
                <a:moveTo>
                  <a:pt x="1658683" y="1244632"/>
                </a:moveTo>
                <a:lnTo>
                  <a:pt x="1647920" y="1236155"/>
                </a:lnTo>
                <a:cubicBezTo>
                  <a:pt x="1652683" y="1230059"/>
                  <a:pt x="1657255" y="1223867"/>
                  <a:pt x="1661827" y="1217581"/>
                </a:cubicBezTo>
                <a:lnTo>
                  <a:pt x="1672971" y="1225487"/>
                </a:lnTo>
                <a:cubicBezTo>
                  <a:pt x="1668399" y="1231964"/>
                  <a:pt x="1663637" y="1238250"/>
                  <a:pt x="1658779" y="1244537"/>
                </a:cubicBezTo>
                <a:close/>
                <a:moveTo>
                  <a:pt x="92964" y="1230439"/>
                </a:moveTo>
                <a:cubicBezTo>
                  <a:pt x="88773" y="1223677"/>
                  <a:pt x="84772" y="1216914"/>
                  <a:pt x="80867" y="1210056"/>
                </a:cubicBezTo>
                <a:lnTo>
                  <a:pt x="92774" y="1203293"/>
                </a:lnTo>
                <a:cubicBezTo>
                  <a:pt x="96583" y="1210056"/>
                  <a:pt x="100584" y="1216724"/>
                  <a:pt x="104680" y="1223296"/>
                </a:cubicBezTo>
                <a:lnTo>
                  <a:pt x="93059" y="1230535"/>
                </a:lnTo>
                <a:close/>
                <a:moveTo>
                  <a:pt x="1686306" y="1205960"/>
                </a:moveTo>
                <a:lnTo>
                  <a:pt x="1674781" y="1198531"/>
                </a:lnTo>
                <a:cubicBezTo>
                  <a:pt x="1677257" y="1194721"/>
                  <a:pt x="1679639" y="1190911"/>
                  <a:pt x="1682020" y="1187006"/>
                </a:cubicBezTo>
                <a:cubicBezTo>
                  <a:pt x="1683734" y="1184243"/>
                  <a:pt x="1685354" y="1181481"/>
                  <a:pt x="1686973" y="1178814"/>
                </a:cubicBezTo>
                <a:lnTo>
                  <a:pt x="1698784" y="1185767"/>
                </a:lnTo>
                <a:cubicBezTo>
                  <a:pt x="1697165" y="1188625"/>
                  <a:pt x="1695450" y="1191387"/>
                  <a:pt x="1693735" y="1194245"/>
                </a:cubicBezTo>
                <a:cubicBezTo>
                  <a:pt x="1691354" y="1198245"/>
                  <a:pt x="1688783" y="1202150"/>
                  <a:pt x="1686306" y="1206056"/>
                </a:cubicBezTo>
                <a:close/>
                <a:moveTo>
                  <a:pt x="69437" y="1189196"/>
                </a:moveTo>
                <a:cubicBezTo>
                  <a:pt x="65722" y="1182148"/>
                  <a:pt x="62198" y="1175099"/>
                  <a:pt x="58865" y="1167956"/>
                </a:cubicBezTo>
                <a:lnTo>
                  <a:pt x="71247" y="1162050"/>
                </a:lnTo>
                <a:cubicBezTo>
                  <a:pt x="74581" y="1169003"/>
                  <a:pt x="78010" y="1175957"/>
                  <a:pt x="81629" y="1182814"/>
                </a:cubicBezTo>
                <a:lnTo>
                  <a:pt x="69533" y="1189196"/>
                </a:lnTo>
                <a:close/>
                <a:moveTo>
                  <a:pt x="1710404" y="1164908"/>
                </a:moveTo>
                <a:lnTo>
                  <a:pt x="1698308" y="1158526"/>
                </a:lnTo>
                <a:cubicBezTo>
                  <a:pt x="1701927" y="1151668"/>
                  <a:pt x="1705356" y="1144714"/>
                  <a:pt x="1708594" y="1137761"/>
                </a:cubicBezTo>
                <a:lnTo>
                  <a:pt x="1720977" y="1143572"/>
                </a:lnTo>
                <a:cubicBezTo>
                  <a:pt x="1717643" y="1150715"/>
                  <a:pt x="1714119" y="1157859"/>
                  <a:pt x="1710404" y="1164908"/>
                </a:cubicBezTo>
                <a:close/>
                <a:moveTo>
                  <a:pt x="48958" y="1146429"/>
                </a:moveTo>
                <a:cubicBezTo>
                  <a:pt x="45816" y="1139190"/>
                  <a:pt x="42767" y="1131856"/>
                  <a:pt x="39910" y="1124426"/>
                </a:cubicBezTo>
                <a:lnTo>
                  <a:pt x="52673" y="1119473"/>
                </a:lnTo>
                <a:cubicBezTo>
                  <a:pt x="55435" y="1126712"/>
                  <a:pt x="58388" y="1133856"/>
                  <a:pt x="61436" y="1141000"/>
                </a:cubicBezTo>
                <a:lnTo>
                  <a:pt x="48863" y="1146429"/>
                </a:lnTo>
                <a:close/>
                <a:moveTo>
                  <a:pt x="1730598" y="1121855"/>
                </a:moveTo>
                <a:lnTo>
                  <a:pt x="1717929" y="1116616"/>
                </a:lnTo>
                <a:cubicBezTo>
                  <a:pt x="1720882" y="1109472"/>
                  <a:pt x="1723739" y="1102233"/>
                  <a:pt x="1726407" y="1094994"/>
                </a:cubicBezTo>
                <a:lnTo>
                  <a:pt x="1739265" y="1099757"/>
                </a:lnTo>
                <a:cubicBezTo>
                  <a:pt x="1736503" y="1107186"/>
                  <a:pt x="1733645" y="1114616"/>
                  <a:pt x="1730598" y="1121950"/>
                </a:cubicBezTo>
                <a:close/>
                <a:moveTo>
                  <a:pt x="31813" y="1102138"/>
                </a:moveTo>
                <a:cubicBezTo>
                  <a:pt x="29242" y="1094613"/>
                  <a:pt x="26765" y="1087088"/>
                  <a:pt x="24479" y="1079564"/>
                </a:cubicBezTo>
                <a:lnTo>
                  <a:pt x="37624" y="1075563"/>
                </a:lnTo>
                <a:cubicBezTo>
                  <a:pt x="39814" y="1082993"/>
                  <a:pt x="42196" y="1090327"/>
                  <a:pt x="44767" y="1097661"/>
                </a:cubicBezTo>
                <a:lnTo>
                  <a:pt x="31813" y="1102138"/>
                </a:lnTo>
                <a:close/>
                <a:moveTo>
                  <a:pt x="1746980" y="1077278"/>
                </a:moveTo>
                <a:lnTo>
                  <a:pt x="1733931" y="1073087"/>
                </a:lnTo>
                <a:cubicBezTo>
                  <a:pt x="1736312" y="1065752"/>
                  <a:pt x="1738503" y="1058323"/>
                  <a:pt x="1740503" y="1050893"/>
                </a:cubicBezTo>
                <a:lnTo>
                  <a:pt x="1753743" y="1054513"/>
                </a:lnTo>
                <a:cubicBezTo>
                  <a:pt x="1751648" y="1062133"/>
                  <a:pt x="1749362" y="1069753"/>
                  <a:pt x="1746980" y="1077278"/>
                </a:cubicBezTo>
                <a:close/>
                <a:moveTo>
                  <a:pt x="18097" y="1056608"/>
                </a:moveTo>
                <a:cubicBezTo>
                  <a:pt x="16097" y="1048893"/>
                  <a:pt x="14288" y="1041273"/>
                  <a:pt x="12573" y="1033463"/>
                </a:cubicBezTo>
                <a:lnTo>
                  <a:pt x="26003" y="1030605"/>
                </a:lnTo>
                <a:cubicBezTo>
                  <a:pt x="27622" y="1038130"/>
                  <a:pt x="29432" y="1045655"/>
                  <a:pt x="31337" y="1053179"/>
                </a:cubicBezTo>
                <a:lnTo>
                  <a:pt x="18097" y="1056608"/>
                </a:lnTo>
                <a:close/>
                <a:moveTo>
                  <a:pt x="1759553" y="1031462"/>
                </a:moveTo>
                <a:lnTo>
                  <a:pt x="1746218" y="1028319"/>
                </a:lnTo>
                <a:cubicBezTo>
                  <a:pt x="1747933" y="1020794"/>
                  <a:pt x="1749552" y="1013174"/>
                  <a:pt x="1750981" y="1005650"/>
                </a:cubicBezTo>
                <a:lnTo>
                  <a:pt x="1764411" y="1008221"/>
                </a:lnTo>
                <a:cubicBezTo>
                  <a:pt x="1762887" y="1016032"/>
                  <a:pt x="1761268" y="1023747"/>
                  <a:pt x="1759458" y="1031462"/>
                </a:cubicBezTo>
                <a:close/>
                <a:moveTo>
                  <a:pt x="8096" y="1010222"/>
                </a:moveTo>
                <a:cubicBezTo>
                  <a:pt x="6763" y="1002411"/>
                  <a:pt x="5525" y="994601"/>
                  <a:pt x="4572" y="986695"/>
                </a:cubicBezTo>
                <a:lnTo>
                  <a:pt x="18193" y="984885"/>
                </a:lnTo>
                <a:cubicBezTo>
                  <a:pt x="19145" y="992600"/>
                  <a:pt x="20384" y="1000220"/>
                  <a:pt x="21622" y="1007840"/>
                </a:cubicBezTo>
                <a:lnTo>
                  <a:pt x="8096" y="1010126"/>
                </a:lnTo>
                <a:close/>
                <a:moveTo>
                  <a:pt x="1768412" y="984790"/>
                </a:moveTo>
                <a:lnTo>
                  <a:pt x="1754886" y="982694"/>
                </a:lnTo>
                <a:cubicBezTo>
                  <a:pt x="1756029" y="975074"/>
                  <a:pt x="1757077" y="967359"/>
                  <a:pt x="1757934" y="959644"/>
                </a:cubicBezTo>
                <a:lnTo>
                  <a:pt x="1771555" y="961263"/>
                </a:lnTo>
                <a:cubicBezTo>
                  <a:pt x="1770602" y="969169"/>
                  <a:pt x="1769555" y="976979"/>
                  <a:pt x="1768412" y="984790"/>
                </a:cubicBezTo>
                <a:close/>
                <a:moveTo>
                  <a:pt x="2000" y="963073"/>
                </a:moveTo>
                <a:cubicBezTo>
                  <a:pt x="1334" y="955167"/>
                  <a:pt x="762" y="947261"/>
                  <a:pt x="476" y="939355"/>
                </a:cubicBezTo>
                <a:lnTo>
                  <a:pt x="14192" y="938784"/>
                </a:lnTo>
                <a:cubicBezTo>
                  <a:pt x="14478" y="946499"/>
                  <a:pt x="15050" y="954214"/>
                  <a:pt x="15716" y="961930"/>
                </a:cubicBezTo>
                <a:lnTo>
                  <a:pt x="2096" y="963073"/>
                </a:lnTo>
                <a:close/>
                <a:moveTo>
                  <a:pt x="1773936" y="937641"/>
                </a:moveTo>
                <a:lnTo>
                  <a:pt x="1760316" y="936593"/>
                </a:lnTo>
                <a:cubicBezTo>
                  <a:pt x="1760887" y="928878"/>
                  <a:pt x="1761363" y="921163"/>
                  <a:pt x="1761744" y="913352"/>
                </a:cubicBezTo>
                <a:lnTo>
                  <a:pt x="1775460" y="914019"/>
                </a:lnTo>
                <a:cubicBezTo>
                  <a:pt x="1775079" y="921925"/>
                  <a:pt x="1774603" y="929830"/>
                  <a:pt x="1774032" y="937641"/>
                </a:cubicBezTo>
                <a:close/>
                <a:moveTo>
                  <a:pt x="13716" y="915543"/>
                </a:moveTo>
                <a:lnTo>
                  <a:pt x="0" y="915543"/>
                </a:lnTo>
                <a:cubicBezTo>
                  <a:pt x="0" y="907637"/>
                  <a:pt x="190" y="899636"/>
                  <a:pt x="571" y="891730"/>
                </a:cubicBezTo>
                <a:lnTo>
                  <a:pt x="14288" y="892397"/>
                </a:lnTo>
                <a:cubicBezTo>
                  <a:pt x="13906" y="900113"/>
                  <a:pt x="13716" y="907828"/>
                  <a:pt x="13716" y="915543"/>
                </a:cubicBezTo>
                <a:close/>
                <a:moveTo>
                  <a:pt x="1776031" y="890302"/>
                </a:moveTo>
                <a:lnTo>
                  <a:pt x="1762315" y="890111"/>
                </a:lnTo>
                <a:cubicBezTo>
                  <a:pt x="1762315" y="887254"/>
                  <a:pt x="1762315" y="884396"/>
                  <a:pt x="1762315" y="881539"/>
                </a:cubicBezTo>
                <a:cubicBezTo>
                  <a:pt x="1762315" y="876586"/>
                  <a:pt x="1762315" y="871728"/>
                  <a:pt x="1762125" y="866775"/>
                </a:cubicBezTo>
                <a:lnTo>
                  <a:pt x="1775841" y="866489"/>
                </a:lnTo>
                <a:cubicBezTo>
                  <a:pt x="1775936" y="871538"/>
                  <a:pt x="1776031" y="876491"/>
                  <a:pt x="1776031" y="881539"/>
                </a:cubicBezTo>
                <a:cubicBezTo>
                  <a:pt x="1776031" y="884492"/>
                  <a:pt x="1776031" y="887349"/>
                  <a:pt x="1776031" y="890207"/>
                </a:cubicBezTo>
                <a:close/>
                <a:moveTo>
                  <a:pt x="15907" y="869347"/>
                </a:moveTo>
                <a:lnTo>
                  <a:pt x="2286" y="868013"/>
                </a:lnTo>
                <a:cubicBezTo>
                  <a:pt x="3048" y="860108"/>
                  <a:pt x="4001" y="852202"/>
                  <a:pt x="5144" y="844391"/>
                </a:cubicBezTo>
                <a:lnTo>
                  <a:pt x="18669" y="846392"/>
                </a:lnTo>
                <a:cubicBezTo>
                  <a:pt x="17526" y="854011"/>
                  <a:pt x="16669" y="861727"/>
                  <a:pt x="15907" y="869347"/>
                </a:cubicBezTo>
                <a:close/>
                <a:moveTo>
                  <a:pt x="1761363" y="843629"/>
                </a:moveTo>
                <a:cubicBezTo>
                  <a:pt x="1760982" y="835914"/>
                  <a:pt x="1760410" y="828104"/>
                  <a:pt x="1759839" y="820388"/>
                </a:cubicBezTo>
                <a:lnTo>
                  <a:pt x="1773460" y="819245"/>
                </a:lnTo>
                <a:cubicBezTo>
                  <a:pt x="1774126" y="827151"/>
                  <a:pt x="1774603" y="834961"/>
                  <a:pt x="1775079" y="842867"/>
                </a:cubicBezTo>
                <a:lnTo>
                  <a:pt x="1761363" y="843534"/>
                </a:lnTo>
                <a:close/>
                <a:moveTo>
                  <a:pt x="22479" y="823436"/>
                </a:moveTo>
                <a:lnTo>
                  <a:pt x="9049" y="820865"/>
                </a:lnTo>
                <a:cubicBezTo>
                  <a:pt x="10573" y="813054"/>
                  <a:pt x="12287" y="805339"/>
                  <a:pt x="14097" y="797624"/>
                </a:cubicBezTo>
                <a:lnTo>
                  <a:pt x="27432" y="800862"/>
                </a:lnTo>
                <a:cubicBezTo>
                  <a:pt x="25622" y="808387"/>
                  <a:pt x="24003" y="815911"/>
                  <a:pt x="22479" y="823532"/>
                </a:cubicBezTo>
                <a:close/>
                <a:moveTo>
                  <a:pt x="1757553" y="797243"/>
                </a:moveTo>
                <a:cubicBezTo>
                  <a:pt x="1756696" y="789527"/>
                  <a:pt x="1755743" y="781812"/>
                  <a:pt x="1754600" y="774097"/>
                </a:cubicBezTo>
                <a:lnTo>
                  <a:pt x="1768126" y="772192"/>
                </a:lnTo>
                <a:cubicBezTo>
                  <a:pt x="1769269" y="780002"/>
                  <a:pt x="1770221" y="787813"/>
                  <a:pt x="1771079" y="795719"/>
                </a:cubicBezTo>
                <a:lnTo>
                  <a:pt x="1757458" y="797243"/>
                </a:lnTo>
                <a:close/>
                <a:moveTo>
                  <a:pt x="33433" y="778478"/>
                </a:moveTo>
                <a:lnTo>
                  <a:pt x="20288" y="774668"/>
                </a:lnTo>
                <a:cubicBezTo>
                  <a:pt x="22479" y="767048"/>
                  <a:pt x="24860" y="759524"/>
                  <a:pt x="27432" y="751999"/>
                </a:cubicBezTo>
                <a:lnTo>
                  <a:pt x="40386" y="756476"/>
                </a:lnTo>
                <a:cubicBezTo>
                  <a:pt x="37910" y="763810"/>
                  <a:pt x="35528" y="771144"/>
                  <a:pt x="33433" y="778574"/>
                </a:cubicBezTo>
                <a:close/>
                <a:moveTo>
                  <a:pt x="1751076" y="751046"/>
                </a:moveTo>
                <a:cubicBezTo>
                  <a:pt x="1749742" y="743426"/>
                  <a:pt x="1748314" y="735711"/>
                  <a:pt x="1746885" y="728186"/>
                </a:cubicBezTo>
                <a:lnTo>
                  <a:pt x="1760316" y="725519"/>
                </a:lnTo>
                <a:cubicBezTo>
                  <a:pt x="1761839" y="733234"/>
                  <a:pt x="1763268" y="741045"/>
                  <a:pt x="1764601" y="748760"/>
                </a:cubicBezTo>
                <a:lnTo>
                  <a:pt x="1751076" y="751046"/>
                </a:lnTo>
                <a:close/>
                <a:moveTo>
                  <a:pt x="48387" y="734568"/>
                </a:moveTo>
                <a:lnTo>
                  <a:pt x="35623" y="729520"/>
                </a:lnTo>
                <a:cubicBezTo>
                  <a:pt x="38576" y="722186"/>
                  <a:pt x="41624" y="714851"/>
                  <a:pt x="44863" y="707612"/>
                </a:cubicBezTo>
                <a:lnTo>
                  <a:pt x="57340" y="713232"/>
                </a:lnTo>
                <a:cubicBezTo>
                  <a:pt x="54198" y="720281"/>
                  <a:pt x="51149" y="727424"/>
                  <a:pt x="48387" y="734568"/>
                </a:cubicBezTo>
                <a:close/>
                <a:moveTo>
                  <a:pt x="1741932" y="705422"/>
                </a:moveTo>
                <a:cubicBezTo>
                  <a:pt x="1740217" y="697802"/>
                  <a:pt x="1738408" y="690277"/>
                  <a:pt x="1736408" y="682752"/>
                </a:cubicBezTo>
                <a:lnTo>
                  <a:pt x="1749648" y="679323"/>
                </a:lnTo>
                <a:cubicBezTo>
                  <a:pt x="1751648" y="686943"/>
                  <a:pt x="1753457" y="694658"/>
                  <a:pt x="1755267" y="702374"/>
                </a:cubicBezTo>
                <a:lnTo>
                  <a:pt x="1741932" y="705422"/>
                </a:lnTo>
                <a:close/>
                <a:moveTo>
                  <a:pt x="67342" y="692277"/>
                </a:moveTo>
                <a:lnTo>
                  <a:pt x="55054" y="686086"/>
                </a:lnTo>
                <a:cubicBezTo>
                  <a:pt x="58579" y="679037"/>
                  <a:pt x="62389" y="671989"/>
                  <a:pt x="66199" y="665036"/>
                </a:cubicBezTo>
                <a:lnTo>
                  <a:pt x="78105" y="671703"/>
                </a:lnTo>
                <a:cubicBezTo>
                  <a:pt x="74295" y="678466"/>
                  <a:pt x="70676" y="685229"/>
                  <a:pt x="67247" y="692182"/>
                </a:cubicBezTo>
                <a:close/>
                <a:moveTo>
                  <a:pt x="1730407" y="660273"/>
                </a:moveTo>
                <a:cubicBezTo>
                  <a:pt x="1728311" y="652748"/>
                  <a:pt x="1726025" y="645319"/>
                  <a:pt x="1723739" y="637984"/>
                </a:cubicBezTo>
                <a:lnTo>
                  <a:pt x="1736789" y="633889"/>
                </a:lnTo>
                <a:cubicBezTo>
                  <a:pt x="1739170" y="641413"/>
                  <a:pt x="1741456" y="648938"/>
                  <a:pt x="1743551" y="656558"/>
                </a:cubicBezTo>
                <a:lnTo>
                  <a:pt x="1730407" y="660273"/>
                </a:lnTo>
                <a:close/>
                <a:moveTo>
                  <a:pt x="90011" y="651986"/>
                </a:moveTo>
                <a:lnTo>
                  <a:pt x="78391" y="644747"/>
                </a:lnTo>
                <a:cubicBezTo>
                  <a:pt x="82582" y="637984"/>
                  <a:pt x="86963" y="631412"/>
                  <a:pt x="91440" y="624840"/>
                </a:cubicBezTo>
                <a:lnTo>
                  <a:pt x="102679" y="632651"/>
                </a:lnTo>
                <a:cubicBezTo>
                  <a:pt x="98298" y="639032"/>
                  <a:pt x="94012" y="645414"/>
                  <a:pt x="89916" y="651986"/>
                </a:cubicBezTo>
                <a:close/>
                <a:moveTo>
                  <a:pt x="1716405" y="615791"/>
                </a:moveTo>
                <a:cubicBezTo>
                  <a:pt x="1713834" y="608457"/>
                  <a:pt x="1711262" y="601123"/>
                  <a:pt x="1708594" y="593884"/>
                </a:cubicBezTo>
                <a:lnTo>
                  <a:pt x="1721453" y="589121"/>
                </a:lnTo>
                <a:cubicBezTo>
                  <a:pt x="1724215" y="596456"/>
                  <a:pt x="1726883" y="603885"/>
                  <a:pt x="1729454" y="611410"/>
                </a:cubicBezTo>
                <a:lnTo>
                  <a:pt x="1716500" y="615886"/>
                </a:lnTo>
                <a:close/>
                <a:moveTo>
                  <a:pt x="116396" y="613886"/>
                </a:moveTo>
                <a:lnTo>
                  <a:pt x="105537" y="605600"/>
                </a:lnTo>
                <a:cubicBezTo>
                  <a:pt x="110395" y="599313"/>
                  <a:pt x="115348" y="593122"/>
                  <a:pt x="120396" y="587026"/>
                </a:cubicBezTo>
                <a:lnTo>
                  <a:pt x="130874" y="595884"/>
                </a:lnTo>
                <a:cubicBezTo>
                  <a:pt x="125921" y="601790"/>
                  <a:pt x="121063" y="607790"/>
                  <a:pt x="116396" y="613982"/>
                </a:cubicBezTo>
                <a:close/>
                <a:moveTo>
                  <a:pt x="146209" y="578453"/>
                </a:moveTo>
                <a:lnTo>
                  <a:pt x="136208" y="569119"/>
                </a:lnTo>
                <a:cubicBezTo>
                  <a:pt x="141637" y="563309"/>
                  <a:pt x="147161" y="557594"/>
                  <a:pt x="152876" y="552069"/>
                </a:cubicBezTo>
                <a:lnTo>
                  <a:pt x="162401" y="561880"/>
                </a:lnTo>
                <a:cubicBezTo>
                  <a:pt x="156877" y="567214"/>
                  <a:pt x="151447" y="572738"/>
                  <a:pt x="146209" y="578453"/>
                </a:cubicBezTo>
                <a:close/>
                <a:moveTo>
                  <a:pt x="1700308" y="571976"/>
                </a:moveTo>
                <a:cubicBezTo>
                  <a:pt x="1697546" y="564737"/>
                  <a:pt x="1694688" y="557403"/>
                  <a:pt x="1691831" y="550164"/>
                </a:cubicBezTo>
                <a:lnTo>
                  <a:pt x="1704594" y="545116"/>
                </a:lnTo>
                <a:cubicBezTo>
                  <a:pt x="1707451" y="552450"/>
                  <a:pt x="1710309" y="559784"/>
                  <a:pt x="1713071" y="567023"/>
                </a:cubicBezTo>
                <a:lnTo>
                  <a:pt x="1700308" y="571881"/>
                </a:lnTo>
                <a:close/>
                <a:moveTo>
                  <a:pt x="179260" y="546163"/>
                </a:moveTo>
                <a:lnTo>
                  <a:pt x="170212" y="535877"/>
                </a:lnTo>
                <a:cubicBezTo>
                  <a:pt x="176213" y="530638"/>
                  <a:pt x="182308" y="525494"/>
                  <a:pt x="188500" y="520636"/>
                </a:cubicBezTo>
                <a:lnTo>
                  <a:pt x="196977" y="531400"/>
                </a:lnTo>
                <a:cubicBezTo>
                  <a:pt x="190976" y="536162"/>
                  <a:pt x="184976" y="541115"/>
                  <a:pt x="179260" y="546259"/>
                </a:cubicBezTo>
                <a:close/>
                <a:moveTo>
                  <a:pt x="1683163" y="528352"/>
                </a:moveTo>
                <a:cubicBezTo>
                  <a:pt x="1680210" y="521113"/>
                  <a:pt x="1677257" y="513874"/>
                  <a:pt x="1674305" y="506730"/>
                </a:cubicBezTo>
                <a:lnTo>
                  <a:pt x="1686973" y="501491"/>
                </a:lnTo>
                <a:cubicBezTo>
                  <a:pt x="1690021" y="508730"/>
                  <a:pt x="1692974" y="515969"/>
                  <a:pt x="1695926" y="523304"/>
                </a:cubicBezTo>
                <a:lnTo>
                  <a:pt x="1683258" y="528447"/>
                </a:lnTo>
                <a:close/>
                <a:moveTo>
                  <a:pt x="215551" y="517493"/>
                </a:moveTo>
                <a:lnTo>
                  <a:pt x="207645" y="506349"/>
                </a:lnTo>
                <a:cubicBezTo>
                  <a:pt x="214122" y="501777"/>
                  <a:pt x="220790" y="497300"/>
                  <a:pt x="227457" y="493109"/>
                </a:cubicBezTo>
                <a:lnTo>
                  <a:pt x="234791" y="504730"/>
                </a:lnTo>
                <a:cubicBezTo>
                  <a:pt x="228314" y="508825"/>
                  <a:pt x="221837" y="513112"/>
                  <a:pt x="215551" y="517588"/>
                </a:cubicBezTo>
                <a:close/>
                <a:moveTo>
                  <a:pt x="254699" y="492919"/>
                </a:moveTo>
                <a:lnTo>
                  <a:pt x="248031" y="480917"/>
                </a:lnTo>
                <a:cubicBezTo>
                  <a:pt x="254984" y="477012"/>
                  <a:pt x="262128" y="473392"/>
                  <a:pt x="269272" y="469963"/>
                </a:cubicBezTo>
                <a:lnTo>
                  <a:pt x="275177" y="482251"/>
                </a:lnTo>
                <a:cubicBezTo>
                  <a:pt x="268319" y="485584"/>
                  <a:pt x="261366" y="489109"/>
                  <a:pt x="254699" y="492919"/>
                </a:cubicBezTo>
                <a:close/>
                <a:moveTo>
                  <a:pt x="1665160" y="485204"/>
                </a:moveTo>
                <a:cubicBezTo>
                  <a:pt x="1662113" y="478060"/>
                  <a:pt x="1658969" y="470916"/>
                  <a:pt x="1655826" y="463772"/>
                </a:cubicBezTo>
                <a:lnTo>
                  <a:pt x="1668304" y="458248"/>
                </a:lnTo>
                <a:cubicBezTo>
                  <a:pt x="1671447" y="465392"/>
                  <a:pt x="1674685" y="472631"/>
                  <a:pt x="1677733" y="479869"/>
                </a:cubicBezTo>
                <a:lnTo>
                  <a:pt x="1665160" y="485299"/>
                </a:lnTo>
                <a:close/>
                <a:moveTo>
                  <a:pt x="296228" y="472821"/>
                </a:moveTo>
                <a:lnTo>
                  <a:pt x="290989" y="460153"/>
                </a:lnTo>
                <a:cubicBezTo>
                  <a:pt x="298323" y="457105"/>
                  <a:pt x="305753" y="454247"/>
                  <a:pt x="313182" y="451580"/>
                </a:cubicBezTo>
                <a:lnTo>
                  <a:pt x="317754" y="464439"/>
                </a:lnTo>
                <a:cubicBezTo>
                  <a:pt x="310515" y="467011"/>
                  <a:pt x="303276" y="469773"/>
                  <a:pt x="296132" y="472726"/>
                </a:cubicBezTo>
                <a:close/>
                <a:moveTo>
                  <a:pt x="339852" y="457295"/>
                </a:moveTo>
                <a:lnTo>
                  <a:pt x="335851" y="444151"/>
                </a:lnTo>
                <a:cubicBezTo>
                  <a:pt x="343376" y="441865"/>
                  <a:pt x="350996" y="439674"/>
                  <a:pt x="358712" y="437674"/>
                </a:cubicBezTo>
                <a:lnTo>
                  <a:pt x="362236" y="450913"/>
                </a:lnTo>
                <a:cubicBezTo>
                  <a:pt x="354711" y="452914"/>
                  <a:pt x="347281" y="455009"/>
                  <a:pt x="339852" y="457295"/>
                </a:cubicBezTo>
                <a:close/>
                <a:moveTo>
                  <a:pt x="384810" y="445389"/>
                </a:moveTo>
                <a:lnTo>
                  <a:pt x="381762" y="432054"/>
                </a:lnTo>
                <a:cubicBezTo>
                  <a:pt x="389477" y="430244"/>
                  <a:pt x="397192" y="428625"/>
                  <a:pt x="404908" y="427101"/>
                </a:cubicBezTo>
                <a:lnTo>
                  <a:pt x="407575" y="440531"/>
                </a:lnTo>
                <a:cubicBezTo>
                  <a:pt x="399955" y="442055"/>
                  <a:pt x="392335" y="443675"/>
                  <a:pt x="384810" y="445389"/>
                </a:cubicBezTo>
                <a:close/>
                <a:moveTo>
                  <a:pt x="1646206" y="442436"/>
                </a:moveTo>
                <a:cubicBezTo>
                  <a:pt x="1642968" y="435388"/>
                  <a:pt x="1639633" y="428339"/>
                  <a:pt x="1636300" y="421291"/>
                </a:cubicBezTo>
                <a:lnTo>
                  <a:pt x="1648682" y="415385"/>
                </a:lnTo>
                <a:cubicBezTo>
                  <a:pt x="1652111" y="422434"/>
                  <a:pt x="1655445" y="429578"/>
                  <a:pt x="1658683" y="436721"/>
                </a:cubicBezTo>
                <a:lnTo>
                  <a:pt x="1646206" y="442436"/>
                </a:lnTo>
                <a:close/>
                <a:moveTo>
                  <a:pt x="430530" y="436150"/>
                </a:moveTo>
                <a:lnTo>
                  <a:pt x="428149" y="422624"/>
                </a:lnTo>
                <a:cubicBezTo>
                  <a:pt x="435864" y="421291"/>
                  <a:pt x="443674" y="419957"/>
                  <a:pt x="451390" y="418719"/>
                </a:cubicBezTo>
                <a:lnTo>
                  <a:pt x="453581" y="432244"/>
                </a:lnTo>
                <a:cubicBezTo>
                  <a:pt x="445866" y="433483"/>
                  <a:pt x="438150" y="434816"/>
                  <a:pt x="430530" y="436150"/>
                </a:cubicBezTo>
                <a:close/>
                <a:moveTo>
                  <a:pt x="476726" y="428720"/>
                </a:moveTo>
                <a:lnTo>
                  <a:pt x="474726" y="415195"/>
                </a:lnTo>
                <a:cubicBezTo>
                  <a:pt x="482441" y="414052"/>
                  <a:pt x="490252" y="412909"/>
                  <a:pt x="498062" y="411861"/>
                </a:cubicBezTo>
                <a:lnTo>
                  <a:pt x="499967" y="425386"/>
                </a:lnTo>
                <a:cubicBezTo>
                  <a:pt x="492252" y="426530"/>
                  <a:pt x="484537" y="427577"/>
                  <a:pt x="476726" y="428720"/>
                </a:cubicBezTo>
                <a:close/>
                <a:moveTo>
                  <a:pt x="523208" y="422053"/>
                </a:moveTo>
                <a:lnTo>
                  <a:pt x="521303" y="408527"/>
                </a:lnTo>
                <a:lnTo>
                  <a:pt x="544544" y="405194"/>
                </a:lnTo>
                <a:lnTo>
                  <a:pt x="546544" y="418719"/>
                </a:lnTo>
                <a:lnTo>
                  <a:pt x="523304" y="422053"/>
                </a:lnTo>
                <a:close/>
                <a:moveTo>
                  <a:pt x="569785" y="415290"/>
                </a:moveTo>
                <a:lnTo>
                  <a:pt x="567690" y="401765"/>
                </a:lnTo>
                <a:cubicBezTo>
                  <a:pt x="575405" y="400621"/>
                  <a:pt x="583121" y="399383"/>
                  <a:pt x="590740" y="398050"/>
                </a:cubicBezTo>
                <a:lnTo>
                  <a:pt x="593026" y="411575"/>
                </a:lnTo>
                <a:cubicBezTo>
                  <a:pt x="585311" y="412909"/>
                  <a:pt x="577501" y="414147"/>
                  <a:pt x="569785" y="415290"/>
                </a:cubicBezTo>
                <a:close/>
                <a:moveTo>
                  <a:pt x="616267" y="407480"/>
                </a:moveTo>
                <a:lnTo>
                  <a:pt x="613696" y="394049"/>
                </a:lnTo>
                <a:cubicBezTo>
                  <a:pt x="621316" y="392621"/>
                  <a:pt x="628936" y="391096"/>
                  <a:pt x="636556" y="389477"/>
                </a:cubicBezTo>
                <a:lnTo>
                  <a:pt x="639413" y="402908"/>
                </a:lnTo>
                <a:cubicBezTo>
                  <a:pt x="631698" y="404527"/>
                  <a:pt x="623983" y="406146"/>
                  <a:pt x="616267" y="407575"/>
                </a:cubicBezTo>
                <a:close/>
                <a:moveTo>
                  <a:pt x="1625917" y="400240"/>
                </a:moveTo>
                <a:cubicBezTo>
                  <a:pt x="1622393" y="393287"/>
                  <a:pt x="1618869" y="386334"/>
                  <a:pt x="1615249" y="379381"/>
                </a:cubicBezTo>
                <a:lnTo>
                  <a:pt x="1627346" y="372999"/>
                </a:lnTo>
                <a:cubicBezTo>
                  <a:pt x="1630966" y="379952"/>
                  <a:pt x="1634585" y="387001"/>
                  <a:pt x="1638110" y="394049"/>
                </a:cubicBezTo>
                <a:lnTo>
                  <a:pt x="1625823" y="400145"/>
                </a:lnTo>
                <a:close/>
                <a:moveTo>
                  <a:pt x="662464" y="397383"/>
                </a:moveTo>
                <a:lnTo>
                  <a:pt x="659130" y="384048"/>
                </a:lnTo>
                <a:cubicBezTo>
                  <a:pt x="666655" y="382143"/>
                  <a:pt x="674084" y="380143"/>
                  <a:pt x="681514" y="378047"/>
                </a:cubicBezTo>
                <a:lnTo>
                  <a:pt x="685324" y="391192"/>
                </a:lnTo>
                <a:cubicBezTo>
                  <a:pt x="677799" y="393383"/>
                  <a:pt x="670084" y="395478"/>
                  <a:pt x="662464" y="397383"/>
                </a:cubicBezTo>
                <a:close/>
                <a:moveTo>
                  <a:pt x="708088" y="384143"/>
                </a:moveTo>
                <a:lnTo>
                  <a:pt x="703707" y="371189"/>
                </a:lnTo>
                <a:cubicBezTo>
                  <a:pt x="711041" y="368713"/>
                  <a:pt x="718280" y="366046"/>
                  <a:pt x="725424" y="363284"/>
                </a:cubicBezTo>
                <a:lnTo>
                  <a:pt x="730473" y="376047"/>
                </a:lnTo>
                <a:cubicBezTo>
                  <a:pt x="723138" y="379000"/>
                  <a:pt x="715613" y="381667"/>
                  <a:pt x="708088" y="384238"/>
                </a:cubicBezTo>
                <a:close/>
                <a:moveTo>
                  <a:pt x="752380" y="366522"/>
                </a:moveTo>
                <a:lnTo>
                  <a:pt x="746569" y="354140"/>
                </a:lnTo>
                <a:cubicBezTo>
                  <a:pt x="753618" y="350806"/>
                  <a:pt x="760571" y="347377"/>
                  <a:pt x="767144" y="343757"/>
                </a:cubicBezTo>
                <a:lnTo>
                  <a:pt x="773716" y="355759"/>
                </a:lnTo>
                <a:cubicBezTo>
                  <a:pt x="766858" y="359473"/>
                  <a:pt x="759714" y="363093"/>
                  <a:pt x="752380" y="366522"/>
                </a:cubicBezTo>
                <a:close/>
                <a:moveTo>
                  <a:pt x="1604296" y="358807"/>
                </a:moveTo>
                <a:cubicBezTo>
                  <a:pt x="1600581" y="351949"/>
                  <a:pt x="1596771" y="345186"/>
                  <a:pt x="1592866" y="338423"/>
                </a:cubicBezTo>
                <a:lnTo>
                  <a:pt x="1604772" y="331565"/>
                </a:lnTo>
                <a:cubicBezTo>
                  <a:pt x="1608677" y="338423"/>
                  <a:pt x="1612583" y="345281"/>
                  <a:pt x="1616298" y="352234"/>
                </a:cubicBezTo>
                <a:lnTo>
                  <a:pt x="1604296" y="358807"/>
                </a:lnTo>
                <a:close/>
                <a:moveTo>
                  <a:pt x="794385" y="343757"/>
                </a:moveTo>
                <a:lnTo>
                  <a:pt x="787051" y="332137"/>
                </a:lnTo>
                <a:cubicBezTo>
                  <a:pt x="792385" y="328708"/>
                  <a:pt x="797719" y="325184"/>
                  <a:pt x="802958" y="321373"/>
                </a:cubicBezTo>
                <a:lnTo>
                  <a:pt x="806006" y="319183"/>
                </a:lnTo>
                <a:lnTo>
                  <a:pt x="814102" y="330232"/>
                </a:lnTo>
                <a:lnTo>
                  <a:pt x="810863" y="332518"/>
                </a:lnTo>
                <a:cubicBezTo>
                  <a:pt x="805434" y="336423"/>
                  <a:pt x="799910" y="340138"/>
                  <a:pt x="794290" y="343662"/>
                </a:cubicBezTo>
                <a:close/>
                <a:moveTo>
                  <a:pt x="1580960" y="318325"/>
                </a:moveTo>
                <a:cubicBezTo>
                  <a:pt x="1576959" y="311658"/>
                  <a:pt x="1572863" y="305086"/>
                  <a:pt x="1568673" y="298513"/>
                </a:cubicBezTo>
                <a:lnTo>
                  <a:pt x="1580198" y="291179"/>
                </a:lnTo>
                <a:cubicBezTo>
                  <a:pt x="1584389" y="297847"/>
                  <a:pt x="1588580" y="304514"/>
                  <a:pt x="1592675" y="311277"/>
                </a:cubicBezTo>
                <a:lnTo>
                  <a:pt x="1580960" y="318325"/>
                </a:lnTo>
                <a:close/>
                <a:moveTo>
                  <a:pt x="832866" y="315373"/>
                </a:moveTo>
                <a:lnTo>
                  <a:pt x="824008" y="304895"/>
                </a:lnTo>
                <a:cubicBezTo>
                  <a:pt x="829723" y="300038"/>
                  <a:pt x="835533" y="294894"/>
                  <a:pt x="841153" y="289465"/>
                </a:cubicBezTo>
                <a:lnTo>
                  <a:pt x="850583" y="299371"/>
                </a:lnTo>
                <a:cubicBezTo>
                  <a:pt x="844677" y="304990"/>
                  <a:pt x="838676" y="310325"/>
                  <a:pt x="832771" y="315373"/>
                </a:cubicBezTo>
                <a:close/>
                <a:moveTo>
                  <a:pt x="867442" y="282607"/>
                </a:moveTo>
                <a:lnTo>
                  <a:pt x="857536" y="273177"/>
                </a:lnTo>
                <a:cubicBezTo>
                  <a:pt x="862870" y="267557"/>
                  <a:pt x="868108" y="261842"/>
                  <a:pt x="873252" y="256032"/>
                </a:cubicBezTo>
                <a:lnTo>
                  <a:pt x="883539" y="265081"/>
                </a:lnTo>
                <a:cubicBezTo>
                  <a:pt x="878300" y="270986"/>
                  <a:pt x="872966" y="276892"/>
                  <a:pt x="867442" y="282607"/>
                </a:cubicBezTo>
                <a:close/>
                <a:moveTo>
                  <a:pt x="1555909" y="278987"/>
                </a:moveTo>
                <a:cubicBezTo>
                  <a:pt x="1551527" y="272510"/>
                  <a:pt x="1547146" y="266129"/>
                  <a:pt x="1542574" y="259842"/>
                </a:cubicBezTo>
                <a:lnTo>
                  <a:pt x="1553718" y="251936"/>
                </a:lnTo>
                <a:cubicBezTo>
                  <a:pt x="1558290" y="258318"/>
                  <a:pt x="1562767" y="264890"/>
                  <a:pt x="1567244" y="271367"/>
                </a:cubicBezTo>
                <a:lnTo>
                  <a:pt x="1555909" y="278987"/>
                </a:lnTo>
                <a:close/>
                <a:moveTo>
                  <a:pt x="898969" y="247078"/>
                </a:moveTo>
                <a:lnTo>
                  <a:pt x="888492" y="238316"/>
                </a:lnTo>
                <a:cubicBezTo>
                  <a:pt x="893445" y="232315"/>
                  <a:pt x="898398" y="226314"/>
                  <a:pt x="903256" y="220218"/>
                </a:cubicBezTo>
                <a:lnTo>
                  <a:pt x="913924" y="228791"/>
                </a:lnTo>
                <a:cubicBezTo>
                  <a:pt x="908971" y="234982"/>
                  <a:pt x="904018" y="241078"/>
                  <a:pt x="898969" y="247078"/>
                </a:cubicBezTo>
                <a:close/>
                <a:moveTo>
                  <a:pt x="1528763" y="240983"/>
                </a:moveTo>
                <a:cubicBezTo>
                  <a:pt x="1524095" y="234791"/>
                  <a:pt x="1519238" y="228695"/>
                  <a:pt x="1514380" y="222599"/>
                </a:cubicBezTo>
                <a:lnTo>
                  <a:pt x="1525048" y="214027"/>
                </a:lnTo>
                <a:cubicBezTo>
                  <a:pt x="1530001" y="220218"/>
                  <a:pt x="1534858" y="226409"/>
                  <a:pt x="1539621" y="232696"/>
                </a:cubicBezTo>
                <a:lnTo>
                  <a:pt x="1528668" y="240983"/>
                </a:lnTo>
                <a:close/>
                <a:moveTo>
                  <a:pt x="928592" y="210407"/>
                </a:moveTo>
                <a:lnTo>
                  <a:pt x="917829" y="201930"/>
                </a:lnTo>
                <a:lnTo>
                  <a:pt x="932307" y="183451"/>
                </a:lnTo>
                <a:lnTo>
                  <a:pt x="943070" y="191929"/>
                </a:lnTo>
                <a:lnTo>
                  <a:pt x="928592" y="210407"/>
                </a:lnTo>
                <a:close/>
                <a:moveTo>
                  <a:pt x="1499521" y="204788"/>
                </a:moveTo>
                <a:cubicBezTo>
                  <a:pt x="1494473" y="198882"/>
                  <a:pt x="1489329" y="193072"/>
                  <a:pt x="1484091" y="187452"/>
                </a:cubicBezTo>
                <a:lnTo>
                  <a:pt x="1494187" y="178213"/>
                </a:lnTo>
                <a:cubicBezTo>
                  <a:pt x="1499521" y="184023"/>
                  <a:pt x="1504760" y="189928"/>
                  <a:pt x="1509998" y="195929"/>
                </a:cubicBezTo>
                <a:lnTo>
                  <a:pt x="1499616" y="204883"/>
                </a:lnTo>
                <a:close/>
                <a:moveTo>
                  <a:pt x="957644" y="173546"/>
                </a:moveTo>
                <a:lnTo>
                  <a:pt x="946976" y="164973"/>
                </a:lnTo>
                <a:cubicBezTo>
                  <a:pt x="951929" y="158877"/>
                  <a:pt x="956881" y="152686"/>
                  <a:pt x="961930" y="146685"/>
                </a:cubicBezTo>
                <a:lnTo>
                  <a:pt x="972503" y="155448"/>
                </a:lnTo>
                <a:cubicBezTo>
                  <a:pt x="967549" y="161449"/>
                  <a:pt x="962597" y="167449"/>
                  <a:pt x="957739" y="173546"/>
                </a:cubicBezTo>
                <a:close/>
                <a:moveTo>
                  <a:pt x="1467993" y="170593"/>
                </a:moveTo>
                <a:cubicBezTo>
                  <a:pt x="1462564" y="165068"/>
                  <a:pt x="1457039" y="159734"/>
                  <a:pt x="1451325" y="154400"/>
                </a:cubicBezTo>
                <a:lnTo>
                  <a:pt x="1460659" y="144399"/>
                </a:lnTo>
                <a:cubicBezTo>
                  <a:pt x="1466469" y="149828"/>
                  <a:pt x="1472089" y="155353"/>
                  <a:pt x="1477708" y="160972"/>
                </a:cubicBezTo>
                <a:lnTo>
                  <a:pt x="1467993" y="170593"/>
                </a:lnTo>
                <a:close/>
                <a:moveTo>
                  <a:pt x="1434179" y="138874"/>
                </a:moveTo>
                <a:cubicBezTo>
                  <a:pt x="1428369" y="133826"/>
                  <a:pt x="1422368" y="128873"/>
                  <a:pt x="1416367" y="124016"/>
                </a:cubicBezTo>
                <a:lnTo>
                  <a:pt x="1424940" y="113347"/>
                </a:lnTo>
                <a:cubicBezTo>
                  <a:pt x="1431132" y="118300"/>
                  <a:pt x="1437227" y="123349"/>
                  <a:pt x="1443133" y="128492"/>
                </a:cubicBezTo>
                <a:lnTo>
                  <a:pt x="1434179" y="138874"/>
                </a:lnTo>
                <a:close/>
                <a:moveTo>
                  <a:pt x="987552" y="137731"/>
                </a:moveTo>
                <a:lnTo>
                  <a:pt x="977265" y="128683"/>
                </a:lnTo>
                <a:lnTo>
                  <a:pt x="979456" y="126206"/>
                </a:lnTo>
                <a:cubicBezTo>
                  <a:pt x="983742" y="121348"/>
                  <a:pt x="988600" y="116396"/>
                  <a:pt x="993838" y="111347"/>
                </a:cubicBezTo>
                <a:lnTo>
                  <a:pt x="1003363" y="121158"/>
                </a:lnTo>
                <a:cubicBezTo>
                  <a:pt x="998410" y="126016"/>
                  <a:pt x="993838" y="130778"/>
                  <a:pt x="989743" y="135255"/>
                </a:cubicBezTo>
                <a:lnTo>
                  <a:pt x="987552" y="137731"/>
                </a:lnTo>
                <a:close/>
                <a:moveTo>
                  <a:pt x="1397984" y="109919"/>
                </a:moveTo>
                <a:cubicBezTo>
                  <a:pt x="1391793" y="105346"/>
                  <a:pt x="1385506" y="100965"/>
                  <a:pt x="1379030" y="96583"/>
                </a:cubicBezTo>
                <a:lnTo>
                  <a:pt x="1386649" y="85153"/>
                </a:lnTo>
                <a:cubicBezTo>
                  <a:pt x="1393222" y="89535"/>
                  <a:pt x="1399699" y="94107"/>
                  <a:pt x="1406081" y="98774"/>
                </a:cubicBezTo>
                <a:lnTo>
                  <a:pt x="1397984" y="109823"/>
                </a:lnTo>
                <a:close/>
                <a:moveTo>
                  <a:pt x="1020508" y="105632"/>
                </a:moveTo>
                <a:lnTo>
                  <a:pt x="1011650" y="95155"/>
                </a:lnTo>
                <a:cubicBezTo>
                  <a:pt x="1017556" y="90106"/>
                  <a:pt x="1023747" y="85153"/>
                  <a:pt x="1030224" y="80200"/>
                </a:cubicBezTo>
                <a:lnTo>
                  <a:pt x="1038511" y="91059"/>
                </a:lnTo>
                <a:cubicBezTo>
                  <a:pt x="1032225" y="95821"/>
                  <a:pt x="1026224" y="100679"/>
                  <a:pt x="1020508" y="105537"/>
                </a:cubicBezTo>
                <a:close/>
                <a:moveTo>
                  <a:pt x="1366743" y="88582"/>
                </a:moveTo>
                <a:lnTo>
                  <a:pt x="1346930" y="76009"/>
                </a:lnTo>
                <a:lnTo>
                  <a:pt x="1354265" y="64389"/>
                </a:lnTo>
                <a:lnTo>
                  <a:pt x="1374172" y="76962"/>
                </a:lnTo>
                <a:lnTo>
                  <a:pt x="1366838" y="88582"/>
                </a:lnTo>
                <a:close/>
                <a:moveTo>
                  <a:pt x="1057275" y="77533"/>
                </a:moveTo>
                <a:lnTo>
                  <a:pt x="1049465" y="66294"/>
                </a:lnTo>
                <a:cubicBezTo>
                  <a:pt x="1055942" y="61817"/>
                  <a:pt x="1062609" y="57436"/>
                  <a:pt x="1069372" y="53245"/>
                </a:cubicBezTo>
                <a:lnTo>
                  <a:pt x="1076611" y="64865"/>
                </a:lnTo>
                <a:cubicBezTo>
                  <a:pt x="1070039" y="68961"/>
                  <a:pt x="1063466" y="73247"/>
                  <a:pt x="1057180" y="77533"/>
                </a:cubicBezTo>
                <a:close/>
                <a:moveTo>
                  <a:pt x="1327023" y="63532"/>
                </a:moveTo>
                <a:lnTo>
                  <a:pt x="1307211" y="50959"/>
                </a:lnTo>
                <a:lnTo>
                  <a:pt x="1314545" y="39338"/>
                </a:lnTo>
                <a:lnTo>
                  <a:pt x="1334357" y="51911"/>
                </a:lnTo>
                <a:lnTo>
                  <a:pt x="1327023" y="63532"/>
                </a:lnTo>
                <a:close/>
                <a:moveTo>
                  <a:pt x="1096613" y="53054"/>
                </a:moveTo>
                <a:lnTo>
                  <a:pt x="1089946" y="41053"/>
                </a:lnTo>
                <a:cubicBezTo>
                  <a:pt x="1096899" y="37147"/>
                  <a:pt x="1103948" y="33433"/>
                  <a:pt x="1111091" y="30004"/>
                </a:cubicBezTo>
                <a:lnTo>
                  <a:pt x="1117092" y="42291"/>
                </a:lnTo>
                <a:cubicBezTo>
                  <a:pt x="1110234" y="45625"/>
                  <a:pt x="1103376" y="49244"/>
                  <a:pt x="1096613" y="53054"/>
                </a:cubicBezTo>
                <a:close/>
                <a:moveTo>
                  <a:pt x="1287304" y="38481"/>
                </a:moveTo>
                <a:lnTo>
                  <a:pt x="1267397" y="25908"/>
                </a:lnTo>
                <a:lnTo>
                  <a:pt x="1274731" y="14288"/>
                </a:lnTo>
                <a:lnTo>
                  <a:pt x="1294543" y="26860"/>
                </a:lnTo>
                <a:lnTo>
                  <a:pt x="1287208" y="38481"/>
                </a:lnTo>
                <a:close/>
                <a:moveTo>
                  <a:pt x="1138047" y="32861"/>
                </a:moveTo>
                <a:lnTo>
                  <a:pt x="1132809" y="20193"/>
                </a:lnTo>
                <a:cubicBezTo>
                  <a:pt x="1140428" y="17050"/>
                  <a:pt x="1147953" y="14192"/>
                  <a:pt x="1155287" y="11716"/>
                </a:cubicBezTo>
                <a:lnTo>
                  <a:pt x="1159669" y="24670"/>
                </a:lnTo>
                <a:cubicBezTo>
                  <a:pt x="1152715" y="27051"/>
                  <a:pt x="1145382" y="29718"/>
                  <a:pt x="1138143" y="32766"/>
                </a:cubicBezTo>
                <a:close/>
                <a:moveTo>
                  <a:pt x="1181576" y="18478"/>
                </a:moveTo>
                <a:lnTo>
                  <a:pt x="1178433" y="5144"/>
                </a:lnTo>
                <a:cubicBezTo>
                  <a:pt x="1186624" y="3239"/>
                  <a:pt x="1194721" y="1810"/>
                  <a:pt x="1202341" y="952"/>
                </a:cubicBezTo>
                <a:lnTo>
                  <a:pt x="1203865" y="14573"/>
                </a:lnTo>
                <a:cubicBezTo>
                  <a:pt x="1196721" y="15335"/>
                  <a:pt x="1189292" y="16669"/>
                  <a:pt x="1181576" y="18574"/>
                </a:cubicBezTo>
                <a:close/>
                <a:moveTo>
                  <a:pt x="1247870" y="17145"/>
                </a:moveTo>
                <a:cubicBezTo>
                  <a:pt x="1241203" y="15240"/>
                  <a:pt x="1233964" y="14097"/>
                  <a:pt x="1226249" y="13716"/>
                </a:cubicBezTo>
                <a:lnTo>
                  <a:pt x="1226916" y="0"/>
                </a:lnTo>
                <a:cubicBezTo>
                  <a:pt x="1235678" y="476"/>
                  <a:pt x="1243965" y="1810"/>
                  <a:pt x="1251585" y="4000"/>
                </a:cubicBezTo>
                <a:lnTo>
                  <a:pt x="1247775" y="17145"/>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3" name="Google Shape;308;p41"/>
          <p:cNvSpPr/>
          <p:nvPr/>
        </p:nvSpPr>
        <p:spPr>
          <a:xfrm rot="3612600">
            <a:off x="7685640" y="1114920"/>
            <a:ext cx="3224880" cy="5294880"/>
          </a:xfrm>
          <a:custGeom>
            <a:avLst/>
            <a:gdLst>
              <a:gd name="textAreaLeft" fmla="*/ 0 w 3224880"/>
              <a:gd name="textAreaRight" fmla="*/ 3225240 w 3224880"/>
              <a:gd name="textAreaTop" fmla="*/ 0 h 5294880"/>
              <a:gd name="textAreaBottom" fmla="*/ 5295240 h 5294880"/>
            </a:gdLst>
            <a:ahLst/>
            <a:cxnLst/>
            <a:rect l="textAreaLeft" t="textAreaTop" r="textAreaRight" b="textAreaBottom"/>
            <a:pathLst>
              <a:path w="886486" h="1382285">
                <a:moveTo>
                  <a:pt x="690045" y="38454"/>
                </a:moveTo>
                <a:cubicBezTo>
                  <a:pt x="532787" y="-42413"/>
                  <a:pt x="326761" y="11403"/>
                  <a:pt x="200936" y="133323"/>
                </a:cubicBezTo>
                <a:cubicBezTo>
                  <a:pt x="75110" y="255148"/>
                  <a:pt x="18818" y="430503"/>
                  <a:pt x="4054" y="602048"/>
                </a:cubicBezTo>
                <a:cubicBezTo>
                  <a:pt x="-10900" y="775689"/>
                  <a:pt x="13960" y="956759"/>
                  <a:pt x="104733" y="1107254"/>
                </a:cubicBezTo>
                <a:cubicBezTo>
                  <a:pt x="195506" y="1257749"/>
                  <a:pt x="358860" y="1372907"/>
                  <a:pt x="538883" y="1381765"/>
                </a:cubicBezTo>
                <a:cubicBezTo>
                  <a:pt x="639372" y="1386718"/>
                  <a:pt x="744718" y="1356428"/>
                  <a:pt x="814346" y="1286134"/>
                </a:cubicBezTo>
                <a:cubicBezTo>
                  <a:pt x="883974" y="1215839"/>
                  <a:pt x="909691" y="1102968"/>
                  <a:pt x="862447" y="1017053"/>
                </a:cubicBezTo>
                <a:cubicBezTo>
                  <a:pt x="823109" y="945710"/>
                  <a:pt x="743480" y="903229"/>
                  <a:pt x="696426" y="836363"/>
                </a:cubicBezTo>
                <a:cubicBezTo>
                  <a:pt x="642229" y="759306"/>
                  <a:pt x="639372" y="651483"/>
                  <a:pt x="689378" y="571759"/>
                </a:cubicBezTo>
                <a:cubicBezTo>
                  <a:pt x="713952" y="532611"/>
                  <a:pt x="749290" y="500893"/>
                  <a:pt x="776246" y="463174"/>
                </a:cubicBezTo>
                <a:cubicBezTo>
                  <a:pt x="869400" y="332777"/>
                  <a:pt x="845493" y="118083"/>
                  <a:pt x="690045" y="38264"/>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4" name="Google Shape;309;p41"/>
          <p:cNvSpPr/>
          <p:nvPr/>
        </p:nvSpPr>
        <p:spPr>
          <a:xfrm rot="7168200">
            <a:off x="630000" y="3826080"/>
            <a:ext cx="694440" cy="1544040"/>
          </a:xfrm>
          <a:custGeom>
            <a:avLst/>
            <a:gdLst>
              <a:gd name="textAreaLeft" fmla="*/ 0 w 694440"/>
              <a:gd name="textAreaRight" fmla="*/ 694800 w 694440"/>
              <a:gd name="textAreaTop" fmla="*/ 0 h 1544040"/>
              <a:gd name="textAreaBottom" fmla="*/ 1544400 h 1544040"/>
            </a:gdLst>
            <a:ahLst/>
            <a:cxnLst/>
            <a:rect l="textAreaLeft" t="textAreaTop" r="textAreaRight" b="textAreaBottom"/>
            <a:pathLst>
              <a:path w="303148" h="673968">
                <a:moveTo>
                  <a:pt x="6276" y="41516"/>
                </a:moveTo>
                <a:cubicBezTo>
                  <a:pt x="-13726" y="87903"/>
                  <a:pt x="18278" y="138576"/>
                  <a:pt x="43519" y="182296"/>
                </a:cubicBezTo>
                <a:cubicBezTo>
                  <a:pt x="93620" y="269164"/>
                  <a:pt x="120957" y="368890"/>
                  <a:pt x="122290" y="469093"/>
                </a:cubicBezTo>
                <a:cubicBezTo>
                  <a:pt x="122862" y="513861"/>
                  <a:pt x="118576" y="560057"/>
                  <a:pt x="133530" y="602348"/>
                </a:cubicBezTo>
                <a:cubicBezTo>
                  <a:pt x="148484" y="644544"/>
                  <a:pt x="190775" y="681787"/>
                  <a:pt x="234590" y="672547"/>
                </a:cubicBezTo>
                <a:cubicBezTo>
                  <a:pt x="266213" y="665880"/>
                  <a:pt x="289264" y="636829"/>
                  <a:pt x="297836" y="605682"/>
                </a:cubicBezTo>
                <a:cubicBezTo>
                  <a:pt x="306409" y="574535"/>
                  <a:pt x="303075" y="541483"/>
                  <a:pt x="298503" y="509479"/>
                </a:cubicBezTo>
                <a:cubicBezTo>
                  <a:pt x="279358" y="373462"/>
                  <a:pt x="237067" y="247923"/>
                  <a:pt x="187346" y="120669"/>
                </a:cubicBezTo>
                <a:cubicBezTo>
                  <a:pt x="173630" y="85522"/>
                  <a:pt x="166201" y="50470"/>
                  <a:pt x="136387" y="25228"/>
                </a:cubicBezTo>
                <a:cubicBezTo>
                  <a:pt x="96859" y="-8300"/>
                  <a:pt x="29993" y="-13634"/>
                  <a:pt x="6181" y="416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Google Shape;479;p52"/>
          <p:cNvSpPr/>
          <p:nvPr/>
        </p:nvSpPr>
        <p:spPr>
          <a:xfrm>
            <a:off x="3835440" y="1399320"/>
            <a:ext cx="1472400" cy="1386000"/>
          </a:xfrm>
          <a:custGeom>
            <a:avLst/>
            <a:gdLst>
              <a:gd name="textAreaLeft" fmla="*/ 0 w 1472400"/>
              <a:gd name="textAreaRight" fmla="*/ 1472760 w 1472400"/>
              <a:gd name="textAreaTop" fmla="*/ 0 h 1386000"/>
              <a:gd name="textAreaBottom" fmla="*/ 1386360 h 1386000"/>
            </a:gdLst>
            <a:ahLst/>
            <a:cxnLst/>
            <a:rect l="textAreaLeft" t="textAreaTop" r="textAreaRight" b="textAreaBottom"/>
            <a:pathLst>
              <a:path w="578162" h="560680">
                <a:moveTo>
                  <a:pt x="157452" y="106520"/>
                </a:moveTo>
                <a:cubicBezTo>
                  <a:pt x="145736" y="116807"/>
                  <a:pt x="134497" y="126522"/>
                  <a:pt x="123829" y="135000"/>
                </a:cubicBezTo>
                <a:cubicBezTo>
                  <a:pt x="60868" y="184815"/>
                  <a:pt x="4099" y="252252"/>
                  <a:pt x="194" y="336358"/>
                </a:cubicBezTo>
                <a:cubicBezTo>
                  <a:pt x="-3521" y="417035"/>
                  <a:pt x="46486" y="495330"/>
                  <a:pt x="116494" y="532573"/>
                </a:cubicBezTo>
                <a:cubicBezTo>
                  <a:pt x="186503" y="569816"/>
                  <a:pt x="272800" y="568482"/>
                  <a:pt x="345856" y="537812"/>
                </a:cubicBezTo>
                <a:cubicBezTo>
                  <a:pt x="418913" y="507237"/>
                  <a:pt x="479206" y="449610"/>
                  <a:pt x="522926" y="382364"/>
                </a:cubicBezTo>
                <a:cubicBezTo>
                  <a:pt x="569694" y="310450"/>
                  <a:pt x="598364" y="215581"/>
                  <a:pt x="561026" y="138143"/>
                </a:cubicBezTo>
                <a:cubicBezTo>
                  <a:pt x="527308" y="68039"/>
                  <a:pt x="455584" y="13461"/>
                  <a:pt x="378527" y="2126"/>
                </a:cubicBezTo>
                <a:cubicBezTo>
                  <a:pt x="281944" y="-12066"/>
                  <a:pt x="224603" y="47274"/>
                  <a:pt x="157357" y="106615"/>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6" name="PlaceHolder 1"/>
          <p:cNvSpPr>
            <a:spLocks noGrp="1"/>
          </p:cNvSpPr>
          <p:nvPr>
            <p:ph type="title"/>
          </p:nvPr>
        </p:nvSpPr>
        <p:spPr>
          <a:xfrm>
            <a:off x="2038320" y="3009960"/>
            <a:ext cx="5067000" cy="837720"/>
          </a:xfrm>
          <a:prstGeom prst="rect">
            <a:avLst/>
          </a:prstGeom>
          <a:noFill/>
          <a:ln w="0">
            <a:noFill/>
          </a:ln>
        </p:spPr>
        <p:txBody>
          <a:bodyPr lIns="91440" tIns="91440" rIns="91440" bIns="91440" anchor="b">
            <a:normAutofit fontScale="87394"/>
          </a:bodyPr>
          <a:lstStyle/>
          <a:p>
            <a:pPr indent="0" algn="ctr">
              <a:lnSpc>
                <a:spcPct val="100000"/>
              </a:lnSpc>
              <a:buNone/>
              <a:tabLst>
                <a:tab pos="0" algn="l"/>
              </a:tabLst>
            </a:pPr>
            <a:r>
              <a:rPr lang="en" sz="5000" b="0" strike="noStrike" spc="-1">
                <a:solidFill>
                  <a:schemeClr val="accent1"/>
                </a:solidFill>
                <a:latin typeface="Caveat Brush"/>
                <a:ea typeface="Caveat Brush"/>
              </a:rPr>
              <a:t>Ideate</a:t>
            </a:r>
            <a:endParaRPr lang="fr-FR" sz="5000" b="0" strike="noStrike" spc="-1">
              <a:solidFill>
                <a:schemeClr val="dk1"/>
              </a:solidFill>
              <a:latin typeface="Arial"/>
            </a:endParaRPr>
          </a:p>
        </p:txBody>
      </p:sp>
      <p:sp>
        <p:nvSpPr>
          <p:cNvPr id="247" name="PlaceHolder 2"/>
          <p:cNvSpPr>
            <a:spLocks noGrp="1"/>
          </p:cNvSpPr>
          <p:nvPr>
            <p:ph type="subTitle"/>
          </p:nvPr>
        </p:nvSpPr>
        <p:spPr>
          <a:xfrm>
            <a:off x="2038320" y="3762360"/>
            <a:ext cx="5067000" cy="466200"/>
          </a:xfrm>
          <a:prstGeom prst="rect">
            <a:avLst/>
          </a:prstGeom>
          <a:noFill/>
          <a:ln w="0">
            <a:noFill/>
          </a:ln>
        </p:spPr>
        <p:txBody>
          <a:bodyPr lIns="91440" tIns="91440" rIns="91440" bIns="91440" anchor="t">
            <a:normAutofit/>
          </a:bodyPr>
          <a:lstStyle/>
          <a:p>
            <a:pPr indent="0" algn="ctr">
              <a:buNone/>
            </a:pPr>
            <a:endParaRPr lang="en-US" sz="1600" b="0" strike="noStrike" spc="-1">
              <a:solidFill>
                <a:schemeClr val="accent1"/>
              </a:solidFill>
              <a:latin typeface="Albert Sans"/>
              <a:ea typeface="Albert Sans"/>
            </a:endParaRPr>
          </a:p>
        </p:txBody>
      </p:sp>
      <p:sp>
        <p:nvSpPr>
          <p:cNvPr id="248" name="PlaceHolder 3"/>
          <p:cNvSpPr>
            <a:spLocks noGrp="1"/>
          </p:cNvSpPr>
          <p:nvPr>
            <p:ph type="title"/>
          </p:nvPr>
        </p:nvSpPr>
        <p:spPr>
          <a:xfrm>
            <a:off x="3990960" y="1562040"/>
            <a:ext cx="1152000" cy="1018800"/>
          </a:xfrm>
          <a:prstGeom prst="rect">
            <a:avLst/>
          </a:prstGeom>
          <a:noFill/>
          <a:ln w="0">
            <a:noFill/>
          </a:ln>
        </p:spPr>
        <p:txBody>
          <a:bodyPr lIns="91440" tIns="91440" rIns="91440" bIns="91440" anchor="ctr">
            <a:normAutofit fontScale="93651"/>
          </a:bodyPr>
          <a:lstStyle/>
          <a:p>
            <a:pPr indent="0" algn="ctr">
              <a:lnSpc>
                <a:spcPct val="100000"/>
              </a:lnSpc>
              <a:buNone/>
              <a:tabLst>
                <a:tab pos="0" algn="l"/>
              </a:tabLst>
            </a:pPr>
            <a:r>
              <a:rPr lang="en" sz="6000" b="0" strike="noStrike" spc="-1">
                <a:solidFill>
                  <a:schemeClr val="lt1"/>
                </a:solidFill>
                <a:latin typeface="Caveat Brush"/>
                <a:ea typeface="Caveat Brush"/>
              </a:rPr>
              <a:t>04</a:t>
            </a:r>
            <a:endParaRPr lang="fr-FR" sz="6000" b="0" strike="noStrike" spc="-1">
              <a:solidFill>
                <a:schemeClr val="dk1"/>
              </a:solidFill>
              <a:latin typeface="Arial"/>
            </a:endParaRPr>
          </a:p>
        </p:txBody>
      </p:sp>
      <p:sp>
        <p:nvSpPr>
          <p:cNvPr id="249" name="Google Shape;483;p52"/>
          <p:cNvSpPr/>
          <p:nvPr/>
        </p:nvSpPr>
        <p:spPr>
          <a:xfrm rot="20315400" flipH="1">
            <a:off x="322560" y="3314520"/>
            <a:ext cx="1178640" cy="1365120"/>
          </a:xfrm>
          <a:custGeom>
            <a:avLst/>
            <a:gdLst>
              <a:gd name="textAreaLeft" fmla="*/ 360 w 1178640"/>
              <a:gd name="textAreaRight" fmla="*/ 1179360 w 1178640"/>
              <a:gd name="textAreaTop" fmla="*/ 0 h 1365120"/>
              <a:gd name="textAreaBottom" fmla="*/ 1365480 h 1365120"/>
            </a:gdLst>
            <a:ahLst/>
            <a:cxnLst/>
            <a:rect l="textAreaLeft" t="textAreaTop" r="textAreaRight" b="textAreaBottom"/>
            <a:pathLst>
              <a:path w="1075931" h="1245984">
                <a:moveTo>
                  <a:pt x="928294" y="352444"/>
                </a:moveTo>
                <a:cubicBezTo>
                  <a:pt x="982968" y="292056"/>
                  <a:pt x="1032403" y="226714"/>
                  <a:pt x="1075932" y="157563"/>
                </a:cubicBezTo>
                <a:cubicBezTo>
                  <a:pt x="986587" y="92888"/>
                  <a:pt x="880193" y="58122"/>
                  <a:pt x="773894" y="31262"/>
                </a:cubicBezTo>
                <a:cubicBezTo>
                  <a:pt x="694170" y="11164"/>
                  <a:pt x="612255" y="-5029"/>
                  <a:pt x="530435" y="1448"/>
                </a:cubicBezTo>
                <a:cubicBezTo>
                  <a:pt x="390322" y="12592"/>
                  <a:pt x="260211" y="91079"/>
                  <a:pt x="167152" y="198901"/>
                </a:cubicBezTo>
                <a:cubicBezTo>
                  <a:pt x="29325" y="358540"/>
                  <a:pt x="-31349" y="586759"/>
                  <a:pt x="15799" y="794309"/>
                </a:cubicBezTo>
                <a:cubicBezTo>
                  <a:pt x="62948" y="1001764"/>
                  <a:pt x="219444" y="1181405"/>
                  <a:pt x="417659" y="1245985"/>
                </a:cubicBezTo>
                <a:cubicBezTo>
                  <a:pt x="472523" y="1153592"/>
                  <a:pt x="527387" y="1061105"/>
                  <a:pt x="582251" y="968712"/>
                </a:cubicBezTo>
                <a:cubicBezTo>
                  <a:pt x="460807" y="931755"/>
                  <a:pt x="350794" y="844792"/>
                  <a:pt x="301930" y="725063"/>
                </a:cubicBezTo>
                <a:cubicBezTo>
                  <a:pt x="253067" y="605429"/>
                  <a:pt x="274594" y="454171"/>
                  <a:pt x="367367" y="365779"/>
                </a:cubicBezTo>
                <a:cubicBezTo>
                  <a:pt x="436900" y="299485"/>
                  <a:pt x="537007" y="274244"/>
                  <a:pt x="631876" y="280912"/>
                </a:cubicBezTo>
                <a:cubicBezTo>
                  <a:pt x="726650" y="287579"/>
                  <a:pt x="817328" y="323107"/>
                  <a:pt x="928199" y="35254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0" name="Google Shape;484;p52"/>
          <p:cNvSpPr/>
          <p:nvPr/>
        </p:nvSpPr>
        <p:spPr>
          <a:xfrm rot="19209600" flipH="1">
            <a:off x="6368400" y="1253520"/>
            <a:ext cx="842400" cy="743400"/>
          </a:xfrm>
          <a:custGeom>
            <a:avLst/>
            <a:gdLst>
              <a:gd name="textAreaLeft" fmla="*/ 360 w 842400"/>
              <a:gd name="textAreaRight" fmla="*/ 843120 w 842400"/>
              <a:gd name="textAreaTop" fmla="*/ 0 h 743400"/>
              <a:gd name="textAreaBottom" fmla="*/ 743760 h 743400"/>
            </a:gdLst>
            <a:ahLst/>
            <a:cxnLst/>
            <a:rect l="textAreaLeft" t="textAreaTop" r="textAreaRight" b="textAreaBottom"/>
            <a:pathLst>
              <a:path w="579097" h="510716">
                <a:moveTo>
                  <a:pt x="210945" y="39399"/>
                </a:moveTo>
                <a:cubicBezTo>
                  <a:pt x="111789" y="86929"/>
                  <a:pt x="35780" y="180083"/>
                  <a:pt x="9110" y="286668"/>
                </a:cubicBezTo>
                <a:cubicBezTo>
                  <a:pt x="-1749" y="330102"/>
                  <a:pt x="-4606" y="376870"/>
                  <a:pt x="10062" y="419161"/>
                </a:cubicBezTo>
                <a:cubicBezTo>
                  <a:pt x="24731" y="461452"/>
                  <a:pt x="59211" y="498504"/>
                  <a:pt x="102931" y="508124"/>
                </a:cubicBezTo>
                <a:cubicBezTo>
                  <a:pt x="170749" y="522983"/>
                  <a:pt x="234662" y="471453"/>
                  <a:pt x="278572" y="417827"/>
                </a:cubicBezTo>
                <a:cubicBezTo>
                  <a:pt x="322577" y="364106"/>
                  <a:pt x="363630" y="301051"/>
                  <a:pt x="429257" y="278476"/>
                </a:cubicBezTo>
                <a:cubicBezTo>
                  <a:pt x="453546" y="270094"/>
                  <a:pt x="479740" y="267999"/>
                  <a:pt x="503552" y="258188"/>
                </a:cubicBezTo>
                <a:cubicBezTo>
                  <a:pt x="589944" y="222469"/>
                  <a:pt x="606708" y="90548"/>
                  <a:pt x="530508" y="36541"/>
                </a:cubicBezTo>
                <a:cubicBezTo>
                  <a:pt x="446974" y="-22609"/>
                  <a:pt x="295907" y="-1273"/>
                  <a:pt x="211040" y="39399"/>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1" name="Google Shape;485;p52"/>
          <p:cNvSpPr/>
          <p:nvPr/>
        </p:nvSpPr>
        <p:spPr>
          <a:xfrm rot="10182600" flipH="1">
            <a:off x="3137734" y="803598"/>
            <a:ext cx="2883240" cy="2568960"/>
          </a:xfrm>
          <a:custGeom>
            <a:avLst/>
            <a:gdLst>
              <a:gd name="textAreaLeft" fmla="*/ -360 w 2883240"/>
              <a:gd name="textAreaRight" fmla="*/ 2883240 w 2883240"/>
              <a:gd name="textAreaTop" fmla="*/ 0 h 2568960"/>
              <a:gd name="textAreaBottom" fmla="*/ 2569320 h 2568960"/>
            </a:gdLst>
            <a:ahLst/>
            <a:cxnLst/>
            <a:rect l="textAreaLeft" t="textAreaTop" r="textAreaRight" b="textAreaBottom"/>
            <a:pathLst>
              <a:path w="1776031" h="1582483">
                <a:moveTo>
                  <a:pt x="804196" y="1582484"/>
                </a:moveTo>
                <a:lnTo>
                  <a:pt x="804196" y="1568768"/>
                </a:lnTo>
                <a:cubicBezTo>
                  <a:pt x="811911" y="1568768"/>
                  <a:pt x="819722" y="1568768"/>
                  <a:pt x="827532" y="1568482"/>
                </a:cubicBezTo>
                <a:lnTo>
                  <a:pt x="827818" y="1582198"/>
                </a:lnTo>
                <a:cubicBezTo>
                  <a:pt x="819912" y="1582388"/>
                  <a:pt x="812101" y="1582484"/>
                  <a:pt x="804196" y="1582484"/>
                </a:cubicBezTo>
                <a:close/>
                <a:moveTo>
                  <a:pt x="780574" y="1582293"/>
                </a:moveTo>
                <a:cubicBezTo>
                  <a:pt x="772668" y="1582103"/>
                  <a:pt x="764858" y="1581912"/>
                  <a:pt x="756952" y="1581531"/>
                </a:cubicBezTo>
                <a:lnTo>
                  <a:pt x="757523" y="1567815"/>
                </a:lnTo>
                <a:cubicBezTo>
                  <a:pt x="765334" y="1568101"/>
                  <a:pt x="773049" y="1568387"/>
                  <a:pt x="780860" y="1568577"/>
                </a:cubicBezTo>
                <a:lnTo>
                  <a:pt x="780574" y="1582293"/>
                </a:lnTo>
                <a:close/>
                <a:moveTo>
                  <a:pt x="851440" y="1581531"/>
                </a:moveTo>
                <a:lnTo>
                  <a:pt x="850868" y="1567815"/>
                </a:lnTo>
                <a:cubicBezTo>
                  <a:pt x="858679" y="1567529"/>
                  <a:pt x="866394" y="1567053"/>
                  <a:pt x="874205" y="1566577"/>
                </a:cubicBezTo>
                <a:lnTo>
                  <a:pt x="875062" y="1580293"/>
                </a:lnTo>
                <a:cubicBezTo>
                  <a:pt x="867156" y="1580769"/>
                  <a:pt x="859346" y="1581150"/>
                  <a:pt x="851440" y="1581531"/>
                </a:cubicBezTo>
                <a:close/>
                <a:moveTo>
                  <a:pt x="733330" y="1580293"/>
                </a:moveTo>
                <a:cubicBezTo>
                  <a:pt x="725424" y="1579817"/>
                  <a:pt x="717613" y="1579150"/>
                  <a:pt x="709708" y="1578483"/>
                </a:cubicBezTo>
                <a:lnTo>
                  <a:pt x="710851" y="1564862"/>
                </a:lnTo>
                <a:cubicBezTo>
                  <a:pt x="718566" y="1565529"/>
                  <a:pt x="726376" y="1566101"/>
                  <a:pt x="734092" y="1566577"/>
                </a:cubicBezTo>
                <a:lnTo>
                  <a:pt x="733235" y="1580293"/>
                </a:lnTo>
                <a:close/>
                <a:moveTo>
                  <a:pt x="898588" y="1578578"/>
                </a:moveTo>
                <a:lnTo>
                  <a:pt x="897446" y="1564958"/>
                </a:lnTo>
                <a:cubicBezTo>
                  <a:pt x="905161" y="1564291"/>
                  <a:pt x="912971" y="1563624"/>
                  <a:pt x="920687" y="1562862"/>
                </a:cubicBezTo>
                <a:lnTo>
                  <a:pt x="922020" y="1576483"/>
                </a:lnTo>
                <a:cubicBezTo>
                  <a:pt x="914210" y="1577245"/>
                  <a:pt x="906304" y="1578007"/>
                  <a:pt x="898493" y="1578578"/>
                </a:cubicBezTo>
                <a:close/>
                <a:moveTo>
                  <a:pt x="686276" y="1576197"/>
                </a:moveTo>
                <a:cubicBezTo>
                  <a:pt x="678466" y="1575340"/>
                  <a:pt x="670655" y="1574387"/>
                  <a:pt x="662749" y="1573339"/>
                </a:cubicBezTo>
                <a:lnTo>
                  <a:pt x="664559" y="1559719"/>
                </a:lnTo>
                <a:cubicBezTo>
                  <a:pt x="672274" y="1560767"/>
                  <a:pt x="679990" y="1561719"/>
                  <a:pt x="687705" y="1562576"/>
                </a:cubicBezTo>
                <a:lnTo>
                  <a:pt x="686181" y="1576197"/>
                </a:lnTo>
                <a:close/>
                <a:moveTo>
                  <a:pt x="945547" y="1573911"/>
                </a:moveTo>
                <a:lnTo>
                  <a:pt x="943928" y="1560290"/>
                </a:lnTo>
                <a:cubicBezTo>
                  <a:pt x="951643" y="1559338"/>
                  <a:pt x="959358" y="1558385"/>
                  <a:pt x="967073" y="1557338"/>
                </a:cubicBezTo>
                <a:lnTo>
                  <a:pt x="968978" y="1570958"/>
                </a:lnTo>
                <a:cubicBezTo>
                  <a:pt x="961168" y="1572006"/>
                  <a:pt x="953357" y="1573054"/>
                  <a:pt x="945547" y="1573911"/>
                </a:cubicBezTo>
                <a:close/>
                <a:moveTo>
                  <a:pt x="639318" y="1569815"/>
                </a:moveTo>
                <a:cubicBezTo>
                  <a:pt x="631508" y="1568577"/>
                  <a:pt x="623792" y="1567243"/>
                  <a:pt x="615982" y="1565815"/>
                </a:cubicBezTo>
                <a:lnTo>
                  <a:pt x="618459" y="1552385"/>
                </a:lnTo>
                <a:cubicBezTo>
                  <a:pt x="626078" y="1553813"/>
                  <a:pt x="633794" y="1555147"/>
                  <a:pt x="641413" y="1556385"/>
                </a:cubicBezTo>
                <a:lnTo>
                  <a:pt x="639223" y="1569910"/>
                </a:lnTo>
                <a:close/>
                <a:moveTo>
                  <a:pt x="992315" y="1567529"/>
                </a:moveTo>
                <a:lnTo>
                  <a:pt x="990219" y="1554004"/>
                </a:lnTo>
                <a:cubicBezTo>
                  <a:pt x="997934" y="1552861"/>
                  <a:pt x="1005649" y="1551527"/>
                  <a:pt x="1013269" y="1550289"/>
                </a:cubicBezTo>
                <a:lnTo>
                  <a:pt x="1015556" y="1563814"/>
                </a:lnTo>
                <a:cubicBezTo>
                  <a:pt x="1007841" y="1565148"/>
                  <a:pt x="1000030" y="1566386"/>
                  <a:pt x="992219" y="1567625"/>
                </a:cubicBezTo>
                <a:close/>
                <a:moveTo>
                  <a:pt x="592836" y="1561148"/>
                </a:moveTo>
                <a:cubicBezTo>
                  <a:pt x="585121" y="1559528"/>
                  <a:pt x="577406" y="1557814"/>
                  <a:pt x="569785" y="1555909"/>
                </a:cubicBezTo>
                <a:lnTo>
                  <a:pt x="572929" y="1542574"/>
                </a:lnTo>
                <a:cubicBezTo>
                  <a:pt x="580454" y="1544384"/>
                  <a:pt x="588074" y="1546098"/>
                  <a:pt x="595694" y="1547717"/>
                </a:cubicBezTo>
                <a:lnTo>
                  <a:pt x="592836" y="1561148"/>
                </a:lnTo>
                <a:close/>
                <a:moveTo>
                  <a:pt x="1038892" y="1559528"/>
                </a:moveTo>
                <a:lnTo>
                  <a:pt x="1036320" y="1546098"/>
                </a:lnTo>
                <a:cubicBezTo>
                  <a:pt x="1043940" y="1544669"/>
                  <a:pt x="1051655" y="1543145"/>
                  <a:pt x="1059275" y="1541621"/>
                </a:cubicBezTo>
                <a:lnTo>
                  <a:pt x="1062038" y="1555052"/>
                </a:lnTo>
                <a:cubicBezTo>
                  <a:pt x="1054323" y="1556671"/>
                  <a:pt x="1046607" y="1558195"/>
                  <a:pt x="1038892" y="1559624"/>
                </a:cubicBezTo>
                <a:close/>
                <a:moveTo>
                  <a:pt x="546830" y="1550194"/>
                </a:moveTo>
                <a:cubicBezTo>
                  <a:pt x="539210" y="1548193"/>
                  <a:pt x="531591" y="1546003"/>
                  <a:pt x="524065" y="1543812"/>
                </a:cubicBezTo>
                <a:lnTo>
                  <a:pt x="527971" y="1530668"/>
                </a:lnTo>
                <a:cubicBezTo>
                  <a:pt x="535400" y="1532858"/>
                  <a:pt x="542925" y="1534954"/>
                  <a:pt x="550450" y="1536954"/>
                </a:cubicBezTo>
                <a:lnTo>
                  <a:pt x="546926" y="1550194"/>
                </a:lnTo>
                <a:close/>
                <a:moveTo>
                  <a:pt x="1085088" y="1550099"/>
                </a:moveTo>
                <a:lnTo>
                  <a:pt x="1082135" y="1536764"/>
                </a:lnTo>
                <a:cubicBezTo>
                  <a:pt x="1089755" y="1535049"/>
                  <a:pt x="1097375" y="1533335"/>
                  <a:pt x="1104900" y="1531525"/>
                </a:cubicBezTo>
                <a:lnTo>
                  <a:pt x="1108043" y="1544860"/>
                </a:lnTo>
                <a:cubicBezTo>
                  <a:pt x="1100423" y="1546670"/>
                  <a:pt x="1092708" y="1548384"/>
                  <a:pt x="1085088" y="1550099"/>
                </a:cubicBezTo>
                <a:close/>
                <a:moveTo>
                  <a:pt x="1130999" y="1539240"/>
                </a:moveTo>
                <a:lnTo>
                  <a:pt x="1127665" y="1526000"/>
                </a:lnTo>
                <a:cubicBezTo>
                  <a:pt x="1135190" y="1524095"/>
                  <a:pt x="1142810" y="1522095"/>
                  <a:pt x="1150334" y="1520095"/>
                </a:cubicBezTo>
                <a:lnTo>
                  <a:pt x="1153858" y="1533335"/>
                </a:lnTo>
                <a:cubicBezTo>
                  <a:pt x="1146239" y="1535335"/>
                  <a:pt x="1138619" y="1537335"/>
                  <a:pt x="1130999" y="1539240"/>
                </a:cubicBezTo>
                <a:close/>
                <a:moveTo>
                  <a:pt x="501396" y="1536859"/>
                </a:moveTo>
                <a:cubicBezTo>
                  <a:pt x="493871" y="1534478"/>
                  <a:pt x="486442" y="1531906"/>
                  <a:pt x="478917" y="1529334"/>
                </a:cubicBezTo>
                <a:lnTo>
                  <a:pt x="483489" y="1516380"/>
                </a:lnTo>
                <a:cubicBezTo>
                  <a:pt x="490823" y="1518952"/>
                  <a:pt x="498158" y="1521428"/>
                  <a:pt x="505587" y="1523810"/>
                </a:cubicBezTo>
                <a:lnTo>
                  <a:pt x="501396" y="1536859"/>
                </a:lnTo>
                <a:close/>
                <a:moveTo>
                  <a:pt x="1176528" y="1527048"/>
                </a:moveTo>
                <a:lnTo>
                  <a:pt x="1172813" y="1513904"/>
                </a:lnTo>
                <a:cubicBezTo>
                  <a:pt x="1180338" y="1511808"/>
                  <a:pt x="1187767" y="1509617"/>
                  <a:pt x="1195293" y="1507331"/>
                </a:cubicBezTo>
                <a:lnTo>
                  <a:pt x="1199198" y="1520476"/>
                </a:lnTo>
                <a:cubicBezTo>
                  <a:pt x="1191673" y="1522762"/>
                  <a:pt x="1184148" y="1524953"/>
                  <a:pt x="1176528" y="1527048"/>
                </a:cubicBezTo>
                <a:close/>
                <a:moveTo>
                  <a:pt x="456724" y="1521143"/>
                </a:moveTo>
                <a:cubicBezTo>
                  <a:pt x="449390" y="1518285"/>
                  <a:pt x="442055" y="1515428"/>
                  <a:pt x="434721" y="1512380"/>
                </a:cubicBezTo>
                <a:lnTo>
                  <a:pt x="439960" y="1499711"/>
                </a:lnTo>
                <a:cubicBezTo>
                  <a:pt x="447104" y="1502664"/>
                  <a:pt x="454342" y="1505522"/>
                  <a:pt x="461581" y="1508284"/>
                </a:cubicBezTo>
                <a:lnTo>
                  <a:pt x="456724" y="1521047"/>
                </a:lnTo>
                <a:close/>
                <a:moveTo>
                  <a:pt x="1221772" y="1513523"/>
                </a:moveTo>
                <a:lnTo>
                  <a:pt x="1217676" y="1500473"/>
                </a:lnTo>
                <a:cubicBezTo>
                  <a:pt x="1225106" y="1498187"/>
                  <a:pt x="1232535" y="1495806"/>
                  <a:pt x="1239965" y="1493330"/>
                </a:cubicBezTo>
                <a:lnTo>
                  <a:pt x="1244251" y="1506379"/>
                </a:lnTo>
                <a:cubicBezTo>
                  <a:pt x="1236726" y="1508855"/>
                  <a:pt x="1229297" y="1511237"/>
                  <a:pt x="1221772" y="1513618"/>
                </a:cubicBezTo>
                <a:close/>
                <a:moveTo>
                  <a:pt x="413004" y="1503045"/>
                </a:moveTo>
                <a:cubicBezTo>
                  <a:pt x="405765" y="1499807"/>
                  <a:pt x="398621" y="1496473"/>
                  <a:pt x="391573" y="1493044"/>
                </a:cubicBezTo>
                <a:lnTo>
                  <a:pt x="397478" y="1480661"/>
                </a:lnTo>
                <a:cubicBezTo>
                  <a:pt x="404431" y="1483995"/>
                  <a:pt x="411480" y="1487329"/>
                  <a:pt x="418624" y="1490472"/>
                </a:cubicBezTo>
                <a:lnTo>
                  <a:pt x="413004" y="1502950"/>
                </a:lnTo>
                <a:close/>
                <a:moveTo>
                  <a:pt x="1266539" y="1498759"/>
                </a:moveTo>
                <a:lnTo>
                  <a:pt x="1262063" y="1485805"/>
                </a:lnTo>
                <a:cubicBezTo>
                  <a:pt x="1269397" y="1483233"/>
                  <a:pt x="1276731" y="1480661"/>
                  <a:pt x="1284066" y="1477994"/>
                </a:cubicBezTo>
                <a:lnTo>
                  <a:pt x="1288733" y="1490853"/>
                </a:lnTo>
                <a:cubicBezTo>
                  <a:pt x="1281303" y="1493520"/>
                  <a:pt x="1273969" y="1496187"/>
                  <a:pt x="1266539" y="1498759"/>
                </a:cubicBezTo>
                <a:close/>
                <a:moveTo>
                  <a:pt x="1310831" y="1482566"/>
                </a:moveTo>
                <a:lnTo>
                  <a:pt x="1305878" y="1469803"/>
                </a:lnTo>
                <a:cubicBezTo>
                  <a:pt x="1313117" y="1467041"/>
                  <a:pt x="1320356" y="1464088"/>
                  <a:pt x="1327594" y="1461135"/>
                </a:cubicBezTo>
                <a:lnTo>
                  <a:pt x="1332738" y="1473803"/>
                </a:lnTo>
                <a:cubicBezTo>
                  <a:pt x="1325404" y="1476756"/>
                  <a:pt x="1318165" y="1479709"/>
                  <a:pt x="1310831" y="1482566"/>
                </a:cubicBezTo>
                <a:close/>
                <a:moveTo>
                  <a:pt x="370332" y="1482471"/>
                </a:moveTo>
                <a:cubicBezTo>
                  <a:pt x="363283" y="1478852"/>
                  <a:pt x="356330" y="1475137"/>
                  <a:pt x="349473" y="1471232"/>
                </a:cubicBezTo>
                <a:lnTo>
                  <a:pt x="356140" y="1459230"/>
                </a:lnTo>
                <a:cubicBezTo>
                  <a:pt x="362903" y="1463040"/>
                  <a:pt x="369760" y="1466660"/>
                  <a:pt x="376619" y="1470279"/>
                </a:cubicBezTo>
                <a:lnTo>
                  <a:pt x="370332" y="1482471"/>
                </a:lnTo>
                <a:close/>
                <a:moveTo>
                  <a:pt x="1354550" y="1464659"/>
                </a:moveTo>
                <a:lnTo>
                  <a:pt x="1349121" y="1452086"/>
                </a:lnTo>
                <a:cubicBezTo>
                  <a:pt x="1356265" y="1449038"/>
                  <a:pt x="1363408" y="1445800"/>
                  <a:pt x="1370457" y="1442561"/>
                </a:cubicBezTo>
                <a:lnTo>
                  <a:pt x="1376172" y="1455039"/>
                </a:lnTo>
                <a:cubicBezTo>
                  <a:pt x="1369028" y="1458278"/>
                  <a:pt x="1361789" y="1461516"/>
                  <a:pt x="1354550" y="1464659"/>
                </a:cubicBezTo>
                <a:close/>
                <a:moveTo>
                  <a:pt x="328994" y="1459516"/>
                </a:moveTo>
                <a:cubicBezTo>
                  <a:pt x="322231" y="1455515"/>
                  <a:pt x="315468" y="1451324"/>
                  <a:pt x="308801" y="1447038"/>
                </a:cubicBezTo>
                <a:lnTo>
                  <a:pt x="316135" y="1435513"/>
                </a:lnTo>
                <a:cubicBezTo>
                  <a:pt x="322707" y="1439704"/>
                  <a:pt x="329279" y="1443800"/>
                  <a:pt x="335947" y="1447705"/>
                </a:cubicBezTo>
                <a:lnTo>
                  <a:pt x="328898" y="1459516"/>
                </a:lnTo>
                <a:close/>
                <a:moveTo>
                  <a:pt x="1397603" y="1445038"/>
                </a:moveTo>
                <a:lnTo>
                  <a:pt x="1391603" y="1432751"/>
                </a:lnTo>
                <a:cubicBezTo>
                  <a:pt x="1398651" y="1429322"/>
                  <a:pt x="1405604" y="1425893"/>
                  <a:pt x="1412462" y="1422368"/>
                </a:cubicBezTo>
                <a:lnTo>
                  <a:pt x="1418749" y="1434560"/>
                </a:lnTo>
                <a:cubicBezTo>
                  <a:pt x="1411700" y="1438180"/>
                  <a:pt x="1404652" y="1441704"/>
                  <a:pt x="1397603" y="1445133"/>
                </a:cubicBezTo>
                <a:close/>
                <a:moveTo>
                  <a:pt x="289084" y="1433989"/>
                </a:moveTo>
                <a:cubicBezTo>
                  <a:pt x="282607" y="1429512"/>
                  <a:pt x="276130" y="1424940"/>
                  <a:pt x="269748" y="1420273"/>
                </a:cubicBezTo>
                <a:lnTo>
                  <a:pt x="277844" y="1409224"/>
                </a:lnTo>
                <a:cubicBezTo>
                  <a:pt x="284131" y="1413796"/>
                  <a:pt x="290417" y="1418273"/>
                  <a:pt x="296799" y="1422654"/>
                </a:cubicBezTo>
                <a:lnTo>
                  <a:pt x="289084" y="1433989"/>
                </a:lnTo>
                <a:close/>
                <a:moveTo>
                  <a:pt x="1439704" y="1423416"/>
                </a:moveTo>
                <a:lnTo>
                  <a:pt x="1433131" y="1411414"/>
                </a:lnTo>
                <a:cubicBezTo>
                  <a:pt x="1439990" y="1407700"/>
                  <a:pt x="1446752" y="1403890"/>
                  <a:pt x="1453515" y="1399985"/>
                </a:cubicBezTo>
                <a:lnTo>
                  <a:pt x="1460373" y="1411891"/>
                </a:lnTo>
                <a:cubicBezTo>
                  <a:pt x="1453515" y="1415796"/>
                  <a:pt x="1446657" y="1419701"/>
                  <a:pt x="1439704" y="1423511"/>
                </a:cubicBezTo>
                <a:close/>
                <a:moveTo>
                  <a:pt x="250793" y="1405985"/>
                </a:moveTo>
                <a:cubicBezTo>
                  <a:pt x="244602" y="1401128"/>
                  <a:pt x="238411" y="1396175"/>
                  <a:pt x="232410" y="1391031"/>
                </a:cubicBezTo>
                <a:lnTo>
                  <a:pt x="241173" y="1380554"/>
                </a:lnTo>
                <a:cubicBezTo>
                  <a:pt x="247079" y="1385507"/>
                  <a:pt x="253174" y="1390460"/>
                  <a:pt x="259271" y="1395222"/>
                </a:cubicBezTo>
                <a:lnTo>
                  <a:pt x="250793" y="1405985"/>
                </a:lnTo>
                <a:close/>
                <a:moveTo>
                  <a:pt x="1480661" y="1399699"/>
                </a:moveTo>
                <a:lnTo>
                  <a:pt x="1473517" y="1388078"/>
                </a:lnTo>
                <a:cubicBezTo>
                  <a:pt x="1480185" y="1383983"/>
                  <a:pt x="1486757" y="1379792"/>
                  <a:pt x="1493234" y="1375601"/>
                </a:cubicBezTo>
                <a:lnTo>
                  <a:pt x="1500759" y="1387031"/>
                </a:lnTo>
                <a:cubicBezTo>
                  <a:pt x="1494187" y="1391317"/>
                  <a:pt x="1487519" y="1395603"/>
                  <a:pt x="1480756" y="1399699"/>
                </a:cubicBezTo>
                <a:close/>
                <a:moveTo>
                  <a:pt x="214408" y="1375505"/>
                </a:moveTo>
                <a:cubicBezTo>
                  <a:pt x="211455" y="1372838"/>
                  <a:pt x="208597" y="1370267"/>
                  <a:pt x="205740" y="1367600"/>
                </a:cubicBezTo>
                <a:cubicBezTo>
                  <a:pt x="202787" y="1364933"/>
                  <a:pt x="199930" y="1362170"/>
                  <a:pt x="197073" y="1359408"/>
                </a:cubicBezTo>
                <a:lnTo>
                  <a:pt x="206598" y="1349502"/>
                </a:lnTo>
                <a:cubicBezTo>
                  <a:pt x="209360" y="1352169"/>
                  <a:pt x="212217" y="1354836"/>
                  <a:pt x="215074" y="1357503"/>
                </a:cubicBezTo>
                <a:cubicBezTo>
                  <a:pt x="217932" y="1360170"/>
                  <a:pt x="220790" y="1362742"/>
                  <a:pt x="223647" y="1365314"/>
                </a:cubicBezTo>
                <a:lnTo>
                  <a:pt x="214503" y="1375505"/>
                </a:lnTo>
                <a:close/>
                <a:moveTo>
                  <a:pt x="1520285" y="1373696"/>
                </a:moveTo>
                <a:lnTo>
                  <a:pt x="1512475" y="1362456"/>
                </a:lnTo>
                <a:cubicBezTo>
                  <a:pt x="1518856" y="1357979"/>
                  <a:pt x="1525143" y="1353503"/>
                  <a:pt x="1531334" y="1348835"/>
                </a:cubicBezTo>
                <a:lnTo>
                  <a:pt x="1539526" y="1359789"/>
                </a:lnTo>
                <a:cubicBezTo>
                  <a:pt x="1533239" y="1364552"/>
                  <a:pt x="1526762" y="1369124"/>
                  <a:pt x="1520285" y="1373696"/>
                </a:cubicBezTo>
                <a:close/>
                <a:moveTo>
                  <a:pt x="1558290" y="1345311"/>
                </a:moveTo>
                <a:lnTo>
                  <a:pt x="1549717" y="1334643"/>
                </a:lnTo>
                <a:cubicBezTo>
                  <a:pt x="1555814" y="1329785"/>
                  <a:pt x="1561719" y="1324832"/>
                  <a:pt x="1567624" y="1319784"/>
                </a:cubicBezTo>
                <a:lnTo>
                  <a:pt x="1576578" y="1330166"/>
                </a:lnTo>
                <a:cubicBezTo>
                  <a:pt x="1570577" y="1335310"/>
                  <a:pt x="1564482" y="1340358"/>
                  <a:pt x="1558290" y="1345311"/>
                </a:cubicBezTo>
                <a:close/>
                <a:moveTo>
                  <a:pt x="180213" y="1342549"/>
                </a:moveTo>
                <a:cubicBezTo>
                  <a:pt x="174688" y="1336834"/>
                  <a:pt x="169354" y="1331119"/>
                  <a:pt x="164021" y="1325213"/>
                </a:cubicBezTo>
                <a:lnTo>
                  <a:pt x="174212" y="1316069"/>
                </a:lnTo>
                <a:cubicBezTo>
                  <a:pt x="179356" y="1321784"/>
                  <a:pt x="184690" y="1327499"/>
                  <a:pt x="190024" y="1333024"/>
                </a:cubicBezTo>
                <a:lnTo>
                  <a:pt x="180213" y="1342549"/>
                </a:lnTo>
                <a:close/>
                <a:moveTo>
                  <a:pt x="1594294" y="1314355"/>
                </a:moveTo>
                <a:lnTo>
                  <a:pt x="1584960" y="1304258"/>
                </a:lnTo>
                <a:cubicBezTo>
                  <a:pt x="1590675" y="1299020"/>
                  <a:pt x="1596199" y="1293590"/>
                  <a:pt x="1601724" y="1288161"/>
                </a:cubicBezTo>
                <a:lnTo>
                  <a:pt x="1611440" y="1297877"/>
                </a:lnTo>
                <a:cubicBezTo>
                  <a:pt x="1605820" y="1303496"/>
                  <a:pt x="1600105" y="1308926"/>
                  <a:pt x="1594294" y="1314355"/>
                </a:cubicBezTo>
                <a:close/>
                <a:moveTo>
                  <a:pt x="148495" y="1307306"/>
                </a:moveTo>
                <a:cubicBezTo>
                  <a:pt x="143447" y="1301210"/>
                  <a:pt x="138398" y="1295114"/>
                  <a:pt x="133540" y="1288828"/>
                </a:cubicBezTo>
                <a:lnTo>
                  <a:pt x="144304" y="1280446"/>
                </a:lnTo>
                <a:cubicBezTo>
                  <a:pt x="149066" y="1286542"/>
                  <a:pt x="153924" y="1292543"/>
                  <a:pt x="158877" y="1298543"/>
                </a:cubicBezTo>
                <a:lnTo>
                  <a:pt x="148399" y="1307306"/>
                </a:lnTo>
                <a:close/>
                <a:moveTo>
                  <a:pt x="1627918" y="1280827"/>
                </a:moveTo>
                <a:lnTo>
                  <a:pt x="1617821" y="1271492"/>
                </a:lnTo>
                <a:cubicBezTo>
                  <a:pt x="1623060" y="1265777"/>
                  <a:pt x="1628204" y="1260062"/>
                  <a:pt x="1633252" y="1254157"/>
                </a:cubicBezTo>
                <a:lnTo>
                  <a:pt x="1643634" y="1263015"/>
                </a:lnTo>
                <a:cubicBezTo>
                  <a:pt x="1638490" y="1269016"/>
                  <a:pt x="1633252" y="1274921"/>
                  <a:pt x="1627823" y="1280732"/>
                </a:cubicBezTo>
                <a:close/>
                <a:moveTo>
                  <a:pt x="119348" y="1269873"/>
                </a:moveTo>
                <a:cubicBezTo>
                  <a:pt x="114681" y="1263491"/>
                  <a:pt x="110204" y="1257014"/>
                  <a:pt x="105823" y="1250442"/>
                </a:cubicBezTo>
                <a:lnTo>
                  <a:pt x="117158" y="1242822"/>
                </a:lnTo>
                <a:cubicBezTo>
                  <a:pt x="121444" y="1249299"/>
                  <a:pt x="125921" y="1255585"/>
                  <a:pt x="130398" y="1261872"/>
                </a:cubicBezTo>
                <a:lnTo>
                  <a:pt x="119253" y="1269873"/>
                </a:lnTo>
                <a:close/>
                <a:moveTo>
                  <a:pt x="1658683" y="1244632"/>
                </a:moveTo>
                <a:lnTo>
                  <a:pt x="1647920" y="1236155"/>
                </a:lnTo>
                <a:cubicBezTo>
                  <a:pt x="1652683" y="1230059"/>
                  <a:pt x="1657255" y="1223867"/>
                  <a:pt x="1661827" y="1217581"/>
                </a:cubicBezTo>
                <a:lnTo>
                  <a:pt x="1672971" y="1225487"/>
                </a:lnTo>
                <a:cubicBezTo>
                  <a:pt x="1668399" y="1231964"/>
                  <a:pt x="1663637" y="1238250"/>
                  <a:pt x="1658779" y="1244537"/>
                </a:cubicBezTo>
                <a:close/>
                <a:moveTo>
                  <a:pt x="92964" y="1230439"/>
                </a:moveTo>
                <a:cubicBezTo>
                  <a:pt x="88773" y="1223677"/>
                  <a:pt x="84772" y="1216914"/>
                  <a:pt x="80867" y="1210056"/>
                </a:cubicBezTo>
                <a:lnTo>
                  <a:pt x="92774" y="1203293"/>
                </a:lnTo>
                <a:cubicBezTo>
                  <a:pt x="96583" y="1210056"/>
                  <a:pt x="100584" y="1216724"/>
                  <a:pt x="104680" y="1223296"/>
                </a:cubicBezTo>
                <a:lnTo>
                  <a:pt x="93059" y="1230535"/>
                </a:lnTo>
                <a:close/>
                <a:moveTo>
                  <a:pt x="1686306" y="1205960"/>
                </a:moveTo>
                <a:lnTo>
                  <a:pt x="1674781" y="1198531"/>
                </a:lnTo>
                <a:cubicBezTo>
                  <a:pt x="1677257" y="1194721"/>
                  <a:pt x="1679639" y="1190911"/>
                  <a:pt x="1682020" y="1187006"/>
                </a:cubicBezTo>
                <a:cubicBezTo>
                  <a:pt x="1683734" y="1184243"/>
                  <a:pt x="1685354" y="1181481"/>
                  <a:pt x="1686973" y="1178814"/>
                </a:cubicBezTo>
                <a:lnTo>
                  <a:pt x="1698784" y="1185767"/>
                </a:lnTo>
                <a:cubicBezTo>
                  <a:pt x="1697165" y="1188625"/>
                  <a:pt x="1695450" y="1191387"/>
                  <a:pt x="1693735" y="1194245"/>
                </a:cubicBezTo>
                <a:cubicBezTo>
                  <a:pt x="1691354" y="1198245"/>
                  <a:pt x="1688783" y="1202150"/>
                  <a:pt x="1686306" y="1206056"/>
                </a:cubicBezTo>
                <a:close/>
                <a:moveTo>
                  <a:pt x="69437" y="1189196"/>
                </a:moveTo>
                <a:cubicBezTo>
                  <a:pt x="65722" y="1182148"/>
                  <a:pt x="62198" y="1175099"/>
                  <a:pt x="58865" y="1167956"/>
                </a:cubicBezTo>
                <a:lnTo>
                  <a:pt x="71247" y="1162050"/>
                </a:lnTo>
                <a:cubicBezTo>
                  <a:pt x="74581" y="1169003"/>
                  <a:pt x="78010" y="1175957"/>
                  <a:pt x="81629" y="1182814"/>
                </a:cubicBezTo>
                <a:lnTo>
                  <a:pt x="69533" y="1189196"/>
                </a:lnTo>
                <a:close/>
                <a:moveTo>
                  <a:pt x="1710404" y="1164908"/>
                </a:moveTo>
                <a:lnTo>
                  <a:pt x="1698308" y="1158526"/>
                </a:lnTo>
                <a:cubicBezTo>
                  <a:pt x="1701927" y="1151668"/>
                  <a:pt x="1705356" y="1144714"/>
                  <a:pt x="1708594" y="1137761"/>
                </a:cubicBezTo>
                <a:lnTo>
                  <a:pt x="1720977" y="1143572"/>
                </a:lnTo>
                <a:cubicBezTo>
                  <a:pt x="1717643" y="1150715"/>
                  <a:pt x="1714119" y="1157859"/>
                  <a:pt x="1710404" y="1164908"/>
                </a:cubicBezTo>
                <a:close/>
                <a:moveTo>
                  <a:pt x="48958" y="1146429"/>
                </a:moveTo>
                <a:cubicBezTo>
                  <a:pt x="45816" y="1139190"/>
                  <a:pt x="42767" y="1131856"/>
                  <a:pt x="39910" y="1124426"/>
                </a:cubicBezTo>
                <a:lnTo>
                  <a:pt x="52673" y="1119473"/>
                </a:lnTo>
                <a:cubicBezTo>
                  <a:pt x="55435" y="1126712"/>
                  <a:pt x="58388" y="1133856"/>
                  <a:pt x="61436" y="1141000"/>
                </a:cubicBezTo>
                <a:lnTo>
                  <a:pt x="48863" y="1146429"/>
                </a:lnTo>
                <a:close/>
                <a:moveTo>
                  <a:pt x="1730598" y="1121855"/>
                </a:moveTo>
                <a:lnTo>
                  <a:pt x="1717929" y="1116616"/>
                </a:lnTo>
                <a:cubicBezTo>
                  <a:pt x="1720882" y="1109472"/>
                  <a:pt x="1723739" y="1102233"/>
                  <a:pt x="1726407" y="1094994"/>
                </a:cubicBezTo>
                <a:lnTo>
                  <a:pt x="1739265" y="1099757"/>
                </a:lnTo>
                <a:cubicBezTo>
                  <a:pt x="1736503" y="1107186"/>
                  <a:pt x="1733645" y="1114616"/>
                  <a:pt x="1730598" y="1121950"/>
                </a:cubicBezTo>
                <a:close/>
                <a:moveTo>
                  <a:pt x="31813" y="1102138"/>
                </a:moveTo>
                <a:cubicBezTo>
                  <a:pt x="29242" y="1094613"/>
                  <a:pt x="26765" y="1087088"/>
                  <a:pt x="24479" y="1079564"/>
                </a:cubicBezTo>
                <a:lnTo>
                  <a:pt x="37624" y="1075563"/>
                </a:lnTo>
                <a:cubicBezTo>
                  <a:pt x="39814" y="1082993"/>
                  <a:pt x="42196" y="1090327"/>
                  <a:pt x="44767" y="1097661"/>
                </a:cubicBezTo>
                <a:lnTo>
                  <a:pt x="31813" y="1102138"/>
                </a:lnTo>
                <a:close/>
                <a:moveTo>
                  <a:pt x="1746980" y="1077278"/>
                </a:moveTo>
                <a:lnTo>
                  <a:pt x="1733931" y="1073087"/>
                </a:lnTo>
                <a:cubicBezTo>
                  <a:pt x="1736312" y="1065752"/>
                  <a:pt x="1738503" y="1058323"/>
                  <a:pt x="1740503" y="1050893"/>
                </a:cubicBezTo>
                <a:lnTo>
                  <a:pt x="1753743" y="1054513"/>
                </a:lnTo>
                <a:cubicBezTo>
                  <a:pt x="1751648" y="1062133"/>
                  <a:pt x="1749362" y="1069753"/>
                  <a:pt x="1746980" y="1077278"/>
                </a:cubicBezTo>
                <a:close/>
                <a:moveTo>
                  <a:pt x="18097" y="1056608"/>
                </a:moveTo>
                <a:cubicBezTo>
                  <a:pt x="16097" y="1048893"/>
                  <a:pt x="14288" y="1041273"/>
                  <a:pt x="12573" y="1033463"/>
                </a:cubicBezTo>
                <a:lnTo>
                  <a:pt x="26003" y="1030605"/>
                </a:lnTo>
                <a:cubicBezTo>
                  <a:pt x="27622" y="1038130"/>
                  <a:pt x="29432" y="1045655"/>
                  <a:pt x="31337" y="1053179"/>
                </a:cubicBezTo>
                <a:lnTo>
                  <a:pt x="18097" y="1056608"/>
                </a:lnTo>
                <a:close/>
                <a:moveTo>
                  <a:pt x="1759553" y="1031462"/>
                </a:moveTo>
                <a:lnTo>
                  <a:pt x="1746218" y="1028319"/>
                </a:lnTo>
                <a:cubicBezTo>
                  <a:pt x="1747933" y="1020794"/>
                  <a:pt x="1749552" y="1013174"/>
                  <a:pt x="1750981" y="1005650"/>
                </a:cubicBezTo>
                <a:lnTo>
                  <a:pt x="1764411" y="1008221"/>
                </a:lnTo>
                <a:cubicBezTo>
                  <a:pt x="1762887" y="1016032"/>
                  <a:pt x="1761268" y="1023747"/>
                  <a:pt x="1759458" y="1031462"/>
                </a:cubicBezTo>
                <a:close/>
                <a:moveTo>
                  <a:pt x="8096" y="1010222"/>
                </a:moveTo>
                <a:cubicBezTo>
                  <a:pt x="6763" y="1002411"/>
                  <a:pt x="5525" y="994601"/>
                  <a:pt x="4572" y="986695"/>
                </a:cubicBezTo>
                <a:lnTo>
                  <a:pt x="18193" y="984885"/>
                </a:lnTo>
                <a:cubicBezTo>
                  <a:pt x="19145" y="992600"/>
                  <a:pt x="20384" y="1000220"/>
                  <a:pt x="21622" y="1007840"/>
                </a:cubicBezTo>
                <a:lnTo>
                  <a:pt x="8096" y="1010126"/>
                </a:lnTo>
                <a:close/>
                <a:moveTo>
                  <a:pt x="1768412" y="984790"/>
                </a:moveTo>
                <a:lnTo>
                  <a:pt x="1754886" y="982694"/>
                </a:lnTo>
                <a:cubicBezTo>
                  <a:pt x="1756029" y="975074"/>
                  <a:pt x="1757077" y="967359"/>
                  <a:pt x="1757934" y="959644"/>
                </a:cubicBezTo>
                <a:lnTo>
                  <a:pt x="1771555" y="961263"/>
                </a:lnTo>
                <a:cubicBezTo>
                  <a:pt x="1770602" y="969169"/>
                  <a:pt x="1769555" y="976979"/>
                  <a:pt x="1768412" y="984790"/>
                </a:cubicBezTo>
                <a:close/>
                <a:moveTo>
                  <a:pt x="2000" y="963073"/>
                </a:moveTo>
                <a:cubicBezTo>
                  <a:pt x="1334" y="955167"/>
                  <a:pt x="762" y="947261"/>
                  <a:pt x="476" y="939355"/>
                </a:cubicBezTo>
                <a:lnTo>
                  <a:pt x="14192" y="938784"/>
                </a:lnTo>
                <a:cubicBezTo>
                  <a:pt x="14478" y="946499"/>
                  <a:pt x="15050" y="954214"/>
                  <a:pt x="15716" y="961930"/>
                </a:cubicBezTo>
                <a:lnTo>
                  <a:pt x="2096" y="963073"/>
                </a:lnTo>
                <a:close/>
                <a:moveTo>
                  <a:pt x="1773936" y="937641"/>
                </a:moveTo>
                <a:lnTo>
                  <a:pt x="1760316" y="936593"/>
                </a:lnTo>
                <a:cubicBezTo>
                  <a:pt x="1760887" y="928878"/>
                  <a:pt x="1761363" y="921163"/>
                  <a:pt x="1761744" y="913352"/>
                </a:cubicBezTo>
                <a:lnTo>
                  <a:pt x="1775460" y="914019"/>
                </a:lnTo>
                <a:cubicBezTo>
                  <a:pt x="1775079" y="921925"/>
                  <a:pt x="1774603" y="929830"/>
                  <a:pt x="1774032" y="937641"/>
                </a:cubicBezTo>
                <a:close/>
                <a:moveTo>
                  <a:pt x="13716" y="915543"/>
                </a:moveTo>
                <a:lnTo>
                  <a:pt x="0" y="915543"/>
                </a:lnTo>
                <a:cubicBezTo>
                  <a:pt x="0" y="907637"/>
                  <a:pt x="190" y="899636"/>
                  <a:pt x="571" y="891730"/>
                </a:cubicBezTo>
                <a:lnTo>
                  <a:pt x="14288" y="892397"/>
                </a:lnTo>
                <a:cubicBezTo>
                  <a:pt x="13906" y="900113"/>
                  <a:pt x="13716" y="907828"/>
                  <a:pt x="13716" y="915543"/>
                </a:cubicBezTo>
                <a:close/>
                <a:moveTo>
                  <a:pt x="1776031" y="890302"/>
                </a:moveTo>
                <a:lnTo>
                  <a:pt x="1762315" y="890111"/>
                </a:lnTo>
                <a:cubicBezTo>
                  <a:pt x="1762315" y="887254"/>
                  <a:pt x="1762315" y="884396"/>
                  <a:pt x="1762315" y="881539"/>
                </a:cubicBezTo>
                <a:cubicBezTo>
                  <a:pt x="1762315" y="876586"/>
                  <a:pt x="1762315" y="871728"/>
                  <a:pt x="1762125" y="866775"/>
                </a:cubicBezTo>
                <a:lnTo>
                  <a:pt x="1775841" y="866489"/>
                </a:lnTo>
                <a:cubicBezTo>
                  <a:pt x="1775936" y="871538"/>
                  <a:pt x="1776031" y="876491"/>
                  <a:pt x="1776031" y="881539"/>
                </a:cubicBezTo>
                <a:cubicBezTo>
                  <a:pt x="1776031" y="884492"/>
                  <a:pt x="1776031" y="887349"/>
                  <a:pt x="1776031" y="890207"/>
                </a:cubicBezTo>
                <a:close/>
                <a:moveTo>
                  <a:pt x="15907" y="869347"/>
                </a:moveTo>
                <a:lnTo>
                  <a:pt x="2286" y="868013"/>
                </a:lnTo>
                <a:cubicBezTo>
                  <a:pt x="3048" y="860108"/>
                  <a:pt x="4001" y="852202"/>
                  <a:pt x="5144" y="844391"/>
                </a:cubicBezTo>
                <a:lnTo>
                  <a:pt x="18669" y="846392"/>
                </a:lnTo>
                <a:cubicBezTo>
                  <a:pt x="17526" y="854011"/>
                  <a:pt x="16669" y="861727"/>
                  <a:pt x="15907" y="869347"/>
                </a:cubicBezTo>
                <a:close/>
                <a:moveTo>
                  <a:pt x="1761363" y="843629"/>
                </a:moveTo>
                <a:cubicBezTo>
                  <a:pt x="1760982" y="835914"/>
                  <a:pt x="1760410" y="828104"/>
                  <a:pt x="1759839" y="820388"/>
                </a:cubicBezTo>
                <a:lnTo>
                  <a:pt x="1773460" y="819245"/>
                </a:lnTo>
                <a:cubicBezTo>
                  <a:pt x="1774126" y="827151"/>
                  <a:pt x="1774603" y="834961"/>
                  <a:pt x="1775079" y="842867"/>
                </a:cubicBezTo>
                <a:lnTo>
                  <a:pt x="1761363" y="843534"/>
                </a:lnTo>
                <a:close/>
                <a:moveTo>
                  <a:pt x="22479" y="823436"/>
                </a:moveTo>
                <a:lnTo>
                  <a:pt x="9049" y="820865"/>
                </a:lnTo>
                <a:cubicBezTo>
                  <a:pt x="10573" y="813054"/>
                  <a:pt x="12287" y="805339"/>
                  <a:pt x="14097" y="797624"/>
                </a:cubicBezTo>
                <a:lnTo>
                  <a:pt x="27432" y="800862"/>
                </a:lnTo>
                <a:cubicBezTo>
                  <a:pt x="25622" y="808387"/>
                  <a:pt x="24003" y="815911"/>
                  <a:pt x="22479" y="823532"/>
                </a:cubicBezTo>
                <a:close/>
                <a:moveTo>
                  <a:pt x="1757553" y="797243"/>
                </a:moveTo>
                <a:cubicBezTo>
                  <a:pt x="1756696" y="789527"/>
                  <a:pt x="1755743" y="781812"/>
                  <a:pt x="1754600" y="774097"/>
                </a:cubicBezTo>
                <a:lnTo>
                  <a:pt x="1768126" y="772192"/>
                </a:lnTo>
                <a:cubicBezTo>
                  <a:pt x="1769269" y="780002"/>
                  <a:pt x="1770221" y="787813"/>
                  <a:pt x="1771079" y="795719"/>
                </a:cubicBezTo>
                <a:lnTo>
                  <a:pt x="1757458" y="797243"/>
                </a:lnTo>
                <a:close/>
                <a:moveTo>
                  <a:pt x="33433" y="778478"/>
                </a:moveTo>
                <a:lnTo>
                  <a:pt x="20288" y="774668"/>
                </a:lnTo>
                <a:cubicBezTo>
                  <a:pt x="22479" y="767048"/>
                  <a:pt x="24860" y="759524"/>
                  <a:pt x="27432" y="751999"/>
                </a:cubicBezTo>
                <a:lnTo>
                  <a:pt x="40386" y="756476"/>
                </a:lnTo>
                <a:cubicBezTo>
                  <a:pt x="37910" y="763810"/>
                  <a:pt x="35528" y="771144"/>
                  <a:pt x="33433" y="778574"/>
                </a:cubicBezTo>
                <a:close/>
                <a:moveTo>
                  <a:pt x="1751076" y="751046"/>
                </a:moveTo>
                <a:cubicBezTo>
                  <a:pt x="1749742" y="743426"/>
                  <a:pt x="1748314" y="735711"/>
                  <a:pt x="1746885" y="728186"/>
                </a:cubicBezTo>
                <a:lnTo>
                  <a:pt x="1760316" y="725519"/>
                </a:lnTo>
                <a:cubicBezTo>
                  <a:pt x="1761839" y="733234"/>
                  <a:pt x="1763268" y="741045"/>
                  <a:pt x="1764601" y="748760"/>
                </a:cubicBezTo>
                <a:lnTo>
                  <a:pt x="1751076" y="751046"/>
                </a:lnTo>
                <a:close/>
                <a:moveTo>
                  <a:pt x="48387" y="734568"/>
                </a:moveTo>
                <a:lnTo>
                  <a:pt x="35623" y="729520"/>
                </a:lnTo>
                <a:cubicBezTo>
                  <a:pt x="38576" y="722186"/>
                  <a:pt x="41624" y="714851"/>
                  <a:pt x="44863" y="707612"/>
                </a:cubicBezTo>
                <a:lnTo>
                  <a:pt x="57340" y="713232"/>
                </a:lnTo>
                <a:cubicBezTo>
                  <a:pt x="54198" y="720281"/>
                  <a:pt x="51149" y="727424"/>
                  <a:pt x="48387" y="734568"/>
                </a:cubicBezTo>
                <a:close/>
                <a:moveTo>
                  <a:pt x="1741932" y="705422"/>
                </a:moveTo>
                <a:cubicBezTo>
                  <a:pt x="1740217" y="697802"/>
                  <a:pt x="1738408" y="690277"/>
                  <a:pt x="1736408" y="682752"/>
                </a:cubicBezTo>
                <a:lnTo>
                  <a:pt x="1749648" y="679323"/>
                </a:lnTo>
                <a:cubicBezTo>
                  <a:pt x="1751648" y="686943"/>
                  <a:pt x="1753457" y="694658"/>
                  <a:pt x="1755267" y="702374"/>
                </a:cubicBezTo>
                <a:lnTo>
                  <a:pt x="1741932" y="705422"/>
                </a:lnTo>
                <a:close/>
                <a:moveTo>
                  <a:pt x="67342" y="692277"/>
                </a:moveTo>
                <a:lnTo>
                  <a:pt x="55054" y="686086"/>
                </a:lnTo>
                <a:cubicBezTo>
                  <a:pt x="58579" y="679037"/>
                  <a:pt x="62389" y="671989"/>
                  <a:pt x="66199" y="665036"/>
                </a:cubicBezTo>
                <a:lnTo>
                  <a:pt x="78105" y="671703"/>
                </a:lnTo>
                <a:cubicBezTo>
                  <a:pt x="74295" y="678466"/>
                  <a:pt x="70676" y="685229"/>
                  <a:pt x="67247" y="692182"/>
                </a:cubicBezTo>
                <a:close/>
                <a:moveTo>
                  <a:pt x="1730407" y="660273"/>
                </a:moveTo>
                <a:cubicBezTo>
                  <a:pt x="1728311" y="652748"/>
                  <a:pt x="1726025" y="645319"/>
                  <a:pt x="1723739" y="637984"/>
                </a:cubicBezTo>
                <a:lnTo>
                  <a:pt x="1736789" y="633889"/>
                </a:lnTo>
                <a:cubicBezTo>
                  <a:pt x="1739170" y="641413"/>
                  <a:pt x="1741456" y="648938"/>
                  <a:pt x="1743551" y="656558"/>
                </a:cubicBezTo>
                <a:lnTo>
                  <a:pt x="1730407" y="660273"/>
                </a:lnTo>
                <a:close/>
                <a:moveTo>
                  <a:pt x="90011" y="651986"/>
                </a:moveTo>
                <a:lnTo>
                  <a:pt x="78391" y="644747"/>
                </a:lnTo>
                <a:cubicBezTo>
                  <a:pt x="82582" y="637984"/>
                  <a:pt x="86963" y="631412"/>
                  <a:pt x="91440" y="624840"/>
                </a:cubicBezTo>
                <a:lnTo>
                  <a:pt x="102679" y="632651"/>
                </a:lnTo>
                <a:cubicBezTo>
                  <a:pt x="98298" y="639032"/>
                  <a:pt x="94012" y="645414"/>
                  <a:pt x="89916" y="651986"/>
                </a:cubicBezTo>
                <a:close/>
                <a:moveTo>
                  <a:pt x="1716405" y="615791"/>
                </a:moveTo>
                <a:cubicBezTo>
                  <a:pt x="1713834" y="608457"/>
                  <a:pt x="1711262" y="601123"/>
                  <a:pt x="1708594" y="593884"/>
                </a:cubicBezTo>
                <a:lnTo>
                  <a:pt x="1721453" y="589121"/>
                </a:lnTo>
                <a:cubicBezTo>
                  <a:pt x="1724215" y="596456"/>
                  <a:pt x="1726883" y="603885"/>
                  <a:pt x="1729454" y="611410"/>
                </a:cubicBezTo>
                <a:lnTo>
                  <a:pt x="1716500" y="615886"/>
                </a:lnTo>
                <a:close/>
                <a:moveTo>
                  <a:pt x="116396" y="613886"/>
                </a:moveTo>
                <a:lnTo>
                  <a:pt x="105537" y="605600"/>
                </a:lnTo>
                <a:cubicBezTo>
                  <a:pt x="110395" y="599313"/>
                  <a:pt x="115348" y="593122"/>
                  <a:pt x="120396" y="587026"/>
                </a:cubicBezTo>
                <a:lnTo>
                  <a:pt x="130874" y="595884"/>
                </a:lnTo>
                <a:cubicBezTo>
                  <a:pt x="125921" y="601790"/>
                  <a:pt x="121063" y="607790"/>
                  <a:pt x="116396" y="613982"/>
                </a:cubicBezTo>
                <a:close/>
                <a:moveTo>
                  <a:pt x="146209" y="578453"/>
                </a:moveTo>
                <a:lnTo>
                  <a:pt x="136208" y="569119"/>
                </a:lnTo>
                <a:cubicBezTo>
                  <a:pt x="141637" y="563309"/>
                  <a:pt x="147161" y="557594"/>
                  <a:pt x="152876" y="552069"/>
                </a:cubicBezTo>
                <a:lnTo>
                  <a:pt x="162401" y="561880"/>
                </a:lnTo>
                <a:cubicBezTo>
                  <a:pt x="156877" y="567214"/>
                  <a:pt x="151447" y="572738"/>
                  <a:pt x="146209" y="578453"/>
                </a:cubicBezTo>
                <a:close/>
                <a:moveTo>
                  <a:pt x="1700308" y="571976"/>
                </a:moveTo>
                <a:cubicBezTo>
                  <a:pt x="1697546" y="564737"/>
                  <a:pt x="1694688" y="557403"/>
                  <a:pt x="1691831" y="550164"/>
                </a:cubicBezTo>
                <a:lnTo>
                  <a:pt x="1704594" y="545116"/>
                </a:lnTo>
                <a:cubicBezTo>
                  <a:pt x="1707451" y="552450"/>
                  <a:pt x="1710309" y="559784"/>
                  <a:pt x="1713071" y="567023"/>
                </a:cubicBezTo>
                <a:lnTo>
                  <a:pt x="1700308" y="571881"/>
                </a:lnTo>
                <a:close/>
                <a:moveTo>
                  <a:pt x="179260" y="546163"/>
                </a:moveTo>
                <a:lnTo>
                  <a:pt x="170212" y="535877"/>
                </a:lnTo>
                <a:cubicBezTo>
                  <a:pt x="176213" y="530638"/>
                  <a:pt x="182308" y="525494"/>
                  <a:pt x="188500" y="520636"/>
                </a:cubicBezTo>
                <a:lnTo>
                  <a:pt x="196977" y="531400"/>
                </a:lnTo>
                <a:cubicBezTo>
                  <a:pt x="190976" y="536162"/>
                  <a:pt x="184976" y="541115"/>
                  <a:pt x="179260" y="546259"/>
                </a:cubicBezTo>
                <a:close/>
                <a:moveTo>
                  <a:pt x="1683163" y="528352"/>
                </a:moveTo>
                <a:cubicBezTo>
                  <a:pt x="1680210" y="521113"/>
                  <a:pt x="1677257" y="513874"/>
                  <a:pt x="1674305" y="506730"/>
                </a:cubicBezTo>
                <a:lnTo>
                  <a:pt x="1686973" y="501491"/>
                </a:lnTo>
                <a:cubicBezTo>
                  <a:pt x="1690021" y="508730"/>
                  <a:pt x="1692974" y="515969"/>
                  <a:pt x="1695926" y="523304"/>
                </a:cubicBezTo>
                <a:lnTo>
                  <a:pt x="1683258" y="528447"/>
                </a:lnTo>
                <a:close/>
                <a:moveTo>
                  <a:pt x="215551" y="517493"/>
                </a:moveTo>
                <a:lnTo>
                  <a:pt x="207645" y="506349"/>
                </a:lnTo>
                <a:cubicBezTo>
                  <a:pt x="214122" y="501777"/>
                  <a:pt x="220790" y="497300"/>
                  <a:pt x="227457" y="493109"/>
                </a:cubicBezTo>
                <a:lnTo>
                  <a:pt x="234791" y="504730"/>
                </a:lnTo>
                <a:cubicBezTo>
                  <a:pt x="228314" y="508825"/>
                  <a:pt x="221837" y="513112"/>
                  <a:pt x="215551" y="517588"/>
                </a:cubicBezTo>
                <a:close/>
                <a:moveTo>
                  <a:pt x="254699" y="492919"/>
                </a:moveTo>
                <a:lnTo>
                  <a:pt x="248031" y="480917"/>
                </a:lnTo>
                <a:cubicBezTo>
                  <a:pt x="254984" y="477012"/>
                  <a:pt x="262128" y="473392"/>
                  <a:pt x="269272" y="469963"/>
                </a:cubicBezTo>
                <a:lnTo>
                  <a:pt x="275177" y="482251"/>
                </a:lnTo>
                <a:cubicBezTo>
                  <a:pt x="268319" y="485584"/>
                  <a:pt x="261366" y="489109"/>
                  <a:pt x="254699" y="492919"/>
                </a:cubicBezTo>
                <a:close/>
                <a:moveTo>
                  <a:pt x="1665160" y="485204"/>
                </a:moveTo>
                <a:cubicBezTo>
                  <a:pt x="1662113" y="478060"/>
                  <a:pt x="1658969" y="470916"/>
                  <a:pt x="1655826" y="463772"/>
                </a:cubicBezTo>
                <a:lnTo>
                  <a:pt x="1668304" y="458248"/>
                </a:lnTo>
                <a:cubicBezTo>
                  <a:pt x="1671447" y="465392"/>
                  <a:pt x="1674685" y="472631"/>
                  <a:pt x="1677733" y="479869"/>
                </a:cubicBezTo>
                <a:lnTo>
                  <a:pt x="1665160" y="485299"/>
                </a:lnTo>
                <a:close/>
                <a:moveTo>
                  <a:pt x="296228" y="472821"/>
                </a:moveTo>
                <a:lnTo>
                  <a:pt x="290989" y="460153"/>
                </a:lnTo>
                <a:cubicBezTo>
                  <a:pt x="298323" y="457105"/>
                  <a:pt x="305753" y="454247"/>
                  <a:pt x="313182" y="451580"/>
                </a:cubicBezTo>
                <a:lnTo>
                  <a:pt x="317754" y="464439"/>
                </a:lnTo>
                <a:cubicBezTo>
                  <a:pt x="310515" y="467011"/>
                  <a:pt x="303276" y="469773"/>
                  <a:pt x="296132" y="472726"/>
                </a:cubicBezTo>
                <a:close/>
                <a:moveTo>
                  <a:pt x="339852" y="457295"/>
                </a:moveTo>
                <a:lnTo>
                  <a:pt x="335851" y="444151"/>
                </a:lnTo>
                <a:cubicBezTo>
                  <a:pt x="343376" y="441865"/>
                  <a:pt x="350996" y="439674"/>
                  <a:pt x="358712" y="437674"/>
                </a:cubicBezTo>
                <a:lnTo>
                  <a:pt x="362236" y="450913"/>
                </a:lnTo>
                <a:cubicBezTo>
                  <a:pt x="354711" y="452914"/>
                  <a:pt x="347281" y="455009"/>
                  <a:pt x="339852" y="457295"/>
                </a:cubicBezTo>
                <a:close/>
                <a:moveTo>
                  <a:pt x="384810" y="445389"/>
                </a:moveTo>
                <a:lnTo>
                  <a:pt x="381762" y="432054"/>
                </a:lnTo>
                <a:cubicBezTo>
                  <a:pt x="389477" y="430244"/>
                  <a:pt x="397192" y="428625"/>
                  <a:pt x="404908" y="427101"/>
                </a:cubicBezTo>
                <a:lnTo>
                  <a:pt x="407575" y="440531"/>
                </a:lnTo>
                <a:cubicBezTo>
                  <a:pt x="399955" y="442055"/>
                  <a:pt x="392335" y="443675"/>
                  <a:pt x="384810" y="445389"/>
                </a:cubicBezTo>
                <a:close/>
                <a:moveTo>
                  <a:pt x="1646206" y="442436"/>
                </a:moveTo>
                <a:cubicBezTo>
                  <a:pt x="1642968" y="435388"/>
                  <a:pt x="1639633" y="428339"/>
                  <a:pt x="1636300" y="421291"/>
                </a:cubicBezTo>
                <a:lnTo>
                  <a:pt x="1648682" y="415385"/>
                </a:lnTo>
                <a:cubicBezTo>
                  <a:pt x="1652111" y="422434"/>
                  <a:pt x="1655445" y="429578"/>
                  <a:pt x="1658683" y="436721"/>
                </a:cubicBezTo>
                <a:lnTo>
                  <a:pt x="1646206" y="442436"/>
                </a:lnTo>
                <a:close/>
                <a:moveTo>
                  <a:pt x="430530" y="436150"/>
                </a:moveTo>
                <a:lnTo>
                  <a:pt x="428149" y="422624"/>
                </a:lnTo>
                <a:cubicBezTo>
                  <a:pt x="435864" y="421291"/>
                  <a:pt x="443674" y="419957"/>
                  <a:pt x="451390" y="418719"/>
                </a:cubicBezTo>
                <a:lnTo>
                  <a:pt x="453581" y="432244"/>
                </a:lnTo>
                <a:cubicBezTo>
                  <a:pt x="445866" y="433483"/>
                  <a:pt x="438150" y="434816"/>
                  <a:pt x="430530" y="436150"/>
                </a:cubicBezTo>
                <a:close/>
                <a:moveTo>
                  <a:pt x="476726" y="428720"/>
                </a:moveTo>
                <a:lnTo>
                  <a:pt x="474726" y="415195"/>
                </a:lnTo>
                <a:cubicBezTo>
                  <a:pt x="482441" y="414052"/>
                  <a:pt x="490252" y="412909"/>
                  <a:pt x="498062" y="411861"/>
                </a:cubicBezTo>
                <a:lnTo>
                  <a:pt x="499967" y="425386"/>
                </a:lnTo>
                <a:cubicBezTo>
                  <a:pt x="492252" y="426530"/>
                  <a:pt x="484537" y="427577"/>
                  <a:pt x="476726" y="428720"/>
                </a:cubicBezTo>
                <a:close/>
                <a:moveTo>
                  <a:pt x="523208" y="422053"/>
                </a:moveTo>
                <a:lnTo>
                  <a:pt x="521303" y="408527"/>
                </a:lnTo>
                <a:lnTo>
                  <a:pt x="544544" y="405194"/>
                </a:lnTo>
                <a:lnTo>
                  <a:pt x="546544" y="418719"/>
                </a:lnTo>
                <a:lnTo>
                  <a:pt x="523304" y="422053"/>
                </a:lnTo>
                <a:close/>
                <a:moveTo>
                  <a:pt x="569785" y="415290"/>
                </a:moveTo>
                <a:lnTo>
                  <a:pt x="567690" y="401765"/>
                </a:lnTo>
                <a:cubicBezTo>
                  <a:pt x="575405" y="400621"/>
                  <a:pt x="583121" y="399383"/>
                  <a:pt x="590740" y="398050"/>
                </a:cubicBezTo>
                <a:lnTo>
                  <a:pt x="593026" y="411575"/>
                </a:lnTo>
                <a:cubicBezTo>
                  <a:pt x="585311" y="412909"/>
                  <a:pt x="577501" y="414147"/>
                  <a:pt x="569785" y="415290"/>
                </a:cubicBezTo>
                <a:close/>
                <a:moveTo>
                  <a:pt x="616267" y="407480"/>
                </a:moveTo>
                <a:lnTo>
                  <a:pt x="613696" y="394049"/>
                </a:lnTo>
                <a:cubicBezTo>
                  <a:pt x="621316" y="392621"/>
                  <a:pt x="628936" y="391096"/>
                  <a:pt x="636556" y="389477"/>
                </a:cubicBezTo>
                <a:lnTo>
                  <a:pt x="639413" y="402908"/>
                </a:lnTo>
                <a:cubicBezTo>
                  <a:pt x="631698" y="404527"/>
                  <a:pt x="623983" y="406146"/>
                  <a:pt x="616267" y="407575"/>
                </a:cubicBezTo>
                <a:close/>
                <a:moveTo>
                  <a:pt x="1625917" y="400240"/>
                </a:moveTo>
                <a:cubicBezTo>
                  <a:pt x="1622393" y="393287"/>
                  <a:pt x="1618869" y="386334"/>
                  <a:pt x="1615249" y="379381"/>
                </a:cubicBezTo>
                <a:lnTo>
                  <a:pt x="1627346" y="372999"/>
                </a:lnTo>
                <a:cubicBezTo>
                  <a:pt x="1630966" y="379952"/>
                  <a:pt x="1634585" y="387001"/>
                  <a:pt x="1638110" y="394049"/>
                </a:cubicBezTo>
                <a:lnTo>
                  <a:pt x="1625823" y="400145"/>
                </a:lnTo>
                <a:close/>
                <a:moveTo>
                  <a:pt x="662464" y="397383"/>
                </a:moveTo>
                <a:lnTo>
                  <a:pt x="659130" y="384048"/>
                </a:lnTo>
                <a:cubicBezTo>
                  <a:pt x="666655" y="382143"/>
                  <a:pt x="674084" y="380143"/>
                  <a:pt x="681514" y="378047"/>
                </a:cubicBezTo>
                <a:lnTo>
                  <a:pt x="685324" y="391192"/>
                </a:lnTo>
                <a:cubicBezTo>
                  <a:pt x="677799" y="393383"/>
                  <a:pt x="670084" y="395478"/>
                  <a:pt x="662464" y="397383"/>
                </a:cubicBezTo>
                <a:close/>
                <a:moveTo>
                  <a:pt x="708088" y="384143"/>
                </a:moveTo>
                <a:lnTo>
                  <a:pt x="703707" y="371189"/>
                </a:lnTo>
                <a:cubicBezTo>
                  <a:pt x="711041" y="368713"/>
                  <a:pt x="718280" y="366046"/>
                  <a:pt x="725424" y="363284"/>
                </a:cubicBezTo>
                <a:lnTo>
                  <a:pt x="730473" y="376047"/>
                </a:lnTo>
                <a:cubicBezTo>
                  <a:pt x="723138" y="379000"/>
                  <a:pt x="715613" y="381667"/>
                  <a:pt x="708088" y="384238"/>
                </a:cubicBezTo>
                <a:close/>
                <a:moveTo>
                  <a:pt x="752380" y="366522"/>
                </a:moveTo>
                <a:lnTo>
                  <a:pt x="746569" y="354140"/>
                </a:lnTo>
                <a:cubicBezTo>
                  <a:pt x="753618" y="350806"/>
                  <a:pt x="760571" y="347377"/>
                  <a:pt x="767144" y="343757"/>
                </a:cubicBezTo>
                <a:lnTo>
                  <a:pt x="773716" y="355759"/>
                </a:lnTo>
                <a:cubicBezTo>
                  <a:pt x="766858" y="359473"/>
                  <a:pt x="759714" y="363093"/>
                  <a:pt x="752380" y="366522"/>
                </a:cubicBezTo>
                <a:close/>
                <a:moveTo>
                  <a:pt x="1604296" y="358807"/>
                </a:moveTo>
                <a:cubicBezTo>
                  <a:pt x="1600581" y="351949"/>
                  <a:pt x="1596771" y="345186"/>
                  <a:pt x="1592866" y="338423"/>
                </a:cubicBezTo>
                <a:lnTo>
                  <a:pt x="1604772" y="331565"/>
                </a:lnTo>
                <a:cubicBezTo>
                  <a:pt x="1608677" y="338423"/>
                  <a:pt x="1612583" y="345281"/>
                  <a:pt x="1616298" y="352234"/>
                </a:cubicBezTo>
                <a:lnTo>
                  <a:pt x="1604296" y="358807"/>
                </a:lnTo>
                <a:close/>
                <a:moveTo>
                  <a:pt x="794385" y="343757"/>
                </a:moveTo>
                <a:lnTo>
                  <a:pt x="787051" y="332137"/>
                </a:lnTo>
                <a:cubicBezTo>
                  <a:pt x="792385" y="328708"/>
                  <a:pt x="797719" y="325184"/>
                  <a:pt x="802958" y="321373"/>
                </a:cubicBezTo>
                <a:lnTo>
                  <a:pt x="806006" y="319183"/>
                </a:lnTo>
                <a:lnTo>
                  <a:pt x="814102" y="330232"/>
                </a:lnTo>
                <a:lnTo>
                  <a:pt x="810863" y="332518"/>
                </a:lnTo>
                <a:cubicBezTo>
                  <a:pt x="805434" y="336423"/>
                  <a:pt x="799910" y="340138"/>
                  <a:pt x="794290" y="343662"/>
                </a:cubicBezTo>
                <a:close/>
                <a:moveTo>
                  <a:pt x="1580960" y="318325"/>
                </a:moveTo>
                <a:cubicBezTo>
                  <a:pt x="1576959" y="311658"/>
                  <a:pt x="1572863" y="305086"/>
                  <a:pt x="1568673" y="298513"/>
                </a:cubicBezTo>
                <a:lnTo>
                  <a:pt x="1580198" y="291179"/>
                </a:lnTo>
                <a:cubicBezTo>
                  <a:pt x="1584389" y="297847"/>
                  <a:pt x="1588580" y="304514"/>
                  <a:pt x="1592675" y="311277"/>
                </a:cubicBezTo>
                <a:lnTo>
                  <a:pt x="1580960" y="318325"/>
                </a:lnTo>
                <a:close/>
                <a:moveTo>
                  <a:pt x="832866" y="315373"/>
                </a:moveTo>
                <a:lnTo>
                  <a:pt x="824008" y="304895"/>
                </a:lnTo>
                <a:cubicBezTo>
                  <a:pt x="829723" y="300038"/>
                  <a:pt x="835533" y="294894"/>
                  <a:pt x="841153" y="289465"/>
                </a:cubicBezTo>
                <a:lnTo>
                  <a:pt x="850583" y="299371"/>
                </a:lnTo>
                <a:cubicBezTo>
                  <a:pt x="844677" y="304990"/>
                  <a:pt x="838676" y="310325"/>
                  <a:pt x="832771" y="315373"/>
                </a:cubicBezTo>
                <a:close/>
                <a:moveTo>
                  <a:pt x="867442" y="282607"/>
                </a:moveTo>
                <a:lnTo>
                  <a:pt x="857536" y="273177"/>
                </a:lnTo>
                <a:cubicBezTo>
                  <a:pt x="862870" y="267557"/>
                  <a:pt x="868108" y="261842"/>
                  <a:pt x="873252" y="256032"/>
                </a:cubicBezTo>
                <a:lnTo>
                  <a:pt x="883539" y="265081"/>
                </a:lnTo>
                <a:cubicBezTo>
                  <a:pt x="878300" y="270986"/>
                  <a:pt x="872966" y="276892"/>
                  <a:pt x="867442" y="282607"/>
                </a:cubicBezTo>
                <a:close/>
                <a:moveTo>
                  <a:pt x="1555909" y="278987"/>
                </a:moveTo>
                <a:cubicBezTo>
                  <a:pt x="1551527" y="272510"/>
                  <a:pt x="1547146" y="266129"/>
                  <a:pt x="1542574" y="259842"/>
                </a:cubicBezTo>
                <a:lnTo>
                  <a:pt x="1553718" y="251936"/>
                </a:lnTo>
                <a:cubicBezTo>
                  <a:pt x="1558290" y="258318"/>
                  <a:pt x="1562767" y="264890"/>
                  <a:pt x="1567244" y="271367"/>
                </a:cubicBezTo>
                <a:lnTo>
                  <a:pt x="1555909" y="278987"/>
                </a:lnTo>
                <a:close/>
                <a:moveTo>
                  <a:pt x="898969" y="247078"/>
                </a:moveTo>
                <a:lnTo>
                  <a:pt x="888492" y="238316"/>
                </a:lnTo>
                <a:cubicBezTo>
                  <a:pt x="893445" y="232315"/>
                  <a:pt x="898398" y="226314"/>
                  <a:pt x="903256" y="220218"/>
                </a:cubicBezTo>
                <a:lnTo>
                  <a:pt x="913924" y="228791"/>
                </a:lnTo>
                <a:cubicBezTo>
                  <a:pt x="908971" y="234982"/>
                  <a:pt x="904018" y="241078"/>
                  <a:pt x="898969" y="247078"/>
                </a:cubicBezTo>
                <a:close/>
                <a:moveTo>
                  <a:pt x="1528763" y="240983"/>
                </a:moveTo>
                <a:cubicBezTo>
                  <a:pt x="1524095" y="234791"/>
                  <a:pt x="1519238" y="228695"/>
                  <a:pt x="1514380" y="222599"/>
                </a:cubicBezTo>
                <a:lnTo>
                  <a:pt x="1525048" y="214027"/>
                </a:lnTo>
                <a:cubicBezTo>
                  <a:pt x="1530001" y="220218"/>
                  <a:pt x="1534858" y="226409"/>
                  <a:pt x="1539621" y="232696"/>
                </a:cubicBezTo>
                <a:lnTo>
                  <a:pt x="1528668" y="240983"/>
                </a:lnTo>
                <a:close/>
                <a:moveTo>
                  <a:pt x="928592" y="210407"/>
                </a:moveTo>
                <a:lnTo>
                  <a:pt x="917829" y="201930"/>
                </a:lnTo>
                <a:lnTo>
                  <a:pt x="932307" y="183451"/>
                </a:lnTo>
                <a:lnTo>
                  <a:pt x="943070" y="191929"/>
                </a:lnTo>
                <a:lnTo>
                  <a:pt x="928592" y="210407"/>
                </a:lnTo>
                <a:close/>
                <a:moveTo>
                  <a:pt x="1499521" y="204788"/>
                </a:moveTo>
                <a:cubicBezTo>
                  <a:pt x="1494473" y="198882"/>
                  <a:pt x="1489329" y="193072"/>
                  <a:pt x="1484091" y="187452"/>
                </a:cubicBezTo>
                <a:lnTo>
                  <a:pt x="1494187" y="178213"/>
                </a:lnTo>
                <a:cubicBezTo>
                  <a:pt x="1499521" y="184023"/>
                  <a:pt x="1504760" y="189928"/>
                  <a:pt x="1509998" y="195929"/>
                </a:cubicBezTo>
                <a:lnTo>
                  <a:pt x="1499616" y="204883"/>
                </a:lnTo>
                <a:close/>
                <a:moveTo>
                  <a:pt x="957644" y="173546"/>
                </a:moveTo>
                <a:lnTo>
                  <a:pt x="946976" y="164973"/>
                </a:lnTo>
                <a:cubicBezTo>
                  <a:pt x="951929" y="158877"/>
                  <a:pt x="956881" y="152686"/>
                  <a:pt x="961930" y="146685"/>
                </a:cubicBezTo>
                <a:lnTo>
                  <a:pt x="972503" y="155448"/>
                </a:lnTo>
                <a:cubicBezTo>
                  <a:pt x="967549" y="161449"/>
                  <a:pt x="962597" y="167449"/>
                  <a:pt x="957739" y="173546"/>
                </a:cubicBezTo>
                <a:close/>
                <a:moveTo>
                  <a:pt x="1467993" y="170593"/>
                </a:moveTo>
                <a:cubicBezTo>
                  <a:pt x="1462564" y="165068"/>
                  <a:pt x="1457039" y="159734"/>
                  <a:pt x="1451325" y="154400"/>
                </a:cubicBezTo>
                <a:lnTo>
                  <a:pt x="1460659" y="144399"/>
                </a:lnTo>
                <a:cubicBezTo>
                  <a:pt x="1466469" y="149828"/>
                  <a:pt x="1472089" y="155353"/>
                  <a:pt x="1477708" y="160972"/>
                </a:cubicBezTo>
                <a:lnTo>
                  <a:pt x="1467993" y="170593"/>
                </a:lnTo>
                <a:close/>
                <a:moveTo>
                  <a:pt x="1434179" y="138874"/>
                </a:moveTo>
                <a:cubicBezTo>
                  <a:pt x="1428369" y="133826"/>
                  <a:pt x="1422368" y="128873"/>
                  <a:pt x="1416367" y="124016"/>
                </a:cubicBezTo>
                <a:lnTo>
                  <a:pt x="1424940" y="113347"/>
                </a:lnTo>
                <a:cubicBezTo>
                  <a:pt x="1431132" y="118300"/>
                  <a:pt x="1437227" y="123349"/>
                  <a:pt x="1443133" y="128492"/>
                </a:cubicBezTo>
                <a:lnTo>
                  <a:pt x="1434179" y="138874"/>
                </a:lnTo>
                <a:close/>
                <a:moveTo>
                  <a:pt x="987552" y="137731"/>
                </a:moveTo>
                <a:lnTo>
                  <a:pt x="977265" y="128683"/>
                </a:lnTo>
                <a:lnTo>
                  <a:pt x="979456" y="126206"/>
                </a:lnTo>
                <a:cubicBezTo>
                  <a:pt x="983742" y="121348"/>
                  <a:pt x="988600" y="116396"/>
                  <a:pt x="993838" y="111347"/>
                </a:cubicBezTo>
                <a:lnTo>
                  <a:pt x="1003363" y="121158"/>
                </a:lnTo>
                <a:cubicBezTo>
                  <a:pt x="998410" y="126016"/>
                  <a:pt x="993838" y="130778"/>
                  <a:pt x="989743" y="135255"/>
                </a:cubicBezTo>
                <a:lnTo>
                  <a:pt x="987552" y="137731"/>
                </a:lnTo>
                <a:close/>
                <a:moveTo>
                  <a:pt x="1397984" y="109919"/>
                </a:moveTo>
                <a:cubicBezTo>
                  <a:pt x="1391793" y="105346"/>
                  <a:pt x="1385506" y="100965"/>
                  <a:pt x="1379030" y="96583"/>
                </a:cubicBezTo>
                <a:lnTo>
                  <a:pt x="1386649" y="85153"/>
                </a:lnTo>
                <a:cubicBezTo>
                  <a:pt x="1393222" y="89535"/>
                  <a:pt x="1399699" y="94107"/>
                  <a:pt x="1406081" y="98774"/>
                </a:cubicBezTo>
                <a:lnTo>
                  <a:pt x="1397984" y="109823"/>
                </a:lnTo>
                <a:close/>
                <a:moveTo>
                  <a:pt x="1020508" y="105632"/>
                </a:moveTo>
                <a:lnTo>
                  <a:pt x="1011650" y="95155"/>
                </a:lnTo>
                <a:cubicBezTo>
                  <a:pt x="1017556" y="90106"/>
                  <a:pt x="1023747" y="85153"/>
                  <a:pt x="1030224" y="80200"/>
                </a:cubicBezTo>
                <a:lnTo>
                  <a:pt x="1038511" y="91059"/>
                </a:lnTo>
                <a:cubicBezTo>
                  <a:pt x="1032225" y="95821"/>
                  <a:pt x="1026224" y="100679"/>
                  <a:pt x="1020508" y="105537"/>
                </a:cubicBezTo>
                <a:close/>
                <a:moveTo>
                  <a:pt x="1366743" y="88582"/>
                </a:moveTo>
                <a:lnTo>
                  <a:pt x="1346930" y="76009"/>
                </a:lnTo>
                <a:lnTo>
                  <a:pt x="1354265" y="64389"/>
                </a:lnTo>
                <a:lnTo>
                  <a:pt x="1374172" y="76962"/>
                </a:lnTo>
                <a:lnTo>
                  <a:pt x="1366838" y="88582"/>
                </a:lnTo>
                <a:close/>
                <a:moveTo>
                  <a:pt x="1057275" y="77533"/>
                </a:moveTo>
                <a:lnTo>
                  <a:pt x="1049465" y="66294"/>
                </a:lnTo>
                <a:cubicBezTo>
                  <a:pt x="1055942" y="61817"/>
                  <a:pt x="1062609" y="57436"/>
                  <a:pt x="1069372" y="53245"/>
                </a:cubicBezTo>
                <a:lnTo>
                  <a:pt x="1076611" y="64865"/>
                </a:lnTo>
                <a:cubicBezTo>
                  <a:pt x="1070039" y="68961"/>
                  <a:pt x="1063466" y="73247"/>
                  <a:pt x="1057180" y="77533"/>
                </a:cubicBezTo>
                <a:close/>
                <a:moveTo>
                  <a:pt x="1327023" y="63532"/>
                </a:moveTo>
                <a:lnTo>
                  <a:pt x="1307211" y="50959"/>
                </a:lnTo>
                <a:lnTo>
                  <a:pt x="1314545" y="39338"/>
                </a:lnTo>
                <a:lnTo>
                  <a:pt x="1334357" y="51911"/>
                </a:lnTo>
                <a:lnTo>
                  <a:pt x="1327023" y="63532"/>
                </a:lnTo>
                <a:close/>
                <a:moveTo>
                  <a:pt x="1096613" y="53054"/>
                </a:moveTo>
                <a:lnTo>
                  <a:pt x="1089946" y="41053"/>
                </a:lnTo>
                <a:cubicBezTo>
                  <a:pt x="1096899" y="37147"/>
                  <a:pt x="1103948" y="33433"/>
                  <a:pt x="1111091" y="30004"/>
                </a:cubicBezTo>
                <a:lnTo>
                  <a:pt x="1117092" y="42291"/>
                </a:lnTo>
                <a:cubicBezTo>
                  <a:pt x="1110234" y="45625"/>
                  <a:pt x="1103376" y="49244"/>
                  <a:pt x="1096613" y="53054"/>
                </a:cubicBezTo>
                <a:close/>
                <a:moveTo>
                  <a:pt x="1287304" y="38481"/>
                </a:moveTo>
                <a:lnTo>
                  <a:pt x="1267397" y="25908"/>
                </a:lnTo>
                <a:lnTo>
                  <a:pt x="1274731" y="14288"/>
                </a:lnTo>
                <a:lnTo>
                  <a:pt x="1294543" y="26860"/>
                </a:lnTo>
                <a:lnTo>
                  <a:pt x="1287208" y="38481"/>
                </a:lnTo>
                <a:close/>
                <a:moveTo>
                  <a:pt x="1138047" y="32861"/>
                </a:moveTo>
                <a:lnTo>
                  <a:pt x="1132809" y="20193"/>
                </a:lnTo>
                <a:cubicBezTo>
                  <a:pt x="1140428" y="17050"/>
                  <a:pt x="1147953" y="14192"/>
                  <a:pt x="1155287" y="11716"/>
                </a:cubicBezTo>
                <a:lnTo>
                  <a:pt x="1159669" y="24670"/>
                </a:lnTo>
                <a:cubicBezTo>
                  <a:pt x="1152715" y="27051"/>
                  <a:pt x="1145382" y="29718"/>
                  <a:pt x="1138143" y="32766"/>
                </a:cubicBezTo>
                <a:close/>
                <a:moveTo>
                  <a:pt x="1181576" y="18478"/>
                </a:moveTo>
                <a:lnTo>
                  <a:pt x="1178433" y="5144"/>
                </a:lnTo>
                <a:cubicBezTo>
                  <a:pt x="1186624" y="3239"/>
                  <a:pt x="1194721" y="1810"/>
                  <a:pt x="1202341" y="952"/>
                </a:cubicBezTo>
                <a:lnTo>
                  <a:pt x="1203865" y="14573"/>
                </a:lnTo>
                <a:cubicBezTo>
                  <a:pt x="1196721" y="15335"/>
                  <a:pt x="1189292" y="16669"/>
                  <a:pt x="1181576" y="18574"/>
                </a:cubicBezTo>
                <a:close/>
                <a:moveTo>
                  <a:pt x="1247870" y="17145"/>
                </a:moveTo>
                <a:cubicBezTo>
                  <a:pt x="1241203" y="15240"/>
                  <a:pt x="1233964" y="14097"/>
                  <a:pt x="1226249" y="13716"/>
                </a:cubicBezTo>
                <a:lnTo>
                  <a:pt x="1226916" y="0"/>
                </a:lnTo>
                <a:cubicBezTo>
                  <a:pt x="1235678" y="476"/>
                  <a:pt x="1243965" y="1810"/>
                  <a:pt x="1251585" y="4000"/>
                </a:cubicBezTo>
                <a:lnTo>
                  <a:pt x="1247775" y="17145"/>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Google Shape;517;p55"/>
          <p:cNvSpPr/>
          <p:nvPr/>
        </p:nvSpPr>
        <p:spPr>
          <a:xfrm>
            <a:off x="4182480" y="417960"/>
            <a:ext cx="5873040" cy="4307040"/>
          </a:xfrm>
          <a:prstGeom prst="ellipse">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253" name="PlaceHolder 1"/>
          <p:cNvSpPr>
            <a:spLocks noGrp="1"/>
          </p:cNvSpPr>
          <p:nvPr>
            <p:ph type="title"/>
          </p:nvPr>
        </p:nvSpPr>
        <p:spPr>
          <a:xfrm>
            <a:off x="723960" y="1066680"/>
            <a:ext cx="2990520" cy="18093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500" b="0" strike="noStrike" spc="-1">
                <a:solidFill>
                  <a:schemeClr val="lt1"/>
                </a:solidFill>
                <a:latin typeface="Caveat Brush"/>
                <a:ea typeface="Caveat Brush"/>
              </a:rPr>
              <a:t>Email analysis features</a:t>
            </a:r>
            <a:endParaRPr lang="fr-FR" sz="3500" b="0" strike="noStrike" spc="-1">
              <a:solidFill>
                <a:schemeClr val="dk1"/>
              </a:solidFill>
              <a:latin typeface="Arial"/>
            </a:endParaRPr>
          </a:p>
        </p:txBody>
      </p:sp>
      <p:sp>
        <p:nvSpPr>
          <p:cNvPr id="254" name="PlaceHolder 2"/>
          <p:cNvSpPr>
            <a:spLocks noGrp="1"/>
          </p:cNvSpPr>
          <p:nvPr>
            <p:ph type="subTitle"/>
          </p:nvPr>
        </p:nvSpPr>
        <p:spPr>
          <a:xfrm>
            <a:off x="723960" y="2952720"/>
            <a:ext cx="2990520" cy="1114200"/>
          </a:xfrm>
          <a:prstGeom prst="rect">
            <a:avLst/>
          </a:prstGeom>
          <a:noFill/>
          <a:ln w="0">
            <a:noFill/>
          </a:ln>
        </p:spPr>
        <p:txBody>
          <a:bodyPr lIns="91440" tIns="91440" rIns="91440" bIns="91440" anchor="t">
            <a:normAutofit fontScale="74983" lnSpcReduction="20000"/>
          </a:bodyPr>
          <a:lstStyle/>
          <a:p>
            <a:pPr indent="0">
              <a:lnSpc>
                <a:spcPct val="100000"/>
              </a:lnSpc>
              <a:spcAft>
                <a:spcPts val="1599"/>
              </a:spcAft>
              <a:buNone/>
              <a:tabLst>
                <a:tab pos="0" algn="l"/>
              </a:tabLst>
            </a:pPr>
            <a:r>
              <a:rPr lang="en" sz="1400" b="0" strike="noStrike" spc="-1">
                <a:solidFill>
                  <a:schemeClr val="lt1"/>
                </a:solidFill>
                <a:latin typeface="Albert Sans"/>
                <a:ea typeface="Albert Sans"/>
              </a:rPr>
              <a:t>The app will incorporate email analysis features that utilize machine learning algorithms to assess the legitimacy of incoming job-related emails. It will analyze the sender's email address, check for common scam language, and evaluate attachments for potential malware, thereby providing users with a comprehensive risk assessment of each email.</a:t>
            </a:r>
            <a:endParaRPr lang="en-US" sz="1400" b="0" strike="noStrike" spc="-1">
              <a:solidFill>
                <a:srgbClr val="000000"/>
              </a:solidFill>
              <a:latin typeface="OpenSymbol"/>
            </a:endParaRPr>
          </a:p>
        </p:txBody>
      </p:sp>
      <p:sp>
        <p:nvSpPr>
          <p:cNvPr id="255" name="Google Shape;520;p55"/>
          <p:cNvSpPr/>
          <p:nvPr/>
        </p:nvSpPr>
        <p:spPr>
          <a:xfrm rot="2200200">
            <a:off x="4473720" y="3559320"/>
            <a:ext cx="1180080" cy="1366560"/>
          </a:xfrm>
          <a:custGeom>
            <a:avLst/>
            <a:gdLst>
              <a:gd name="textAreaLeft" fmla="*/ 0 w 1180080"/>
              <a:gd name="textAreaRight" fmla="*/ 1180440 w 1180080"/>
              <a:gd name="textAreaTop" fmla="*/ 0 h 1366560"/>
              <a:gd name="textAreaBottom" fmla="*/ 1366920 h 1366560"/>
            </a:gdLst>
            <a:ahLst/>
            <a:cxnLst/>
            <a:rect l="textAreaLeft" t="textAreaTop" r="textAreaRight" b="textAreaBottom"/>
            <a:pathLst>
              <a:path w="1075931" h="1245984">
                <a:moveTo>
                  <a:pt x="928294" y="352444"/>
                </a:moveTo>
                <a:cubicBezTo>
                  <a:pt x="982968" y="292056"/>
                  <a:pt x="1032403" y="226714"/>
                  <a:pt x="1075932" y="157563"/>
                </a:cubicBezTo>
                <a:cubicBezTo>
                  <a:pt x="986587" y="92888"/>
                  <a:pt x="880193" y="58122"/>
                  <a:pt x="773894" y="31262"/>
                </a:cubicBezTo>
                <a:cubicBezTo>
                  <a:pt x="694170" y="11164"/>
                  <a:pt x="612255" y="-5029"/>
                  <a:pt x="530435" y="1448"/>
                </a:cubicBezTo>
                <a:cubicBezTo>
                  <a:pt x="390322" y="12592"/>
                  <a:pt x="260211" y="91079"/>
                  <a:pt x="167152" y="198901"/>
                </a:cubicBezTo>
                <a:cubicBezTo>
                  <a:pt x="29325" y="358540"/>
                  <a:pt x="-31349" y="586759"/>
                  <a:pt x="15799" y="794309"/>
                </a:cubicBezTo>
                <a:cubicBezTo>
                  <a:pt x="62948" y="1001764"/>
                  <a:pt x="219444" y="1181405"/>
                  <a:pt x="417659" y="1245985"/>
                </a:cubicBezTo>
                <a:cubicBezTo>
                  <a:pt x="472523" y="1153592"/>
                  <a:pt x="527387" y="1061105"/>
                  <a:pt x="582251" y="968712"/>
                </a:cubicBezTo>
                <a:cubicBezTo>
                  <a:pt x="460807" y="931755"/>
                  <a:pt x="350794" y="844792"/>
                  <a:pt x="301930" y="725063"/>
                </a:cubicBezTo>
                <a:cubicBezTo>
                  <a:pt x="253067" y="605429"/>
                  <a:pt x="274594" y="454171"/>
                  <a:pt x="367367" y="365779"/>
                </a:cubicBezTo>
                <a:cubicBezTo>
                  <a:pt x="436900" y="299485"/>
                  <a:pt x="537007" y="274244"/>
                  <a:pt x="631876" y="280912"/>
                </a:cubicBezTo>
                <a:cubicBezTo>
                  <a:pt x="726650" y="287579"/>
                  <a:pt x="817328" y="323107"/>
                  <a:pt x="928199" y="35254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6" name="Google Shape;521;p55"/>
          <p:cNvSpPr/>
          <p:nvPr/>
        </p:nvSpPr>
        <p:spPr>
          <a:xfrm rot="5400000">
            <a:off x="5965920" y="-329760"/>
            <a:ext cx="1393920" cy="1229040"/>
          </a:xfrm>
          <a:custGeom>
            <a:avLst/>
            <a:gdLst>
              <a:gd name="textAreaLeft" fmla="*/ 0 w 1393920"/>
              <a:gd name="textAreaRight" fmla="*/ 1394280 w 1393920"/>
              <a:gd name="textAreaTop" fmla="*/ 0 h 1229040"/>
              <a:gd name="textAreaBottom" fmla="*/ 1229400 h 1229040"/>
            </a:gdLst>
            <a:ahLst/>
            <a:cxnLst/>
            <a:rect l="textAreaLeft" t="textAreaTop" r="textAreaRight" b="textAreaBottom"/>
            <a:pathLst>
              <a:path w="579097" h="510716">
                <a:moveTo>
                  <a:pt x="210945" y="39399"/>
                </a:moveTo>
                <a:cubicBezTo>
                  <a:pt x="111789" y="86929"/>
                  <a:pt x="35780" y="180083"/>
                  <a:pt x="9110" y="286668"/>
                </a:cubicBezTo>
                <a:cubicBezTo>
                  <a:pt x="-1749" y="330102"/>
                  <a:pt x="-4606" y="376870"/>
                  <a:pt x="10062" y="419161"/>
                </a:cubicBezTo>
                <a:cubicBezTo>
                  <a:pt x="24731" y="461452"/>
                  <a:pt x="59211" y="498504"/>
                  <a:pt x="102931" y="508124"/>
                </a:cubicBezTo>
                <a:cubicBezTo>
                  <a:pt x="170749" y="522983"/>
                  <a:pt x="234662" y="471453"/>
                  <a:pt x="278572" y="417827"/>
                </a:cubicBezTo>
                <a:cubicBezTo>
                  <a:pt x="322577" y="364106"/>
                  <a:pt x="363630" y="301051"/>
                  <a:pt x="429257" y="278476"/>
                </a:cubicBezTo>
                <a:cubicBezTo>
                  <a:pt x="453546" y="270094"/>
                  <a:pt x="479740" y="267999"/>
                  <a:pt x="503552" y="258188"/>
                </a:cubicBezTo>
                <a:cubicBezTo>
                  <a:pt x="589944" y="222469"/>
                  <a:pt x="606708" y="90548"/>
                  <a:pt x="530508" y="36541"/>
                </a:cubicBezTo>
                <a:cubicBezTo>
                  <a:pt x="446974" y="-22609"/>
                  <a:pt x="295907" y="-1273"/>
                  <a:pt x="211040" y="3939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Google Shape;303;p41"/>
          <p:cNvSpPr/>
          <p:nvPr/>
        </p:nvSpPr>
        <p:spPr>
          <a:xfrm rot="8381400">
            <a:off x="-1058040" y="-644400"/>
            <a:ext cx="4253040" cy="3456000"/>
          </a:xfrm>
          <a:custGeom>
            <a:avLst/>
            <a:gdLst>
              <a:gd name="textAreaLeft" fmla="*/ 0 w 4253040"/>
              <a:gd name="textAreaRight" fmla="*/ 4253400 w 4253040"/>
              <a:gd name="textAreaTop" fmla="*/ 0 h 3456000"/>
              <a:gd name="textAreaBottom" fmla="*/ 3456360 h 3456000"/>
            </a:gdLst>
            <a:ahLst/>
            <a:cxnLst/>
            <a:rect l="textAreaLeft" t="textAreaTop" r="textAreaRight" b="textAreaBottom"/>
            <a:pathLst>
              <a:path w="1930774" h="1568974">
                <a:moveTo>
                  <a:pt x="11419" y="1021325"/>
                </a:moveTo>
                <a:cubicBezTo>
                  <a:pt x="-43064" y="785677"/>
                  <a:pt x="102383" y="500975"/>
                  <a:pt x="341841" y="467542"/>
                </a:cubicBezTo>
                <a:cubicBezTo>
                  <a:pt x="471953" y="449445"/>
                  <a:pt x="607398" y="503166"/>
                  <a:pt x="733985" y="467923"/>
                </a:cubicBezTo>
                <a:cubicBezTo>
                  <a:pt x="949917" y="407820"/>
                  <a:pt x="1030689" y="127690"/>
                  <a:pt x="1233477" y="32154"/>
                </a:cubicBezTo>
                <a:cubicBezTo>
                  <a:pt x="1407689" y="-49951"/>
                  <a:pt x="1623621" y="34726"/>
                  <a:pt x="1752113" y="178268"/>
                </a:cubicBezTo>
                <a:cubicBezTo>
                  <a:pt x="1937755" y="385627"/>
                  <a:pt x="1978236" y="702714"/>
                  <a:pt x="1875843" y="961509"/>
                </a:cubicBezTo>
                <a:cubicBezTo>
                  <a:pt x="1773449" y="1220303"/>
                  <a:pt x="1541610" y="1417661"/>
                  <a:pt x="1277577" y="1505672"/>
                </a:cubicBezTo>
                <a:cubicBezTo>
                  <a:pt x="832950" y="1653786"/>
                  <a:pt x="136482" y="1561298"/>
                  <a:pt x="11514" y="102123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8" name="PlaceHolder 1"/>
          <p:cNvSpPr>
            <a:spLocks noGrp="1"/>
          </p:cNvSpPr>
          <p:nvPr>
            <p:ph type="title"/>
          </p:nvPr>
        </p:nvSpPr>
        <p:spPr>
          <a:xfrm>
            <a:off x="2133720" y="1457280"/>
            <a:ext cx="4876560" cy="1456920"/>
          </a:xfrm>
          <a:prstGeom prst="rect">
            <a:avLst/>
          </a:prstGeom>
          <a:noFill/>
          <a:ln w="0">
            <a:noFill/>
          </a:ln>
        </p:spPr>
        <p:txBody>
          <a:bodyPr lIns="91440" tIns="91440" rIns="91440" bIns="91440" anchor="b">
            <a:normAutofit fontScale="46766" lnSpcReduction="10000"/>
          </a:bodyPr>
          <a:lstStyle/>
          <a:p>
            <a:pPr indent="0" algn="ctr">
              <a:lnSpc>
                <a:spcPct val="100000"/>
              </a:lnSpc>
              <a:buNone/>
              <a:tabLst>
                <a:tab pos="0" algn="l"/>
              </a:tabLst>
            </a:pPr>
            <a:r>
              <a:rPr lang="en" sz="9600" b="0" strike="noStrike" spc="-1">
                <a:solidFill>
                  <a:schemeClr val="accent1"/>
                </a:solidFill>
                <a:latin typeface="Caveat Brush"/>
                <a:ea typeface="Caveat Brush"/>
              </a:rPr>
              <a:t>Risk detection methods</a:t>
            </a:r>
            <a:endParaRPr lang="fr-FR" sz="9600" b="0" strike="noStrike" spc="-1">
              <a:solidFill>
                <a:schemeClr val="dk1"/>
              </a:solidFill>
              <a:latin typeface="Arial"/>
            </a:endParaRPr>
          </a:p>
        </p:txBody>
      </p:sp>
      <p:sp>
        <p:nvSpPr>
          <p:cNvPr id="259" name="PlaceHolder 2"/>
          <p:cNvSpPr>
            <a:spLocks noGrp="1"/>
          </p:cNvSpPr>
          <p:nvPr>
            <p:ph type="subTitle"/>
          </p:nvPr>
        </p:nvSpPr>
        <p:spPr>
          <a:xfrm>
            <a:off x="2133720" y="3009960"/>
            <a:ext cx="4876560" cy="666360"/>
          </a:xfrm>
          <a:prstGeom prst="rect">
            <a:avLst/>
          </a:prstGeom>
          <a:noFill/>
          <a:ln w="0">
            <a:noFill/>
          </a:ln>
        </p:spPr>
        <p:txBody>
          <a:bodyPr lIns="91440" tIns="91440" rIns="91440" bIns="91440" anchor="t">
            <a:normAutofit fontScale="55668" lnSpcReduction="10000"/>
          </a:bodyPr>
          <a:lstStyle/>
          <a:p>
            <a:pPr indent="0" algn="ctr">
              <a:lnSpc>
                <a:spcPct val="100000"/>
              </a:lnSpc>
              <a:buNone/>
              <a:tabLst>
                <a:tab pos="0" algn="l"/>
              </a:tabLst>
            </a:pPr>
            <a:r>
              <a:rPr lang="en" sz="1600" b="0" strike="noStrike" spc="-1">
                <a:solidFill>
                  <a:schemeClr val="accent1"/>
                </a:solidFill>
                <a:latin typeface="Albert Sans"/>
                <a:ea typeface="Albert Sans"/>
              </a:rPr>
              <a:t>Risk detection methods will include various techniques such as blacklisting known scam domains, verifying employer details through automated checks, and utilizing pattern recognition to flag emails with characteristics of previous scams. Implementing these methods will help minimize false negatives and enhance overall security.</a:t>
            </a:r>
            <a:endParaRPr lang="en-US" sz="1600" b="0" strike="noStrike" spc="-1">
              <a:solidFill>
                <a:srgbClr val="FFFFFF"/>
              </a:solidFill>
              <a:latin typeface="OpenSymbol"/>
            </a:endParaRPr>
          </a:p>
        </p:txBody>
      </p:sp>
      <p:sp>
        <p:nvSpPr>
          <p:cNvPr id="260" name="Google Shape;306;p41"/>
          <p:cNvSpPr/>
          <p:nvPr/>
        </p:nvSpPr>
        <p:spPr>
          <a:xfrm rot="2532600">
            <a:off x="3353040" y="327960"/>
            <a:ext cx="736560" cy="649440"/>
          </a:xfrm>
          <a:custGeom>
            <a:avLst/>
            <a:gdLst>
              <a:gd name="textAreaLeft" fmla="*/ 0 w 736560"/>
              <a:gd name="textAreaRight" fmla="*/ 736920 w 736560"/>
              <a:gd name="textAreaTop" fmla="*/ 0 h 649440"/>
              <a:gd name="textAreaBottom" fmla="*/ 649800 h 649440"/>
            </a:gdLst>
            <a:ahLst/>
            <a:cxnLst/>
            <a:rect l="textAreaLeft" t="textAreaTop" r="textAreaRight" b="textAreaBottom"/>
            <a:pathLst>
              <a:path w="579097" h="510716">
                <a:moveTo>
                  <a:pt x="210945" y="39399"/>
                </a:moveTo>
                <a:cubicBezTo>
                  <a:pt x="111789" y="86929"/>
                  <a:pt x="35780" y="180083"/>
                  <a:pt x="9110" y="286668"/>
                </a:cubicBezTo>
                <a:cubicBezTo>
                  <a:pt x="-1749" y="330102"/>
                  <a:pt x="-4606" y="376870"/>
                  <a:pt x="10062" y="419161"/>
                </a:cubicBezTo>
                <a:cubicBezTo>
                  <a:pt x="24731" y="461452"/>
                  <a:pt x="59211" y="498504"/>
                  <a:pt x="102931" y="508124"/>
                </a:cubicBezTo>
                <a:cubicBezTo>
                  <a:pt x="170749" y="522983"/>
                  <a:pt x="234662" y="471453"/>
                  <a:pt x="278572" y="417827"/>
                </a:cubicBezTo>
                <a:cubicBezTo>
                  <a:pt x="322577" y="364106"/>
                  <a:pt x="363630" y="301051"/>
                  <a:pt x="429257" y="278476"/>
                </a:cubicBezTo>
                <a:cubicBezTo>
                  <a:pt x="453546" y="270094"/>
                  <a:pt x="479740" y="267999"/>
                  <a:pt x="503552" y="258188"/>
                </a:cubicBezTo>
                <a:cubicBezTo>
                  <a:pt x="589944" y="222469"/>
                  <a:pt x="606708" y="90548"/>
                  <a:pt x="530508" y="36541"/>
                </a:cubicBezTo>
                <a:cubicBezTo>
                  <a:pt x="446974" y="-22609"/>
                  <a:pt x="295907" y="-1273"/>
                  <a:pt x="211040" y="39399"/>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1" name="Google Shape;307;p41"/>
          <p:cNvSpPr/>
          <p:nvPr/>
        </p:nvSpPr>
        <p:spPr>
          <a:xfrm rot="9907200">
            <a:off x="1063800" y="-408600"/>
            <a:ext cx="2714760" cy="2418840"/>
          </a:xfrm>
          <a:custGeom>
            <a:avLst/>
            <a:gdLst>
              <a:gd name="textAreaLeft" fmla="*/ 0 w 2714760"/>
              <a:gd name="textAreaRight" fmla="*/ 2715120 w 2714760"/>
              <a:gd name="textAreaTop" fmla="*/ 0 h 2418840"/>
              <a:gd name="textAreaBottom" fmla="*/ 2419200 h 2418840"/>
            </a:gdLst>
            <a:ahLst/>
            <a:cxnLst/>
            <a:rect l="textAreaLeft" t="textAreaTop" r="textAreaRight" b="textAreaBottom"/>
            <a:pathLst>
              <a:path w="1776031" h="1582483">
                <a:moveTo>
                  <a:pt x="804196" y="1582484"/>
                </a:moveTo>
                <a:lnTo>
                  <a:pt x="804196" y="1568768"/>
                </a:lnTo>
                <a:cubicBezTo>
                  <a:pt x="811911" y="1568768"/>
                  <a:pt x="819722" y="1568768"/>
                  <a:pt x="827532" y="1568482"/>
                </a:cubicBezTo>
                <a:lnTo>
                  <a:pt x="827818" y="1582198"/>
                </a:lnTo>
                <a:cubicBezTo>
                  <a:pt x="819912" y="1582388"/>
                  <a:pt x="812101" y="1582484"/>
                  <a:pt x="804196" y="1582484"/>
                </a:cubicBezTo>
                <a:close/>
                <a:moveTo>
                  <a:pt x="780574" y="1582293"/>
                </a:moveTo>
                <a:cubicBezTo>
                  <a:pt x="772668" y="1582103"/>
                  <a:pt x="764858" y="1581912"/>
                  <a:pt x="756952" y="1581531"/>
                </a:cubicBezTo>
                <a:lnTo>
                  <a:pt x="757523" y="1567815"/>
                </a:lnTo>
                <a:cubicBezTo>
                  <a:pt x="765334" y="1568101"/>
                  <a:pt x="773049" y="1568387"/>
                  <a:pt x="780860" y="1568577"/>
                </a:cubicBezTo>
                <a:lnTo>
                  <a:pt x="780574" y="1582293"/>
                </a:lnTo>
                <a:close/>
                <a:moveTo>
                  <a:pt x="851440" y="1581531"/>
                </a:moveTo>
                <a:lnTo>
                  <a:pt x="850868" y="1567815"/>
                </a:lnTo>
                <a:cubicBezTo>
                  <a:pt x="858679" y="1567529"/>
                  <a:pt x="866394" y="1567053"/>
                  <a:pt x="874205" y="1566577"/>
                </a:cubicBezTo>
                <a:lnTo>
                  <a:pt x="875062" y="1580293"/>
                </a:lnTo>
                <a:cubicBezTo>
                  <a:pt x="867156" y="1580769"/>
                  <a:pt x="859346" y="1581150"/>
                  <a:pt x="851440" y="1581531"/>
                </a:cubicBezTo>
                <a:close/>
                <a:moveTo>
                  <a:pt x="733330" y="1580293"/>
                </a:moveTo>
                <a:cubicBezTo>
                  <a:pt x="725424" y="1579817"/>
                  <a:pt x="717613" y="1579150"/>
                  <a:pt x="709708" y="1578483"/>
                </a:cubicBezTo>
                <a:lnTo>
                  <a:pt x="710851" y="1564862"/>
                </a:lnTo>
                <a:cubicBezTo>
                  <a:pt x="718566" y="1565529"/>
                  <a:pt x="726376" y="1566101"/>
                  <a:pt x="734092" y="1566577"/>
                </a:cubicBezTo>
                <a:lnTo>
                  <a:pt x="733235" y="1580293"/>
                </a:lnTo>
                <a:close/>
                <a:moveTo>
                  <a:pt x="898588" y="1578578"/>
                </a:moveTo>
                <a:lnTo>
                  <a:pt x="897446" y="1564958"/>
                </a:lnTo>
                <a:cubicBezTo>
                  <a:pt x="905161" y="1564291"/>
                  <a:pt x="912971" y="1563624"/>
                  <a:pt x="920687" y="1562862"/>
                </a:cubicBezTo>
                <a:lnTo>
                  <a:pt x="922020" y="1576483"/>
                </a:lnTo>
                <a:cubicBezTo>
                  <a:pt x="914210" y="1577245"/>
                  <a:pt x="906304" y="1578007"/>
                  <a:pt x="898493" y="1578578"/>
                </a:cubicBezTo>
                <a:close/>
                <a:moveTo>
                  <a:pt x="686276" y="1576197"/>
                </a:moveTo>
                <a:cubicBezTo>
                  <a:pt x="678466" y="1575340"/>
                  <a:pt x="670655" y="1574387"/>
                  <a:pt x="662749" y="1573339"/>
                </a:cubicBezTo>
                <a:lnTo>
                  <a:pt x="664559" y="1559719"/>
                </a:lnTo>
                <a:cubicBezTo>
                  <a:pt x="672274" y="1560767"/>
                  <a:pt x="679990" y="1561719"/>
                  <a:pt x="687705" y="1562576"/>
                </a:cubicBezTo>
                <a:lnTo>
                  <a:pt x="686181" y="1576197"/>
                </a:lnTo>
                <a:close/>
                <a:moveTo>
                  <a:pt x="945547" y="1573911"/>
                </a:moveTo>
                <a:lnTo>
                  <a:pt x="943928" y="1560290"/>
                </a:lnTo>
                <a:cubicBezTo>
                  <a:pt x="951643" y="1559338"/>
                  <a:pt x="959358" y="1558385"/>
                  <a:pt x="967073" y="1557338"/>
                </a:cubicBezTo>
                <a:lnTo>
                  <a:pt x="968978" y="1570958"/>
                </a:lnTo>
                <a:cubicBezTo>
                  <a:pt x="961168" y="1572006"/>
                  <a:pt x="953357" y="1573054"/>
                  <a:pt x="945547" y="1573911"/>
                </a:cubicBezTo>
                <a:close/>
                <a:moveTo>
                  <a:pt x="639318" y="1569815"/>
                </a:moveTo>
                <a:cubicBezTo>
                  <a:pt x="631508" y="1568577"/>
                  <a:pt x="623792" y="1567243"/>
                  <a:pt x="615982" y="1565815"/>
                </a:cubicBezTo>
                <a:lnTo>
                  <a:pt x="618459" y="1552385"/>
                </a:lnTo>
                <a:cubicBezTo>
                  <a:pt x="626078" y="1553813"/>
                  <a:pt x="633794" y="1555147"/>
                  <a:pt x="641413" y="1556385"/>
                </a:cubicBezTo>
                <a:lnTo>
                  <a:pt x="639223" y="1569910"/>
                </a:lnTo>
                <a:close/>
                <a:moveTo>
                  <a:pt x="992315" y="1567529"/>
                </a:moveTo>
                <a:lnTo>
                  <a:pt x="990219" y="1554004"/>
                </a:lnTo>
                <a:cubicBezTo>
                  <a:pt x="997934" y="1552861"/>
                  <a:pt x="1005649" y="1551527"/>
                  <a:pt x="1013269" y="1550289"/>
                </a:cubicBezTo>
                <a:lnTo>
                  <a:pt x="1015556" y="1563814"/>
                </a:lnTo>
                <a:cubicBezTo>
                  <a:pt x="1007841" y="1565148"/>
                  <a:pt x="1000030" y="1566386"/>
                  <a:pt x="992219" y="1567625"/>
                </a:cubicBezTo>
                <a:close/>
                <a:moveTo>
                  <a:pt x="592836" y="1561148"/>
                </a:moveTo>
                <a:cubicBezTo>
                  <a:pt x="585121" y="1559528"/>
                  <a:pt x="577406" y="1557814"/>
                  <a:pt x="569785" y="1555909"/>
                </a:cubicBezTo>
                <a:lnTo>
                  <a:pt x="572929" y="1542574"/>
                </a:lnTo>
                <a:cubicBezTo>
                  <a:pt x="580454" y="1544384"/>
                  <a:pt x="588074" y="1546098"/>
                  <a:pt x="595694" y="1547717"/>
                </a:cubicBezTo>
                <a:lnTo>
                  <a:pt x="592836" y="1561148"/>
                </a:lnTo>
                <a:close/>
                <a:moveTo>
                  <a:pt x="1038892" y="1559528"/>
                </a:moveTo>
                <a:lnTo>
                  <a:pt x="1036320" y="1546098"/>
                </a:lnTo>
                <a:cubicBezTo>
                  <a:pt x="1043940" y="1544669"/>
                  <a:pt x="1051655" y="1543145"/>
                  <a:pt x="1059275" y="1541621"/>
                </a:cubicBezTo>
                <a:lnTo>
                  <a:pt x="1062038" y="1555052"/>
                </a:lnTo>
                <a:cubicBezTo>
                  <a:pt x="1054323" y="1556671"/>
                  <a:pt x="1046607" y="1558195"/>
                  <a:pt x="1038892" y="1559624"/>
                </a:cubicBezTo>
                <a:close/>
                <a:moveTo>
                  <a:pt x="546830" y="1550194"/>
                </a:moveTo>
                <a:cubicBezTo>
                  <a:pt x="539210" y="1548193"/>
                  <a:pt x="531591" y="1546003"/>
                  <a:pt x="524065" y="1543812"/>
                </a:cubicBezTo>
                <a:lnTo>
                  <a:pt x="527971" y="1530668"/>
                </a:lnTo>
                <a:cubicBezTo>
                  <a:pt x="535400" y="1532858"/>
                  <a:pt x="542925" y="1534954"/>
                  <a:pt x="550450" y="1536954"/>
                </a:cubicBezTo>
                <a:lnTo>
                  <a:pt x="546926" y="1550194"/>
                </a:lnTo>
                <a:close/>
                <a:moveTo>
                  <a:pt x="1085088" y="1550099"/>
                </a:moveTo>
                <a:lnTo>
                  <a:pt x="1082135" y="1536764"/>
                </a:lnTo>
                <a:cubicBezTo>
                  <a:pt x="1089755" y="1535049"/>
                  <a:pt x="1097375" y="1533335"/>
                  <a:pt x="1104900" y="1531525"/>
                </a:cubicBezTo>
                <a:lnTo>
                  <a:pt x="1108043" y="1544860"/>
                </a:lnTo>
                <a:cubicBezTo>
                  <a:pt x="1100423" y="1546670"/>
                  <a:pt x="1092708" y="1548384"/>
                  <a:pt x="1085088" y="1550099"/>
                </a:cubicBezTo>
                <a:close/>
                <a:moveTo>
                  <a:pt x="1130999" y="1539240"/>
                </a:moveTo>
                <a:lnTo>
                  <a:pt x="1127665" y="1526000"/>
                </a:lnTo>
                <a:cubicBezTo>
                  <a:pt x="1135190" y="1524095"/>
                  <a:pt x="1142810" y="1522095"/>
                  <a:pt x="1150334" y="1520095"/>
                </a:cubicBezTo>
                <a:lnTo>
                  <a:pt x="1153858" y="1533335"/>
                </a:lnTo>
                <a:cubicBezTo>
                  <a:pt x="1146239" y="1535335"/>
                  <a:pt x="1138619" y="1537335"/>
                  <a:pt x="1130999" y="1539240"/>
                </a:cubicBezTo>
                <a:close/>
                <a:moveTo>
                  <a:pt x="501396" y="1536859"/>
                </a:moveTo>
                <a:cubicBezTo>
                  <a:pt x="493871" y="1534478"/>
                  <a:pt x="486442" y="1531906"/>
                  <a:pt x="478917" y="1529334"/>
                </a:cubicBezTo>
                <a:lnTo>
                  <a:pt x="483489" y="1516380"/>
                </a:lnTo>
                <a:cubicBezTo>
                  <a:pt x="490823" y="1518952"/>
                  <a:pt x="498158" y="1521428"/>
                  <a:pt x="505587" y="1523810"/>
                </a:cubicBezTo>
                <a:lnTo>
                  <a:pt x="501396" y="1536859"/>
                </a:lnTo>
                <a:close/>
                <a:moveTo>
                  <a:pt x="1176528" y="1527048"/>
                </a:moveTo>
                <a:lnTo>
                  <a:pt x="1172813" y="1513904"/>
                </a:lnTo>
                <a:cubicBezTo>
                  <a:pt x="1180338" y="1511808"/>
                  <a:pt x="1187767" y="1509617"/>
                  <a:pt x="1195293" y="1507331"/>
                </a:cubicBezTo>
                <a:lnTo>
                  <a:pt x="1199198" y="1520476"/>
                </a:lnTo>
                <a:cubicBezTo>
                  <a:pt x="1191673" y="1522762"/>
                  <a:pt x="1184148" y="1524953"/>
                  <a:pt x="1176528" y="1527048"/>
                </a:cubicBezTo>
                <a:close/>
                <a:moveTo>
                  <a:pt x="456724" y="1521143"/>
                </a:moveTo>
                <a:cubicBezTo>
                  <a:pt x="449390" y="1518285"/>
                  <a:pt x="442055" y="1515428"/>
                  <a:pt x="434721" y="1512380"/>
                </a:cubicBezTo>
                <a:lnTo>
                  <a:pt x="439960" y="1499711"/>
                </a:lnTo>
                <a:cubicBezTo>
                  <a:pt x="447104" y="1502664"/>
                  <a:pt x="454342" y="1505522"/>
                  <a:pt x="461581" y="1508284"/>
                </a:cubicBezTo>
                <a:lnTo>
                  <a:pt x="456724" y="1521047"/>
                </a:lnTo>
                <a:close/>
                <a:moveTo>
                  <a:pt x="1221772" y="1513523"/>
                </a:moveTo>
                <a:lnTo>
                  <a:pt x="1217676" y="1500473"/>
                </a:lnTo>
                <a:cubicBezTo>
                  <a:pt x="1225106" y="1498187"/>
                  <a:pt x="1232535" y="1495806"/>
                  <a:pt x="1239965" y="1493330"/>
                </a:cubicBezTo>
                <a:lnTo>
                  <a:pt x="1244251" y="1506379"/>
                </a:lnTo>
                <a:cubicBezTo>
                  <a:pt x="1236726" y="1508855"/>
                  <a:pt x="1229297" y="1511237"/>
                  <a:pt x="1221772" y="1513618"/>
                </a:cubicBezTo>
                <a:close/>
                <a:moveTo>
                  <a:pt x="413004" y="1503045"/>
                </a:moveTo>
                <a:cubicBezTo>
                  <a:pt x="405765" y="1499807"/>
                  <a:pt x="398621" y="1496473"/>
                  <a:pt x="391573" y="1493044"/>
                </a:cubicBezTo>
                <a:lnTo>
                  <a:pt x="397478" y="1480661"/>
                </a:lnTo>
                <a:cubicBezTo>
                  <a:pt x="404431" y="1483995"/>
                  <a:pt x="411480" y="1487329"/>
                  <a:pt x="418624" y="1490472"/>
                </a:cubicBezTo>
                <a:lnTo>
                  <a:pt x="413004" y="1502950"/>
                </a:lnTo>
                <a:close/>
                <a:moveTo>
                  <a:pt x="1266539" y="1498759"/>
                </a:moveTo>
                <a:lnTo>
                  <a:pt x="1262063" y="1485805"/>
                </a:lnTo>
                <a:cubicBezTo>
                  <a:pt x="1269397" y="1483233"/>
                  <a:pt x="1276731" y="1480661"/>
                  <a:pt x="1284066" y="1477994"/>
                </a:cubicBezTo>
                <a:lnTo>
                  <a:pt x="1288733" y="1490853"/>
                </a:lnTo>
                <a:cubicBezTo>
                  <a:pt x="1281303" y="1493520"/>
                  <a:pt x="1273969" y="1496187"/>
                  <a:pt x="1266539" y="1498759"/>
                </a:cubicBezTo>
                <a:close/>
                <a:moveTo>
                  <a:pt x="1310831" y="1482566"/>
                </a:moveTo>
                <a:lnTo>
                  <a:pt x="1305878" y="1469803"/>
                </a:lnTo>
                <a:cubicBezTo>
                  <a:pt x="1313117" y="1467041"/>
                  <a:pt x="1320356" y="1464088"/>
                  <a:pt x="1327594" y="1461135"/>
                </a:cubicBezTo>
                <a:lnTo>
                  <a:pt x="1332738" y="1473803"/>
                </a:lnTo>
                <a:cubicBezTo>
                  <a:pt x="1325404" y="1476756"/>
                  <a:pt x="1318165" y="1479709"/>
                  <a:pt x="1310831" y="1482566"/>
                </a:cubicBezTo>
                <a:close/>
                <a:moveTo>
                  <a:pt x="370332" y="1482471"/>
                </a:moveTo>
                <a:cubicBezTo>
                  <a:pt x="363283" y="1478852"/>
                  <a:pt x="356330" y="1475137"/>
                  <a:pt x="349473" y="1471232"/>
                </a:cubicBezTo>
                <a:lnTo>
                  <a:pt x="356140" y="1459230"/>
                </a:lnTo>
                <a:cubicBezTo>
                  <a:pt x="362903" y="1463040"/>
                  <a:pt x="369760" y="1466660"/>
                  <a:pt x="376619" y="1470279"/>
                </a:cubicBezTo>
                <a:lnTo>
                  <a:pt x="370332" y="1482471"/>
                </a:lnTo>
                <a:close/>
                <a:moveTo>
                  <a:pt x="1354550" y="1464659"/>
                </a:moveTo>
                <a:lnTo>
                  <a:pt x="1349121" y="1452086"/>
                </a:lnTo>
                <a:cubicBezTo>
                  <a:pt x="1356265" y="1449038"/>
                  <a:pt x="1363408" y="1445800"/>
                  <a:pt x="1370457" y="1442561"/>
                </a:cubicBezTo>
                <a:lnTo>
                  <a:pt x="1376172" y="1455039"/>
                </a:lnTo>
                <a:cubicBezTo>
                  <a:pt x="1369028" y="1458278"/>
                  <a:pt x="1361789" y="1461516"/>
                  <a:pt x="1354550" y="1464659"/>
                </a:cubicBezTo>
                <a:close/>
                <a:moveTo>
                  <a:pt x="328994" y="1459516"/>
                </a:moveTo>
                <a:cubicBezTo>
                  <a:pt x="322231" y="1455515"/>
                  <a:pt x="315468" y="1451324"/>
                  <a:pt x="308801" y="1447038"/>
                </a:cubicBezTo>
                <a:lnTo>
                  <a:pt x="316135" y="1435513"/>
                </a:lnTo>
                <a:cubicBezTo>
                  <a:pt x="322707" y="1439704"/>
                  <a:pt x="329279" y="1443800"/>
                  <a:pt x="335947" y="1447705"/>
                </a:cubicBezTo>
                <a:lnTo>
                  <a:pt x="328898" y="1459516"/>
                </a:lnTo>
                <a:close/>
                <a:moveTo>
                  <a:pt x="1397603" y="1445038"/>
                </a:moveTo>
                <a:lnTo>
                  <a:pt x="1391603" y="1432751"/>
                </a:lnTo>
                <a:cubicBezTo>
                  <a:pt x="1398651" y="1429322"/>
                  <a:pt x="1405604" y="1425893"/>
                  <a:pt x="1412462" y="1422368"/>
                </a:cubicBezTo>
                <a:lnTo>
                  <a:pt x="1418749" y="1434560"/>
                </a:lnTo>
                <a:cubicBezTo>
                  <a:pt x="1411700" y="1438180"/>
                  <a:pt x="1404652" y="1441704"/>
                  <a:pt x="1397603" y="1445133"/>
                </a:cubicBezTo>
                <a:close/>
                <a:moveTo>
                  <a:pt x="289084" y="1433989"/>
                </a:moveTo>
                <a:cubicBezTo>
                  <a:pt x="282607" y="1429512"/>
                  <a:pt x="276130" y="1424940"/>
                  <a:pt x="269748" y="1420273"/>
                </a:cubicBezTo>
                <a:lnTo>
                  <a:pt x="277844" y="1409224"/>
                </a:lnTo>
                <a:cubicBezTo>
                  <a:pt x="284131" y="1413796"/>
                  <a:pt x="290417" y="1418273"/>
                  <a:pt x="296799" y="1422654"/>
                </a:cubicBezTo>
                <a:lnTo>
                  <a:pt x="289084" y="1433989"/>
                </a:lnTo>
                <a:close/>
                <a:moveTo>
                  <a:pt x="1439704" y="1423416"/>
                </a:moveTo>
                <a:lnTo>
                  <a:pt x="1433131" y="1411414"/>
                </a:lnTo>
                <a:cubicBezTo>
                  <a:pt x="1439990" y="1407700"/>
                  <a:pt x="1446752" y="1403890"/>
                  <a:pt x="1453515" y="1399985"/>
                </a:cubicBezTo>
                <a:lnTo>
                  <a:pt x="1460373" y="1411891"/>
                </a:lnTo>
                <a:cubicBezTo>
                  <a:pt x="1453515" y="1415796"/>
                  <a:pt x="1446657" y="1419701"/>
                  <a:pt x="1439704" y="1423511"/>
                </a:cubicBezTo>
                <a:close/>
                <a:moveTo>
                  <a:pt x="250793" y="1405985"/>
                </a:moveTo>
                <a:cubicBezTo>
                  <a:pt x="244602" y="1401128"/>
                  <a:pt x="238411" y="1396175"/>
                  <a:pt x="232410" y="1391031"/>
                </a:cubicBezTo>
                <a:lnTo>
                  <a:pt x="241173" y="1380554"/>
                </a:lnTo>
                <a:cubicBezTo>
                  <a:pt x="247079" y="1385507"/>
                  <a:pt x="253174" y="1390460"/>
                  <a:pt x="259271" y="1395222"/>
                </a:cubicBezTo>
                <a:lnTo>
                  <a:pt x="250793" y="1405985"/>
                </a:lnTo>
                <a:close/>
                <a:moveTo>
                  <a:pt x="1480661" y="1399699"/>
                </a:moveTo>
                <a:lnTo>
                  <a:pt x="1473517" y="1388078"/>
                </a:lnTo>
                <a:cubicBezTo>
                  <a:pt x="1480185" y="1383983"/>
                  <a:pt x="1486757" y="1379792"/>
                  <a:pt x="1493234" y="1375601"/>
                </a:cubicBezTo>
                <a:lnTo>
                  <a:pt x="1500759" y="1387031"/>
                </a:lnTo>
                <a:cubicBezTo>
                  <a:pt x="1494187" y="1391317"/>
                  <a:pt x="1487519" y="1395603"/>
                  <a:pt x="1480756" y="1399699"/>
                </a:cubicBezTo>
                <a:close/>
                <a:moveTo>
                  <a:pt x="214408" y="1375505"/>
                </a:moveTo>
                <a:cubicBezTo>
                  <a:pt x="211455" y="1372838"/>
                  <a:pt x="208597" y="1370267"/>
                  <a:pt x="205740" y="1367600"/>
                </a:cubicBezTo>
                <a:cubicBezTo>
                  <a:pt x="202787" y="1364933"/>
                  <a:pt x="199930" y="1362170"/>
                  <a:pt x="197073" y="1359408"/>
                </a:cubicBezTo>
                <a:lnTo>
                  <a:pt x="206598" y="1349502"/>
                </a:lnTo>
                <a:cubicBezTo>
                  <a:pt x="209360" y="1352169"/>
                  <a:pt x="212217" y="1354836"/>
                  <a:pt x="215074" y="1357503"/>
                </a:cubicBezTo>
                <a:cubicBezTo>
                  <a:pt x="217932" y="1360170"/>
                  <a:pt x="220790" y="1362742"/>
                  <a:pt x="223647" y="1365314"/>
                </a:cubicBezTo>
                <a:lnTo>
                  <a:pt x="214503" y="1375505"/>
                </a:lnTo>
                <a:close/>
                <a:moveTo>
                  <a:pt x="1520285" y="1373696"/>
                </a:moveTo>
                <a:lnTo>
                  <a:pt x="1512475" y="1362456"/>
                </a:lnTo>
                <a:cubicBezTo>
                  <a:pt x="1518856" y="1357979"/>
                  <a:pt x="1525143" y="1353503"/>
                  <a:pt x="1531334" y="1348835"/>
                </a:cubicBezTo>
                <a:lnTo>
                  <a:pt x="1539526" y="1359789"/>
                </a:lnTo>
                <a:cubicBezTo>
                  <a:pt x="1533239" y="1364552"/>
                  <a:pt x="1526762" y="1369124"/>
                  <a:pt x="1520285" y="1373696"/>
                </a:cubicBezTo>
                <a:close/>
                <a:moveTo>
                  <a:pt x="1558290" y="1345311"/>
                </a:moveTo>
                <a:lnTo>
                  <a:pt x="1549717" y="1334643"/>
                </a:lnTo>
                <a:cubicBezTo>
                  <a:pt x="1555814" y="1329785"/>
                  <a:pt x="1561719" y="1324832"/>
                  <a:pt x="1567624" y="1319784"/>
                </a:cubicBezTo>
                <a:lnTo>
                  <a:pt x="1576578" y="1330166"/>
                </a:lnTo>
                <a:cubicBezTo>
                  <a:pt x="1570577" y="1335310"/>
                  <a:pt x="1564482" y="1340358"/>
                  <a:pt x="1558290" y="1345311"/>
                </a:cubicBezTo>
                <a:close/>
                <a:moveTo>
                  <a:pt x="180213" y="1342549"/>
                </a:moveTo>
                <a:cubicBezTo>
                  <a:pt x="174688" y="1336834"/>
                  <a:pt x="169354" y="1331119"/>
                  <a:pt x="164021" y="1325213"/>
                </a:cubicBezTo>
                <a:lnTo>
                  <a:pt x="174212" y="1316069"/>
                </a:lnTo>
                <a:cubicBezTo>
                  <a:pt x="179356" y="1321784"/>
                  <a:pt x="184690" y="1327499"/>
                  <a:pt x="190024" y="1333024"/>
                </a:cubicBezTo>
                <a:lnTo>
                  <a:pt x="180213" y="1342549"/>
                </a:lnTo>
                <a:close/>
                <a:moveTo>
                  <a:pt x="1594294" y="1314355"/>
                </a:moveTo>
                <a:lnTo>
                  <a:pt x="1584960" y="1304258"/>
                </a:lnTo>
                <a:cubicBezTo>
                  <a:pt x="1590675" y="1299020"/>
                  <a:pt x="1596199" y="1293590"/>
                  <a:pt x="1601724" y="1288161"/>
                </a:cubicBezTo>
                <a:lnTo>
                  <a:pt x="1611440" y="1297877"/>
                </a:lnTo>
                <a:cubicBezTo>
                  <a:pt x="1605820" y="1303496"/>
                  <a:pt x="1600105" y="1308926"/>
                  <a:pt x="1594294" y="1314355"/>
                </a:cubicBezTo>
                <a:close/>
                <a:moveTo>
                  <a:pt x="148495" y="1307306"/>
                </a:moveTo>
                <a:cubicBezTo>
                  <a:pt x="143447" y="1301210"/>
                  <a:pt x="138398" y="1295114"/>
                  <a:pt x="133540" y="1288828"/>
                </a:cubicBezTo>
                <a:lnTo>
                  <a:pt x="144304" y="1280446"/>
                </a:lnTo>
                <a:cubicBezTo>
                  <a:pt x="149066" y="1286542"/>
                  <a:pt x="153924" y="1292543"/>
                  <a:pt x="158877" y="1298543"/>
                </a:cubicBezTo>
                <a:lnTo>
                  <a:pt x="148399" y="1307306"/>
                </a:lnTo>
                <a:close/>
                <a:moveTo>
                  <a:pt x="1627918" y="1280827"/>
                </a:moveTo>
                <a:lnTo>
                  <a:pt x="1617821" y="1271492"/>
                </a:lnTo>
                <a:cubicBezTo>
                  <a:pt x="1623060" y="1265777"/>
                  <a:pt x="1628204" y="1260062"/>
                  <a:pt x="1633252" y="1254157"/>
                </a:cubicBezTo>
                <a:lnTo>
                  <a:pt x="1643634" y="1263015"/>
                </a:lnTo>
                <a:cubicBezTo>
                  <a:pt x="1638490" y="1269016"/>
                  <a:pt x="1633252" y="1274921"/>
                  <a:pt x="1627823" y="1280732"/>
                </a:cubicBezTo>
                <a:close/>
                <a:moveTo>
                  <a:pt x="119348" y="1269873"/>
                </a:moveTo>
                <a:cubicBezTo>
                  <a:pt x="114681" y="1263491"/>
                  <a:pt x="110204" y="1257014"/>
                  <a:pt x="105823" y="1250442"/>
                </a:cubicBezTo>
                <a:lnTo>
                  <a:pt x="117158" y="1242822"/>
                </a:lnTo>
                <a:cubicBezTo>
                  <a:pt x="121444" y="1249299"/>
                  <a:pt x="125921" y="1255585"/>
                  <a:pt x="130398" y="1261872"/>
                </a:cubicBezTo>
                <a:lnTo>
                  <a:pt x="119253" y="1269873"/>
                </a:lnTo>
                <a:close/>
                <a:moveTo>
                  <a:pt x="1658683" y="1244632"/>
                </a:moveTo>
                <a:lnTo>
                  <a:pt x="1647920" y="1236155"/>
                </a:lnTo>
                <a:cubicBezTo>
                  <a:pt x="1652683" y="1230059"/>
                  <a:pt x="1657255" y="1223867"/>
                  <a:pt x="1661827" y="1217581"/>
                </a:cubicBezTo>
                <a:lnTo>
                  <a:pt x="1672971" y="1225487"/>
                </a:lnTo>
                <a:cubicBezTo>
                  <a:pt x="1668399" y="1231964"/>
                  <a:pt x="1663637" y="1238250"/>
                  <a:pt x="1658779" y="1244537"/>
                </a:cubicBezTo>
                <a:close/>
                <a:moveTo>
                  <a:pt x="92964" y="1230439"/>
                </a:moveTo>
                <a:cubicBezTo>
                  <a:pt x="88773" y="1223677"/>
                  <a:pt x="84772" y="1216914"/>
                  <a:pt x="80867" y="1210056"/>
                </a:cubicBezTo>
                <a:lnTo>
                  <a:pt x="92774" y="1203293"/>
                </a:lnTo>
                <a:cubicBezTo>
                  <a:pt x="96583" y="1210056"/>
                  <a:pt x="100584" y="1216724"/>
                  <a:pt x="104680" y="1223296"/>
                </a:cubicBezTo>
                <a:lnTo>
                  <a:pt x="93059" y="1230535"/>
                </a:lnTo>
                <a:close/>
                <a:moveTo>
                  <a:pt x="1686306" y="1205960"/>
                </a:moveTo>
                <a:lnTo>
                  <a:pt x="1674781" y="1198531"/>
                </a:lnTo>
                <a:cubicBezTo>
                  <a:pt x="1677257" y="1194721"/>
                  <a:pt x="1679639" y="1190911"/>
                  <a:pt x="1682020" y="1187006"/>
                </a:cubicBezTo>
                <a:cubicBezTo>
                  <a:pt x="1683734" y="1184243"/>
                  <a:pt x="1685354" y="1181481"/>
                  <a:pt x="1686973" y="1178814"/>
                </a:cubicBezTo>
                <a:lnTo>
                  <a:pt x="1698784" y="1185767"/>
                </a:lnTo>
                <a:cubicBezTo>
                  <a:pt x="1697165" y="1188625"/>
                  <a:pt x="1695450" y="1191387"/>
                  <a:pt x="1693735" y="1194245"/>
                </a:cubicBezTo>
                <a:cubicBezTo>
                  <a:pt x="1691354" y="1198245"/>
                  <a:pt x="1688783" y="1202150"/>
                  <a:pt x="1686306" y="1206056"/>
                </a:cubicBezTo>
                <a:close/>
                <a:moveTo>
                  <a:pt x="69437" y="1189196"/>
                </a:moveTo>
                <a:cubicBezTo>
                  <a:pt x="65722" y="1182148"/>
                  <a:pt x="62198" y="1175099"/>
                  <a:pt x="58865" y="1167956"/>
                </a:cubicBezTo>
                <a:lnTo>
                  <a:pt x="71247" y="1162050"/>
                </a:lnTo>
                <a:cubicBezTo>
                  <a:pt x="74581" y="1169003"/>
                  <a:pt x="78010" y="1175957"/>
                  <a:pt x="81629" y="1182814"/>
                </a:cubicBezTo>
                <a:lnTo>
                  <a:pt x="69533" y="1189196"/>
                </a:lnTo>
                <a:close/>
                <a:moveTo>
                  <a:pt x="1710404" y="1164908"/>
                </a:moveTo>
                <a:lnTo>
                  <a:pt x="1698308" y="1158526"/>
                </a:lnTo>
                <a:cubicBezTo>
                  <a:pt x="1701927" y="1151668"/>
                  <a:pt x="1705356" y="1144714"/>
                  <a:pt x="1708594" y="1137761"/>
                </a:cubicBezTo>
                <a:lnTo>
                  <a:pt x="1720977" y="1143572"/>
                </a:lnTo>
                <a:cubicBezTo>
                  <a:pt x="1717643" y="1150715"/>
                  <a:pt x="1714119" y="1157859"/>
                  <a:pt x="1710404" y="1164908"/>
                </a:cubicBezTo>
                <a:close/>
                <a:moveTo>
                  <a:pt x="48958" y="1146429"/>
                </a:moveTo>
                <a:cubicBezTo>
                  <a:pt x="45816" y="1139190"/>
                  <a:pt x="42767" y="1131856"/>
                  <a:pt x="39910" y="1124426"/>
                </a:cubicBezTo>
                <a:lnTo>
                  <a:pt x="52673" y="1119473"/>
                </a:lnTo>
                <a:cubicBezTo>
                  <a:pt x="55435" y="1126712"/>
                  <a:pt x="58388" y="1133856"/>
                  <a:pt x="61436" y="1141000"/>
                </a:cubicBezTo>
                <a:lnTo>
                  <a:pt x="48863" y="1146429"/>
                </a:lnTo>
                <a:close/>
                <a:moveTo>
                  <a:pt x="1730598" y="1121855"/>
                </a:moveTo>
                <a:lnTo>
                  <a:pt x="1717929" y="1116616"/>
                </a:lnTo>
                <a:cubicBezTo>
                  <a:pt x="1720882" y="1109472"/>
                  <a:pt x="1723739" y="1102233"/>
                  <a:pt x="1726407" y="1094994"/>
                </a:cubicBezTo>
                <a:lnTo>
                  <a:pt x="1739265" y="1099757"/>
                </a:lnTo>
                <a:cubicBezTo>
                  <a:pt x="1736503" y="1107186"/>
                  <a:pt x="1733645" y="1114616"/>
                  <a:pt x="1730598" y="1121950"/>
                </a:cubicBezTo>
                <a:close/>
                <a:moveTo>
                  <a:pt x="31813" y="1102138"/>
                </a:moveTo>
                <a:cubicBezTo>
                  <a:pt x="29242" y="1094613"/>
                  <a:pt x="26765" y="1087088"/>
                  <a:pt x="24479" y="1079564"/>
                </a:cubicBezTo>
                <a:lnTo>
                  <a:pt x="37624" y="1075563"/>
                </a:lnTo>
                <a:cubicBezTo>
                  <a:pt x="39814" y="1082993"/>
                  <a:pt x="42196" y="1090327"/>
                  <a:pt x="44767" y="1097661"/>
                </a:cubicBezTo>
                <a:lnTo>
                  <a:pt x="31813" y="1102138"/>
                </a:lnTo>
                <a:close/>
                <a:moveTo>
                  <a:pt x="1746980" y="1077278"/>
                </a:moveTo>
                <a:lnTo>
                  <a:pt x="1733931" y="1073087"/>
                </a:lnTo>
                <a:cubicBezTo>
                  <a:pt x="1736312" y="1065752"/>
                  <a:pt x="1738503" y="1058323"/>
                  <a:pt x="1740503" y="1050893"/>
                </a:cubicBezTo>
                <a:lnTo>
                  <a:pt x="1753743" y="1054513"/>
                </a:lnTo>
                <a:cubicBezTo>
                  <a:pt x="1751648" y="1062133"/>
                  <a:pt x="1749362" y="1069753"/>
                  <a:pt x="1746980" y="1077278"/>
                </a:cubicBezTo>
                <a:close/>
                <a:moveTo>
                  <a:pt x="18097" y="1056608"/>
                </a:moveTo>
                <a:cubicBezTo>
                  <a:pt x="16097" y="1048893"/>
                  <a:pt x="14288" y="1041273"/>
                  <a:pt x="12573" y="1033463"/>
                </a:cubicBezTo>
                <a:lnTo>
                  <a:pt x="26003" y="1030605"/>
                </a:lnTo>
                <a:cubicBezTo>
                  <a:pt x="27622" y="1038130"/>
                  <a:pt x="29432" y="1045655"/>
                  <a:pt x="31337" y="1053179"/>
                </a:cubicBezTo>
                <a:lnTo>
                  <a:pt x="18097" y="1056608"/>
                </a:lnTo>
                <a:close/>
                <a:moveTo>
                  <a:pt x="1759553" y="1031462"/>
                </a:moveTo>
                <a:lnTo>
                  <a:pt x="1746218" y="1028319"/>
                </a:lnTo>
                <a:cubicBezTo>
                  <a:pt x="1747933" y="1020794"/>
                  <a:pt x="1749552" y="1013174"/>
                  <a:pt x="1750981" y="1005650"/>
                </a:cubicBezTo>
                <a:lnTo>
                  <a:pt x="1764411" y="1008221"/>
                </a:lnTo>
                <a:cubicBezTo>
                  <a:pt x="1762887" y="1016032"/>
                  <a:pt x="1761268" y="1023747"/>
                  <a:pt x="1759458" y="1031462"/>
                </a:cubicBezTo>
                <a:close/>
                <a:moveTo>
                  <a:pt x="8096" y="1010222"/>
                </a:moveTo>
                <a:cubicBezTo>
                  <a:pt x="6763" y="1002411"/>
                  <a:pt x="5525" y="994601"/>
                  <a:pt x="4572" y="986695"/>
                </a:cubicBezTo>
                <a:lnTo>
                  <a:pt x="18193" y="984885"/>
                </a:lnTo>
                <a:cubicBezTo>
                  <a:pt x="19145" y="992600"/>
                  <a:pt x="20384" y="1000220"/>
                  <a:pt x="21622" y="1007840"/>
                </a:cubicBezTo>
                <a:lnTo>
                  <a:pt x="8096" y="1010126"/>
                </a:lnTo>
                <a:close/>
                <a:moveTo>
                  <a:pt x="1768412" y="984790"/>
                </a:moveTo>
                <a:lnTo>
                  <a:pt x="1754886" y="982694"/>
                </a:lnTo>
                <a:cubicBezTo>
                  <a:pt x="1756029" y="975074"/>
                  <a:pt x="1757077" y="967359"/>
                  <a:pt x="1757934" y="959644"/>
                </a:cubicBezTo>
                <a:lnTo>
                  <a:pt x="1771555" y="961263"/>
                </a:lnTo>
                <a:cubicBezTo>
                  <a:pt x="1770602" y="969169"/>
                  <a:pt x="1769555" y="976979"/>
                  <a:pt x="1768412" y="984790"/>
                </a:cubicBezTo>
                <a:close/>
                <a:moveTo>
                  <a:pt x="2000" y="963073"/>
                </a:moveTo>
                <a:cubicBezTo>
                  <a:pt x="1334" y="955167"/>
                  <a:pt x="762" y="947261"/>
                  <a:pt x="476" y="939355"/>
                </a:cubicBezTo>
                <a:lnTo>
                  <a:pt x="14192" y="938784"/>
                </a:lnTo>
                <a:cubicBezTo>
                  <a:pt x="14478" y="946499"/>
                  <a:pt x="15050" y="954214"/>
                  <a:pt x="15716" y="961930"/>
                </a:cubicBezTo>
                <a:lnTo>
                  <a:pt x="2096" y="963073"/>
                </a:lnTo>
                <a:close/>
                <a:moveTo>
                  <a:pt x="1773936" y="937641"/>
                </a:moveTo>
                <a:lnTo>
                  <a:pt x="1760316" y="936593"/>
                </a:lnTo>
                <a:cubicBezTo>
                  <a:pt x="1760887" y="928878"/>
                  <a:pt x="1761363" y="921163"/>
                  <a:pt x="1761744" y="913352"/>
                </a:cubicBezTo>
                <a:lnTo>
                  <a:pt x="1775460" y="914019"/>
                </a:lnTo>
                <a:cubicBezTo>
                  <a:pt x="1775079" y="921925"/>
                  <a:pt x="1774603" y="929830"/>
                  <a:pt x="1774032" y="937641"/>
                </a:cubicBezTo>
                <a:close/>
                <a:moveTo>
                  <a:pt x="13716" y="915543"/>
                </a:moveTo>
                <a:lnTo>
                  <a:pt x="0" y="915543"/>
                </a:lnTo>
                <a:cubicBezTo>
                  <a:pt x="0" y="907637"/>
                  <a:pt x="190" y="899636"/>
                  <a:pt x="571" y="891730"/>
                </a:cubicBezTo>
                <a:lnTo>
                  <a:pt x="14288" y="892397"/>
                </a:lnTo>
                <a:cubicBezTo>
                  <a:pt x="13906" y="900113"/>
                  <a:pt x="13716" y="907828"/>
                  <a:pt x="13716" y="915543"/>
                </a:cubicBezTo>
                <a:close/>
                <a:moveTo>
                  <a:pt x="1776031" y="890302"/>
                </a:moveTo>
                <a:lnTo>
                  <a:pt x="1762315" y="890111"/>
                </a:lnTo>
                <a:cubicBezTo>
                  <a:pt x="1762315" y="887254"/>
                  <a:pt x="1762315" y="884396"/>
                  <a:pt x="1762315" y="881539"/>
                </a:cubicBezTo>
                <a:cubicBezTo>
                  <a:pt x="1762315" y="876586"/>
                  <a:pt x="1762315" y="871728"/>
                  <a:pt x="1762125" y="866775"/>
                </a:cubicBezTo>
                <a:lnTo>
                  <a:pt x="1775841" y="866489"/>
                </a:lnTo>
                <a:cubicBezTo>
                  <a:pt x="1775936" y="871538"/>
                  <a:pt x="1776031" y="876491"/>
                  <a:pt x="1776031" y="881539"/>
                </a:cubicBezTo>
                <a:cubicBezTo>
                  <a:pt x="1776031" y="884492"/>
                  <a:pt x="1776031" y="887349"/>
                  <a:pt x="1776031" y="890207"/>
                </a:cubicBezTo>
                <a:close/>
                <a:moveTo>
                  <a:pt x="15907" y="869347"/>
                </a:moveTo>
                <a:lnTo>
                  <a:pt x="2286" y="868013"/>
                </a:lnTo>
                <a:cubicBezTo>
                  <a:pt x="3048" y="860108"/>
                  <a:pt x="4001" y="852202"/>
                  <a:pt x="5144" y="844391"/>
                </a:cubicBezTo>
                <a:lnTo>
                  <a:pt x="18669" y="846392"/>
                </a:lnTo>
                <a:cubicBezTo>
                  <a:pt x="17526" y="854011"/>
                  <a:pt x="16669" y="861727"/>
                  <a:pt x="15907" y="869347"/>
                </a:cubicBezTo>
                <a:close/>
                <a:moveTo>
                  <a:pt x="1761363" y="843629"/>
                </a:moveTo>
                <a:cubicBezTo>
                  <a:pt x="1760982" y="835914"/>
                  <a:pt x="1760410" y="828104"/>
                  <a:pt x="1759839" y="820388"/>
                </a:cubicBezTo>
                <a:lnTo>
                  <a:pt x="1773460" y="819245"/>
                </a:lnTo>
                <a:cubicBezTo>
                  <a:pt x="1774126" y="827151"/>
                  <a:pt x="1774603" y="834961"/>
                  <a:pt x="1775079" y="842867"/>
                </a:cubicBezTo>
                <a:lnTo>
                  <a:pt x="1761363" y="843534"/>
                </a:lnTo>
                <a:close/>
                <a:moveTo>
                  <a:pt x="22479" y="823436"/>
                </a:moveTo>
                <a:lnTo>
                  <a:pt x="9049" y="820865"/>
                </a:lnTo>
                <a:cubicBezTo>
                  <a:pt x="10573" y="813054"/>
                  <a:pt x="12287" y="805339"/>
                  <a:pt x="14097" y="797624"/>
                </a:cubicBezTo>
                <a:lnTo>
                  <a:pt x="27432" y="800862"/>
                </a:lnTo>
                <a:cubicBezTo>
                  <a:pt x="25622" y="808387"/>
                  <a:pt x="24003" y="815911"/>
                  <a:pt x="22479" y="823532"/>
                </a:cubicBezTo>
                <a:close/>
                <a:moveTo>
                  <a:pt x="1757553" y="797243"/>
                </a:moveTo>
                <a:cubicBezTo>
                  <a:pt x="1756696" y="789527"/>
                  <a:pt x="1755743" y="781812"/>
                  <a:pt x="1754600" y="774097"/>
                </a:cubicBezTo>
                <a:lnTo>
                  <a:pt x="1768126" y="772192"/>
                </a:lnTo>
                <a:cubicBezTo>
                  <a:pt x="1769269" y="780002"/>
                  <a:pt x="1770221" y="787813"/>
                  <a:pt x="1771079" y="795719"/>
                </a:cubicBezTo>
                <a:lnTo>
                  <a:pt x="1757458" y="797243"/>
                </a:lnTo>
                <a:close/>
                <a:moveTo>
                  <a:pt x="33433" y="778478"/>
                </a:moveTo>
                <a:lnTo>
                  <a:pt x="20288" y="774668"/>
                </a:lnTo>
                <a:cubicBezTo>
                  <a:pt x="22479" y="767048"/>
                  <a:pt x="24860" y="759524"/>
                  <a:pt x="27432" y="751999"/>
                </a:cubicBezTo>
                <a:lnTo>
                  <a:pt x="40386" y="756476"/>
                </a:lnTo>
                <a:cubicBezTo>
                  <a:pt x="37910" y="763810"/>
                  <a:pt x="35528" y="771144"/>
                  <a:pt x="33433" y="778574"/>
                </a:cubicBezTo>
                <a:close/>
                <a:moveTo>
                  <a:pt x="1751076" y="751046"/>
                </a:moveTo>
                <a:cubicBezTo>
                  <a:pt x="1749742" y="743426"/>
                  <a:pt x="1748314" y="735711"/>
                  <a:pt x="1746885" y="728186"/>
                </a:cubicBezTo>
                <a:lnTo>
                  <a:pt x="1760316" y="725519"/>
                </a:lnTo>
                <a:cubicBezTo>
                  <a:pt x="1761839" y="733234"/>
                  <a:pt x="1763268" y="741045"/>
                  <a:pt x="1764601" y="748760"/>
                </a:cubicBezTo>
                <a:lnTo>
                  <a:pt x="1751076" y="751046"/>
                </a:lnTo>
                <a:close/>
                <a:moveTo>
                  <a:pt x="48387" y="734568"/>
                </a:moveTo>
                <a:lnTo>
                  <a:pt x="35623" y="729520"/>
                </a:lnTo>
                <a:cubicBezTo>
                  <a:pt x="38576" y="722186"/>
                  <a:pt x="41624" y="714851"/>
                  <a:pt x="44863" y="707612"/>
                </a:cubicBezTo>
                <a:lnTo>
                  <a:pt x="57340" y="713232"/>
                </a:lnTo>
                <a:cubicBezTo>
                  <a:pt x="54198" y="720281"/>
                  <a:pt x="51149" y="727424"/>
                  <a:pt x="48387" y="734568"/>
                </a:cubicBezTo>
                <a:close/>
                <a:moveTo>
                  <a:pt x="1741932" y="705422"/>
                </a:moveTo>
                <a:cubicBezTo>
                  <a:pt x="1740217" y="697802"/>
                  <a:pt x="1738408" y="690277"/>
                  <a:pt x="1736408" y="682752"/>
                </a:cubicBezTo>
                <a:lnTo>
                  <a:pt x="1749648" y="679323"/>
                </a:lnTo>
                <a:cubicBezTo>
                  <a:pt x="1751648" y="686943"/>
                  <a:pt x="1753457" y="694658"/>
                  <a:pt x="1755267" y="702374"/>
                </a:cubicBezTo>
                <a:lnTo>
                  <a:pt x="1741932" y="705422"/>
                </a:lnTo>
                <a:close/>
                <a:moveTo>
                  <a:pt x="67342" y="692277"/>
                </a:moveTo>
                <a:lnTo>
                  <a:pt x="55054" y="686086"/>
                </a:lnTo>
                <a:cubicBezTo>
                  <a:pt x="58579" y="679037"/>
                  <a:pt x="62389" y="671989"/>
                  <a:pt x="66199" y="665036"/>
                </a:cubicBezTo>
                <a:lnTo>
                  <a:pt x="78105" y="671703"/>
                </a:lnTo>
                <a:cubicBezTo>
                  <a:pt x="74295" y="678466"/>
                  <a:pt x="70676" y="685229"/>
                  <a:pt x="67247" y="692182"/>
                </a:cubicBezTo>
                <a:close/>
                <a:moveTo>
                  <a:pt x="1730407" y="660273"/>
                </a:moveTo>
                <a:cubicBezTo>
                  <a:pt x="1728311" y="652748"/>
                  <a:pt x="1726025" y="645319"/>
                  <a:pt x="1723739" y="637984"/>
                </a:cubicBezTo>
                <a:lnTo>
                  <a:pt x="1736789" y="633889"/>
                </a:lnTo>
                <a:cubicBezTo>
                  <a:pt x="1739170" y="641413"/>
                  <a:pt x="1741456" y="648938"/>
                  <a:pt x="1743551" y="656558"/>
                </a:cubicBezTo>
                <a:lnTo>
                  <a:pt x="1730407" y="660273"/>
                </a:lnTo>
                <a:close/>
                <a:moveTo>
                  <a:pt x="90011" y="651986"/>
                </a:moveTo>
                <a:lnTo>
                  <a:pt x="78391" y="644747"/>
                </a:lnTo>
                <a:cubicBezTo>
                  <a:pt x="82582" y="637984"/>
                  <a:pt x="86963" y="631412"/>
                  <a:pt x="91440" y="624840"/>
                </a:cubicBezTo>
                <a:lnTo>
                  <a:pt x="102679" y="632651"/>
                </a:lnTo>
                <a:cubicBezTo>
                  <a:pt x="98298" y="639032"/>
                  <a:pt x="94012" y="645414"/>
                  <a:pt x="89916" y="651986"/>
                </a:cubicBezTo>
                <a:close/>
                <a:moveTo>
                  <a:pt x="1716405" y="615791"/>
                </a:moveTo>
                <a:cubicBezTo>
                  <a:pt x="1713834" y="608457"/>
                  <a:pt x="1711262" y="601123"/>
                  <a:pt x="1708594" y="593884"/>
                </a:cubicBezTo>
                <a:lnTo>
                  <a:pt x="1721453" y="589121"/>
                </a:lnTo>
                <a:cubicBezTo>
                  <a:pt x="1724215" y="596456"/>
                  <a:pt x="1726883" y="603885"/>
                  <a:pt x="1729454" y="611410"/>
                </a:cubicBezTo>
                <a:lnTo>
                  <a:pt x="1716500" y="615886"/>
                </a:lnTo>
                <a:close/>
                <a:moveTo>
                  <a:pt x="116396" y="613886"/>
                </a:moveTo>
                <a:lnTo>
                  <a:pt x="105537" y="605600"/>
                </a:lnTo>
                <a:cubicBezTo>
                  <a:pt x="110395" y="599313"/>
                  <a:pt x="115348" y="593122"/>
                  <a:pt x="120396" y="587026"/>
                </a:cubicBezTo>
                <a:lnTo>
                  <a:pt x="130874" y="595884"/>
                </a:lnTo>
                <a:cubicBezTo>
                  <a:pt x="125921" y="601790"/>
                  <a:pt x="121063" y="607790"/>
                  <a:pt x="116396" y="613982"/>
                </a:cubicBezTo>
                <a:close/>
                <a:moveTo>
                  <a:pt x="146209" y="578453"/>
                </a:moveTo>
                <a:lnTo>
                  <a:pt x="136208" y="569119"/>
                </a:lnTo>
                <a:cubicBezTo>
                  <a:pt x="141637" y="563309"/>
                  <a:pt x="147161" y="557594"/>
                  <a:pt x="152876" y="552069"/>
                </a:cubicBezTo>
                <a:lnTo>
                  <a:pt x="162401" y="561880"/>
                </a:lnTo>
                <a:cubicBezTo>
                  <a:pt x="156877" y="567214"/>
                  <a:pt x="151447" y="572738"/>
                  <a:pt x="146209" y="578453"/>
                </a:cubicBezTo>
                <a:close/>
                <a:moveTo>
                  <a:pt x="1700308" y="571976"/>
                </a:moveTo>
                <a:cubicBezTo>
                  <a:pt x="1697546" y="564737"/>
                  <a:pt x="1694688" y="557403"/>
                  <a:pt x="1691831" y="550164"/>
                </a:cubicBezTo>
                <a:lnTo>
                  <a:pt x="1704594" y="545116"/>
                </a:lnTo>
                <a:cubicBezTo>
                  <a:pt x="1707451" y="552450"/>
                  <a:pt x="1710309" y="559784"/>
                  <a:pt x="1713071" y="567023"/>
                </a:cubicBezTo>
                <a:lnTo>
                  <a:pt x="1700308" y="571881"/>
                </a:lnTo>
                <a:close/>
                <a:moveTo>
                  <a:pt x="179260" y="546163"/>
                </a:moveTo>
                <a:lnTo>
                  <a:pt x="170212" y="535877"/>
                </a:lnTo>
                <a:cubicBezTo>
                  <a:pt x="176213" y="530638"/>
                  <a:pt x="182308" y="525494"/>
                  <a:pt x="188500" y="520636"/>
                </a:cubicBezTo>
                <a:lnTo>
                  <a:pt x="196977" y="531400"/>
                </a:lnTo>
                <a:cubicBezTo>
                  <a:pt x="190976" y="536162"/>
                  <a:pt x="184976" y="541115"/>
                  <a:pt x="179260" y="546259"/>
                </a:cubicBezTo>
                <a:close/>
                <a:moveTo>
                  <a:pt x="1683163" y="528352"/>
                </a:moveTo>
                <a:cubicBezTo>
                  <a:pt x="1680210" y="521113"/>
                  <a:pt x="1677257" y="513874"/>
                  <a:pt x="1674305" y="506730"/>
                </a:cubicBezTo>
                <a:lnTo>
                  <a:pt x="1686973" y="501491"/>
                </a:lnTo>
                <a:cubicBezTo>
                  <a:pt x="1690021" y="508730"/>
                  <a:pt x="1692974" y="515969"/>
                  <a:pt x="1695926" y="523304"/>
                </a:cubicBezTo>
                <a:lnTo>
                  <a:pt x="1683258" y="528447"/>
                </a:lnTo>
                <a:close/>
                <a:moveTo>
                  <a:pt x="215551" y="517493"/>
                </a:moveTo>
                <a:lnTo>
                  <a:pt x="207645" y="506349"/>
                </a:lnTo>
                <a:cubicBezTo>
                  <a:pt x="214122" y="501777"/>
                  <a:pt x="220790" y="497300"/>
                  <a:pt x="227457" y="493109"/>
                </a:cubicBezTo>
                <a:lnTo>
                  <a:pt x="234791" y="504730"/>
                </a:lnTo>
                <a:cubicBezTo>
                  <a:pt x="228314" y="508825"/>
                  <a:pt x="221837" y="513112"/>
                  <a:pt x="215551" y="517588"/>
                </a:cubicBezTo>
                <a:close/>
                <a:moveTo>
                  <a:pt x="254699" y="492919"/>
                </a:moveTo>
                <a:lnTo>
                  <a:pt x="248031" y="480917"/>
                </a:lnTo>
                <a:cubicBezTo>
                  <a:pt x="254984" y="477012"/>
                  <a:pt x="262128" y="473392"/>
                  <a:pt x="269272" y="469963"/>
                </a:cubicBezTo>
                <a:lnTo>
                  <a:pt x="275177" y="482251"/>
                </a:lnTo>
                <a:cubicBezTo>
                  <a:pt x="268319" y="485584"/>
                  <a:pt x="261366" y="489109"/>
                  <a:pt x="254699" y="492919"/>
                </a:cubicBezTo>
                <a:close/>
                <a:moveTo>
                  <a:pt x="1665160" y="485204"/>
                </a:moveTo>
                <a:cubicBezTo>
                  <a:pt x="1662113" y="478060"/>
                  <a:pt x="1658969" y="470916"/>
                  <a:pt x="1655826" y="463772"/>
                </a:cubicBezTo>
                <a:lnTo>
                  <a:pt x="1668304" y="458248"/>
                </a:lnTo>
                <a:cubicBezTo>
                  <a:pt x="1671447" y="465392"/>
                  <a:pt x="1674685" y="472631"/>
                  <a:pt x="1677733" y="479869"/>
                </a:cubicBezTo>
                <a:lnTo>
                  <a:pt x="1665160" y="485299"/>
                </a:lnTo>
                <a:close/>
                <a:moveTo>
                  <a:pt x="296228" y="472821"/>
                </a:moveTo>
                <a:lnTo>
                  <a:pt x="290989" y="460153"/>
                </a:lnTo>
                <a:cubicBezTo>
                  <a:pt x="298323" y="457105"/>
                  <a:pt x="305753" y="454247"/>
                  <a:pt x="313182" y="451580"/>
                </a:cubicBezTo>
                <a:lnTo>
                  <a:pt x="317754" y="464439"/>
                </a:lnTo>
                <a:cubicBezTo>
                  <a:pt x="310515" y="467011"/>
                  <a:pt x="303276" y="469773"/>
                  <a:pt x="296132" y="472726"/>
                </a:cubicBezTo>
                <a:close/>
                <a:moveTo>
                  <a:pt x="339852" y="457295"/>
                </a:moveTo>
                <a:lnTo>
                  <a:pt x="335851" y="444151"/>
                </a:lnTo>
                <a:cubicBezTo>
                  <a:pt x="343376" y="441865"/>
                  <a:pt x="350996" y="439674"/>
                  <a:pt x="358712" y="437674"/>
                </a:cubicBezTo>
                <a:lnTo>
                  <a:pt x="362236" y="450913"/>
                </a:lnTo>
                <a:cubicBezTo>
                  <a:pt x="354711" y="452914"/>
                  <a:pt x="347281" y="455009"/>
                  <a:pt x="339852" y="457295"/>
                </a:cubicBezTo>
                <a:close/>
                <a:moveTo>
                  <a:pt x="384810" y="445389"/>
                </a:moveTo>
                <a:lnTo>
                  <a:pt x="381762" y="432054"/>
                </a:lnTo>
                <a:cubicBezTo>
                  <a:pt x="389477" y="430244"/>
                  <a:pt x="397192" y="428625"/>
                  <a:pt x="404908" y="427101"/>
                </a:cubicBezTo>
                <a:lnTo>
                  <a:pt x="407575" y="440531"/>
                </a:lnTo>
                <a:cubicBezTo>
                  <a:pt x="399955" y="442055"/>
                  <a:pt x="392335" y="443675"/>
                  <a:pt x="384810" y="445389"/>
                </a:cubicBezTo>
                <a:close/>
                <a:moveTo>
                  <a:pt x="1646206" y="442436"/>
                </a:moveTo>
                <a:cubicBezTo>
                  <a:pt x="1642968" y="435388"/>
                  <a:pt x="1639633" y="428339"/>
                  <a:pt x="1636300" y="421291"/>
                </a:cubicBezTo>
                <a:lnTo>
                  <a:pt x="1648682" y="415385"/>
                </a:lnTo>
                <a:cubicBezTo>
                  <a:pt x="1652111" y="422434"/>
                  <a:pt x="1655445" y="429578"/>
                  <a:pt x="1658683" y="436721"/>
                </a:cubicBezTo>
                <a:lnTo>
                  <a:pt x="1646206" y="442436"/>
                </a:lnTo>
                <a:close/>
                <a:moveTo>
                  <a:pt x="430530" y="436150"/>
                </a:moveTo>
                <a:lnTo>
                  <a:pt x="428149" y="422624"/>
                </a:lnTo>
                <a:cubicBezTo>
                  <a:pt x="435864" y="421291"/>
                  <a:pt x="443674" y="419957"/>
                  <a:pt x="451390" y="418719"/>
                </a:cubicBezTo>
                <a:lnTo>
                  <a:pt x="453581" y="432244"/>
                </a:lnTo>
                <a:cubicBezTo>
                  <a:pt x="445866" y="433483"/>
                  <a:pt x="438150" y="434816"/>
                  <a:pt x="430530" y="436150"/>
                </a:cubicBezTo>
                <a:close/>
                <a:moveTo>
                  <a:pt x="476726" y="428720"/>
                </a:moveTo>
                <a:lnTo>
                  <a:pt x="474726" y="415195"/>
                </a:lnTo>
                <a:cubicBezTo>
                  <a:pt x="482441" y="414052"/>
                  <a:pt x="490252" y="412909"/>
                  <a:pt x="498062" y="411861"/>
                </a:cubicBezTo>
                <a:lnTo>
                  <a:pt x="499967" y="425386"/>
                </a:lnTo>
                <a:cubicBezTo>
                  <a:pt x="492252" y="426530"/>
                  <a:pt x="484537" y="427577"/>
                  <a:pt x="476726" y="428720"/>
                </a:cubicBezTo>
                <a:close/>
                <a:moveTo>
                  <a:pt x="523208" y="422053"/>
                </a:moveTo>
                <a:lnTo>
                  <a:pt x="521303" y="408527"/>
                </a:lnTo>
                <a:lnTo>
                  <a:pt x="544544" y="405194"/>
                </a:lnTo>
                <a:lnTo>
                  <a:pt x="546544" y="418719"/>
                </a:lnTo>
                <a:lnTo>
                  <a:pt x="523304" y="422053"/>
                </a:lnTo>
                <a:close/>
                <a:moveTo>
                  <a:pt x="569785" y="415290"/>
                </a:moveTo>
                <a:lnTo>
                  <a:pt x="567690" y="401765"/>
                </a:lnTo>
                <a:cubicBezTo>
                  <a:pt x="575405" y="400621"/>
                  <a:pt x="583121" y="399383"/>
                  <a:pt x="590740" y="398050"/>
                </a:cubicBezTo>
                <a:lnTo>
                  <a:pt x="593026" y="411575"/>
                </a:lnTo>
                <a:cubicBezTo>
                  <a:pt x="585311" y="412909"/>
                  <a:pt x="577501" y="414147"/>
                  <a:pt x="569785" y="415290"/>
                </a:cubicBezTo>
                <a:close/>
                <a:moveTo>
                  <a:pt x="616267" y="407480"/>
                </a:moveTo>
                <a:lnTo>
                  <a:pt x="613696" y="394049"/>
                </a:lnTo>
                <a:cubicBezTo>
                  <a:pt x="621316" y="392621"/>
                  <a:pt x="628936" y="391096"/>
                  <a:pt x="636556" y="389477"/>
                </a:cubicBezTo>
                <a:lnTo>
                  <a:pt x="639413" y="402908"/>
                </a:lnTo>
                <a:cubicBezTo>
                  <a:pt x="631698" y="404527"/>
                  <a:pt x="623983" y="406146"/>
                  <a:pt x="616267" y="407575"/>
                </a:cubicBezTo>
                <a:close/>
                <a:moveTo>
                  <a:pt x="1625917" y="400240"/>
                </a:moveTo>
                <a:cubicBezTo>
                  <a:pt x="1622393" y="393287"/>
                  <a:pt x="1618869" y="386334"/>
                  <a:pt x="1615249" y="379381"/>
                </a:cubicBezTo>
                <a:lnTo>
                  <a:pt x="1627346" y="372999"/>
                </a:lnTo>
                <a:cubicBezTo>
                  <a:pt x="1630966" y="379952"/>
                  <a:pt x="1634585" y="387001"/>
                  <a:pt x="1638110" y="394049"/>
                </a:cubicBezTo>
                <a:lnTo>
                  <a:pt x="1625823" y="400145"/>
                </a:lnTo>
                <a:close/>
                <a:moveTo>
                  <a:pt x="662464" y="397383"/>
                </a:moveTo>
                <a:lnTo>
                  <a:pt x="659130" y="384048"/>
                </a:lnTo>
                <a:cubicBezTo>
                  <a:pt x="666655" y="382143"/>
                  <a:pt x="674084" y="380143"/>
                  <a:pt x="681514" y="378047"/>
                </a:cubicBezTo>
                <a:lnTo>
                  <a:pt x="685324" y="391192"/>
                </a:lnTo>
                <a:cubicBezTo>
                  <a:pt x="677799" y="393383"/>
                  <a:pt x="670084" y="395478"/>
                  <a:pt x="662464" y="397383"/>
                </a:cubicBezTo>
                <a:close/>
                <a:moveTo>
                  <a:pt x="708088" y="384143"/>
                </a:moveTo>
                <a:lnTo>
                  <a:pt x="703707" y="371189"/>
                </a:lnTo>
                <a:cubicBezTo>
                  <a:pt x="711041" y="368713"/>
                  <a:pt x="718280" y="366046"/>
                  <a:pt x="725424" y="363284"/>
                </a:cubicBezTo>
                <a:lnTo>
                  <a:pt x="730473" y="376047"/>
                </a:lnTo>
                <a:cubicBezTo>
                  <a:pt x="723138" y="379000"/>
                  <a:pt x="715613" y="381667"/>
                  <a:pt x="708088" y="384238"/>
                </a:cubicBezTo>
                <a:close/>
                <a:moveTo>
                  <a:pt x="752380" y="366522"/>
                </a:moveTo>
                <a:lnTo>
                  <a:pt x="746569" y="354140"/>
                </a:lnTo>
                <a:cubicBezTo>
                  <a:pt x="753618" y="350806"/>
                  <a:pt x="760571" y="347377"/>
                  <a:pt x="767144" y="343757"/>
                </a:cubicBezTo>
                <a:lnTo>
                  <a:pt x="773716" y="355759"/>
                </a:lnTo>
                <a:cubicBezTo>
                  <a:pt x="766858" y="359473"/>
                  <a:pt x="759714" y="363093"/>
                  <a:pt x="752380" y="366522"/>
                </a:cubicBezTo>
                <a:close/>
                <a:moveTo>
                  <a:pt x="1604296" y="358807"/>
                </a:moveTo>
                <a:cubicBezTo>
                  <a:pt x="1600581" y="351949"/>
                  <a:pt x="1596771" y="345186"/>
                  <a:pt x="1592866" y="338423"/>
                </a:cubicBezTo>
                <a:lnTo>
                  <a:pt x="1604772" y="331565"/>
                </a:lnTo>
                <a:cubicBezTo>
                  <a:pt x="1608677" y="338423"/>
                  <a:pt x="1612583" y="345281"/>
                  <a:pt x="1616298" y="352234"/>
                </a:cubicBezTo>
                <a:lnTo>
                  <a:pt x="1604296" y="358807"/>
                </a:lnTo>
                <a:close/>
                <a:moveTo>
                  <a:pt x="794385" y="343757"/>
                </a:moveTo>
                <a:lnTo>
                  <a:pt x="787051" y="332137"/>
                </a:lnTo>
                <a:cubicBezTo>
                  <a:pt x="792385" y="328708"/>
                  <a:pt x="797719" y="325184"/>
                  <a:pt x="802958" y="321373"/>
                </a:cubicBezTo>
                <a:lnTo>
                  <a:pt x="806006" y="319183"/>
                </a:lnTo>
                <a:lnTo>
                  <a:pt x="814102" y="330232"/>
                </a:lnTo>
                <a:lnTo>
                  <a:pt x="810863" y="332518"/>
                </a:lnTo>
                <a:cubicBezTo>
                  <a:pt x="805434" y="336423"/>
                  <a:pt x="799910" y="340138"/>
                  <a:pt x="794290" y="343662"/>
                </a:cubicBezTo>
                <a:close/>
                <a:moveTo>
                  <a:pt x="1580960" y="318325"/>
                </a:moveTo>
                <a:cubicBezTo>
                  <a:pt x="1576959" y="311658"/>
                  <a:pt x="1572863" y="305086"/>
                  <a:pt x="1568673" y="298513"/>
                </a:cubicBezTo>
                <a:lnTo>
                  <a:pt x="1580198" y="291179"/>
                </a:lnTo>
                <a:cubicBezTo>
                  <a:pt x="1584389" y="297847"/>
                  <a:pt x="1588580" y="304514"/>
                  <a:pt x="1592675" y="311277"/>
                </a:cubicBezTo>
                <a:lnTo>
                  <a:pt x="1580960" y="318325"/>
                </a:lnTo>
                <a:close/>
                <a:moveTo>
                  <a:pt x="832866" y="315373"/>
                </a:moveTo>
                <a:lnTo>
                  <a:pt x="824008" y="304895"/>
                </a:lnTo>
                <a:cubicBezTo>
                  <a:pt x="829723" y="300038"/>
                  <a:pt x="835533" y="294894"/>
                  <a:pt x="841153" y="289465"/>
                </a:cubicBezTo>
                <a:lnTo>
                  <a:pt x="850583" y="299371"/>
                </a:lnTo>
                <a:cubicBezTo>
                  <a:pt x="844677" y="304990"/>
                  <a:pt x="838676" y="310325"/>
                  <a:pt x="832771" y="315373"/>
                </a:cubicBezTo>
                <a:close/>
                <a:moveTo>
                  <a:pt x="867442" y="282607"/>
                </a:moveTo>
                <a:lnTo>
                  <a:pt x="857536" y="273177"/>
                </a:lnTo>
                <a:cubicBezTo>
                  <a:pt x="862870" y="267557"/>
                  <a:pt x="868108" y="261842"/>
                  <a:pt x="873252" y="256032"/>
                </a:cubicBezTo>
                <a:lnTo>
                  <a:pt x="883539" y="265081"/>
                </a:lnTo>
                <a:cubicBezTo>
                  <a:pt x="878300" y="270986"/>
                  <a:pt x="872966" y="276892"/>
                  <a:pt x="867442" y="282607"/>
                </a:cubicBezTo>
                <a:close/>
                <a:moveTo>
                  <a:pt x="1555909" y="278987"/>
                </a:moveTo>
                <a:cubicBezTo>
                  <a:pt x="1551527" y="272510"/>
                  <a:pt x="1547146" y="266129"/>
                  <a:pt x="1542574" y="259842"/>
                </a:cubicBezTo>
                <a:lnTo>
                  <a:pt x="1553718" y="251936"/>
                </a:lnTo>
                <a:cubicBezTo>
                  <a:pt x="1558290" y="258318"/>
                  <a:pt x="1562767" y="264890"/>
                  <a:pt x="1567244" y="271367"/>
                </a:cubicBezTo>
                <a:lnTo>
                  <a:pt x="1555909" y="278987"/>
                </a:lnTo>
                <a:close/>
                <a:moveTo>
                  <a:pt x="898969" y="247078"/>
                </a:moveTo>
                <a:lnTo>
                  <a:pt x="888492" y="238316"/>
                </a:lnTo>
                <a:cubicBezTo>
                  <a:pt x="893445" y="232315"/>
                  <a:pt x="898398" y="226314"/>
                  <a:pt x="903256" y="220218"/>
                </a:cubicBezTo>
                <a:lnTo>
                  <a:pt x="913924" y="228791"/>
                </a:lnTo>
                <a:cubicBezTo>
                  <a:pt x="908971" y="234982"/>
                  <a:pt x="904018" y="241078"/>
                  <a:pt x="898969" y="247078"/>
                </a:cubicBezTo>
                <a:close/>
                <a:moveTo>
                  <a:pt x="1528763" y="240983"/>
                </a:moveTo>
                <a:cubicBezTo>
                  <a:pt x="1524095" y="234791"/>
                  <a:pt x="1519238" y="228695"/>
                  <a:pt x="1514380" y="222599"/>
                </a:cubicBezTo>
                <a:lnTo>
                  <a:pt x="1525048" y="214027"/>
                </a:lnTo>
                <a:cubicBezTo>
                  <a:pt x="1530001" y="220218"/>
                  <a:pt x="1534858" y="226409"/>
                  <a:pt x="1539621" y="232696"/>
                </a:cubicBezTo>
                <a:lnTo>
                  <a:pt x="1528668" y="240983"/>
                </a:lnTo>
                <a:close/>
                <a:moveTo>
                  <a:pt x="928592" y="210407"/>
                </a:moveTo>
                <a:lnTo>
                  <a:pt x="917829" y="201930"/>
                </a:lnTo>
                <a:lnTo>
                  <a:pt x="932307" y="183451"/>
                </a:lnTo>
                <a:lnTo>
                  <a:pt x="943070" y="191929"/>
                </a:lnTo>
                <a:lnTo>
                  <a:pt x="928592" y="210407"/>
                </a:lnTo>
                <a:close/>
                <a:moveTo>
                  <a:pt x="1499521" y="204788"/>
                </a:moveTo>
                <a:cubicBezTo>
                  <a:pt x="1494473" y="198882"/>
                  <a:pt x="1489329" y="193072"/>
                  <a:pt x="1484091" y="187452"/>
                </a:cubicBezTo>
                <a:lnTo>
                  <a:pt x="1494187" y="178213"/>
                </a:lnTo>
                <a:cubicBezTo>
                  <a:pt x="1499521" y="184023"/>
                  <a:pt x="1504760" y="189928"/>
                  <a:pt x="1509998" y="195929"/>
                </a:cubicBezTo>
                <a:lnTo>
                  <a:pt x="1499616" y="204883"/>
                </a:lnTo>
                <a:close/>
                <a:moveTo>
                  <a:pt x="957644" y="173546"/>
                </a:moveTo>
                <a:lnTo>
                  <a:pt x="946976" y="164973"/>
                </a:lnTo>
                <a:cubicBezTo>
                  <a:pt x="951929" y="158877"/>
                  <a:pt x="956881" y="152686"/>
                  <a:pt x="961930" y="146685"/>
                </a:cubicBezTo>
                <a:lnTo>
                  <a:pt x="972503" y="155448"/>
                </a:lnTo>
                <a:cubicBezTo>
                  <a:pt x="967549" y="161449"/>
                  <a:pt x="962597" y="167449"/>
                  <a:pt x="957739" y="173546"/>
                </a:cubicBezTo>
                <a:close/>
                <a:moveTo>
                  <a:pt x="1467993" y="170593"/>
                </a:moveTo>
                <a:cubicBezTo>
                  <a:pt x="1462564" y="165068"/>
                  <a:pt x="1457039" y="159734"/>
                  <a:pt x="1451325" y="154400"/>
                </a:cubicBezTo>
                <a:lnTo>
                  <a:pt x="1460659" y="144399"/>
                </a:lnTo>
                <a:cubicBezTo>
                  <a:pt x="1466469" y="149828"/>
                  <a:pt x="1472089" y="155353"/>
                  <a:pt x="1477708" y="160972"/>
                </a:cubicBezTo>
                <a:lnTo>
                  <a:pt x="1467993" y="170593"/>
                </a:lnTo>
                <a:close/>
                <a:moveTo>
                  <a:pt x="1434179" y="138874"/>
                </a:moveTo>
                <a:cubicBezTo>
                  <a:pt x="1428369" y="133826"/>
                  <a:pt x="1422368" y="128873"/>
                  <a:pt x="1416367" y="124016"/>
                </a:cubicBezTo>
                <a:lnTo>
                  <a:pt x="1424940" y="113347"/>
                </a:lnTo>
                <a:cubicBezTo>
                  <a:pt x="1431132" y="118300"/>
                  <a:pt x="1437227" y="123349"/>
                  <a:pt x="1443133" y="128492"/>
                </a:cubicBezTo>
                <a:lnTo>
                  <a:pt x="1434179" y="138874"/>
                </a:lnTo>
                <a:close/>
                <a:moveTo>
                  <a:pt x="987552" y="137731"/>
                </a:moveTo>
                <a:lnTo>
                  <a:pt x="977265" y="128683"/>
                </a:lnTo>
                <a:lnTo>
                  <a:pt x="979456" y="126206"/>
                </a:lnTo>
                <a:cubicBezTo>
                  <a:pt x="983742" y="121348"/>
                  <a:pt x="988600" y="116396"/>
                  <a:pt x="993838" y="111347"/>
                </a:cubicBezTo>
                <a:lnTo>
                  <a:pt x="1003363" y="121158"/>
                </a:lnTo>
                <a:cubicBezTo>
                  <a:pt x="998410" y="126016"/>
                  <a:pt x="993838" y="130778"/>
                  <a:pt x="989743" y="135255"/>
                </a:cubicBezTo>
                <a:lnTo>
                  <a:pt x="987552" y="137731"/>
                </a:lnTo>
                <a:close/>
                <a:moveTo>
                  <a:pt x="1397984" y="109919"/>
                </a:moveTo>
                <a:cubicBezTo>
                  <a:pt x="1391793" y="105346"/>
                  <a:pt x="1385506" y="100965"/>
                  <a:pt x="1379030" y="96583"/>
                </a:cubicBezTo>
                <a:lnTo>
                  <a:pt x="1386649" y="85153"/>
                </a:lnTo>
                <a:cubicBezTo>
                  <a:pt x="1393222" y="89535"/>
                  <a:pt x="1399699" y="94107"/>
                  <a:pt x="1406081" y="98774"/>
                </a:cubicBezTo>
                <a:lnTo>
                  <a:pt x="1397984" y="109823"/>
                </a:lnTo>
                <a:close/>
                <a:moveTo>
                  <a:pt x="1020508" y="105632"/>
                </a:moveTo>
                <a:lnTo>
                  <a:pt x="1011650" y="95155"/>
                </a:lnTo>
                <a:cubicBezTo>
                  <a:pt x="1017556" y="90106"/>
                  <a:pt x="1023747" y="85153"/>
                  <a:pt x="1030224" y="80200"/>
                </a:cubicBezTo>
                <a:lnTo>
                  <a:pt x="1038511" y="91059"/>
                </a:lnTo>
                <a:cubicBezTo>
                  <a:pt x="1032225" y="95821"/>
                  <a:pt x="1026224" y="100679"/>
                  <a:pt x="1020508" y="105537"/>
                </a:cubicBezTo>
                <a:close/>
                <a:moveTo>
                  <a:pt x="1366743" y="88582"/>
                </a:moveTo>
                <a:lnTo>
                  <a:pt x="1346930" y="76009"/>
                </a:lnTo>
                <a:lnTo>
                  <a:pt x="1354265" y="64389"/>
                </a:lnTo>
                <a:lnTo>
                  <a:pt x="1374172" y="76962"/>
                </a:lnTo>
                <a:lnTo>
                  <a:pt x="1366838" y="88582"/>
                </a:lnTo>
                <a:close/>
                <a:moveTo>
                  <a:pt x="1057275" y="77533"/>
                </a:moveTo>
                <a:lnTo>
                  <a:pt x="1049465" y="66294"/>
                </a:lnTo>
                <a:cubicBezTo>
                  <a:pt x="1055942" y="61817"/>
                  <a:pt x="1062609" y="57436"/>
                  <a:pt x="1069372" y="53245"/>
                </a:cubicBezTo>
                <a:lnTo>
                  <a:pt x="1076611" y="64865"/>
                </a:lnTo>
                <a:cubicBezTo>
                  <a:pt x="1070039" y="68961"/>
                  <a:pt x="1063466" y="73247"/>
                  <a:pt x="1057180" y="77533"/>
                </a:cubicBezTo>
                <a:close/>
                <a:moveTo>
                  <a:pt x="1327023" y="63532"/>
                </a:moveTo>
                <a:lnTo>
                  <a:pt x="1307211" y="50959"/>
                </a:lnTo>
                <a:lnTo>
                  <a:pt x="1314545" y="39338"/>
                </a:lnTo>
                <a:lnTo>
                  <a:pt x="1334357" y="51911"/>
                </a:lnTo>
                <a:lnTo>
                  <a:pt x="1327023" y="63532"/>
                </a:lnTo>
                <a:close/>
                <a:moveTo>
                  <a:pt x="1096613" y="53054"/>
                </a:moveTo>
                <a:lnTo>
                  <a:pt x="1089946" y="41053"/>
                </a:lnTo>
                <a:cubicBezTo>
                  <a:pt x="1096899" y="37147"/>
                  <a:pt x="1103948" y="33433"/>
                  <a:pt x="1111091" y="30004"/>
                </a:cubicBezTo>
                <a:lnTo>
                  <a:pt x="1117092" y="42291"/>
                </a:lnTo>
                <a:cubicBezTo>
                  <a:pt x="1110234" y="45625"/>
                  <a:pt x="1103376" y="49244"/>
                  <a:pt x="1096613" y="53054"/>
                </a:cubicBezTo>
                <a:close/>
                <a:moveTo>
                  <a:pt x="1287304" y="38481"/>
                </a:moveTo>
                <a:lnTo>
                  <a:pt x="1267397" y="25908"/>
                </a:lnTo>
                <a:lnTo>
                  <a:pt x="1274731" y="14288"/>
                </a:lnTo>
                <a:lnTo>
                  <a:pt x="1294543" y="26860"/>
                </a:lnTo>
                <a:lnTo>
                  <a:pt x="1287208" y="38481"/>
                </a:lnTo>
                <a:close/>
                <a:moveTo>
                  <a:pt x="1138047" y="32861"/>
                </a:moveTo>
                <a:lnTo>
                  <a:pt x="1132809" y="20193"/>
                </a:lnTo>
                <a:cubicBezTo>
                  <a:pt x="1140428" y="17050"/>
                  <a:pt x="1147953" y="14192"/>
                  <a:pt x="1155287" y="11716"/>
                </a:cubicBezTo>
                <a:lnTo>
                  <a:pt x="1159669" y="24670"/>
                </a:lnTo>
                <a:cubicBezTo>
                  <a:pt x="1152715" y="27051"/>
                  <a:pt x="1145382" y="29718"/>
                  <a:pt x="1138143" y="32766"/>
                </a:cubicBezTo>
                <a:close/>
                <a:moveTo>
                  <a:pt x="1181576" y="18478"/>
                </a:moveTo>
                <a:lnTo>
                  <a:pt x="1178433" y="5144"/>
                </a:lnTo>
                <a:cubicBezTo>
                  <a:pt x="1186624" y="3239"/>
                  <a:pt x="1194721" y="1810"/>
                  <a:pt x="1202341" y="952"/>
                </a:cubicBezTo>
                <a:lnTo>
                  <a:pt x="1203865" y="14573"/>
                </a:lnTo>
                <a:cubicBezTo>
                  <a:pt x="1196721" y="15335"/>
                  <a:pt x="1189292" y="16669"/>
                  <a:pt x="1181576" y="18574"/>
                </a:cubicBezTo>
                <a:close/>
                <a:moveTo>
                  <a:pt x="1247870" y="17145"/>
                </a:moveTo>
                <a:cubicBezTo>
                  <a:pt x="1241203" y="15240"/>
                  <a:pt x="1233964" y="14097"/>
                  <a:pt x="1226249" y="13716"/>
                </a:cubicBezTo>
                <a:lnTo>
                  <a:pt x="1226916" y="0"/>
                </a:lnTo>
                <a:cubicBezTo>
                  <a:pt x="1235678" y="476"/>
                  <a:pt x="1243965" y="1810"/>
                  <a:pt x="1251585" y="4000"/>
                </a:cubicBezTo>
                <a:lnTo>
                  <a:pt x="1247775" y="17145"/>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2" name="Google Shape;308;p41"/>
          <p:cNvSpPr/>
          <p:nvPr/>
        </p:nvSpPr>
        <p:spPr>
          <a:xfrm rot="3612600">
            <a:off x="7685640" y="1114920"/>
            <a:ext cx="3224880" cy="5294880"/>
          </a:xfrm>
          <a:custGeom>
            <a:avLst/>
            <a:gdLst>
              <a:gd name="textAreaLeft" fmla="*/ 0 w 3224880"/>
              <a:gd name="textAreaRight" fmla="*/ 3225240 w 3224880"/>
              <a:gd name="textAreaTop" fmla="*/ 0 h 5294880"/>
              <a:gd name="textAreaBottom" fmla="*/ 5295240 h 5294880"/>
            </a:gdLst>
            <a:ahLst/>
            <a:cxnLst/>
            <a:rect l="textAreaLeft" t="textAreaTop" r="textAreaRight" b="textAreaBottom"/>
            <a:pathLst>
              <a:path w="886486" h="1382285">
                <a:moveTo>
                  <a:pt x="690045" y="38454"/>
                </a:moveTo>
                <a:cubicBezTo>
                  <a:pt x="532787" y="-42413"/>
                  <a:pt x="326761" y="11403"/>
                  <a:pt x="200936" y="133323"/>
                </a:cubicBezTo>
                <a:cubicBezTo>
                  <a:pt x="75110" y="255148"/>
                  <a:pt x="18818" y="430503"/>
                  <a:pt x="4054" y="602048"/>
                </a:cubicBezTo>
                <a:cubicBezTo>
                  <a:pt x="-10900" y="775689"/>
                  <a:pt x="13960" y="956759"/>
                  <a:pt x="104733" y="1107254"/>
                </a:cubicBezTo>
                <a:cubicBezTo>
                  <a:pt x="195506" y="1257749"/>
                  <a:pt x="358860" y="1372907"/>
                  <a:pt x="538883" y="1381765"/>
                </a:cubicBezTo>
                <a:cubicBezTo>
                  <a:pt x="639372" y="1386718"/>
                  <a:pt x="744718" y="1356428"/>
                  <a:pt x="814346" y="1286134"/>
                </a:cubicBezTo>
                <a:cubicBezTo>
                  <a:pt x="883974" y="1215839"/>
                  <a:pt x="909691" y="1102968"/>
                  <a:pt x="862447" y="1017053"/>
                </a:cubicBezTo>
                <a:cubicBezTo>
                  <a:pt x="823109" y="945710"/>
                  <a:pt x="743480" y="903229"/>
                  <a:pt x="696426" y="836363"/>
                </a:cubicBezTo>
                <a:cubicBezTo>
                  <a:pt x="642229" y="759306"/>
                  <a:pt x="639372" y="651483"/>
                  <a:pt x="689378" y="571759"/>
                </a:cubicBezTo>
                <a:cubicBezTo>
                  <a:pt x="713952" y="532611"/>
                  <a:pt x="749290" y="500893"/>
                  <a:pt x="776246" y="463174"/>
                </a:cubicBezTo>
                <a:cubicBezTo>
                  <a:pt x="869400" y="332777"/>
                  <a:pt x="845493" y="118083"/>
                  <a:pt x="690045" y="38264"/>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3" name="Google Shape;309;p41"/>
          <p:cNvSpPr/>
          <p:nvPr/>
        </p:nvSpPr>
        <p:spPr>
          <a:xfrm rot="7168200">
            <a:off x="630000" y="3826080"/>
            <a:ext cx="694440" cy="1544040"/>
          </a:xfrm>
          <a:custGeom>
            <a:avLst/>
            <a:gdLst>
              <a:gd name="textAreaLeft" fmla="*/ 0 w 694440"/>
              <a:gd name="textAreaRight" fmla="*/ 694800 w 694440"/>
              <a:gd name="textAreaTop" fmla="*/ 0 h 1544040"/>
              <a:gd name="textAreaBottom" fmla="*/ 1544400 h 1544040"/>
            </a:gdLst>
            <a:ahLst/>
            <a:cxnLst/>
            <a:rect l="textAreaLeft" t="textAreaTop" r="textAreaRight" b="textAreaBottom"/>
            <a:pathLst>
              <a:path w="303148" h="673968">
                <a:moveTo>
                  <a:pt x="6276" y="41516"/>
                </a:moveTo>
                <a:cubicBezTo>
                  <a:pt x="-13726" y="87903"/>
                  <a:pt x="18278" y="138576"/>
                  <a:pt x="43519" y="182296"/>
                </a:cubicBezTo>
                <a:cubicBezTo>
                  <a:pt x="93620" y="269164"/>
                  <a:pt x="120957" y="368890"/>
                  <a:pt x="122290" y="469093"/>
                </a:cubicBezTo>
                <a:cubicBezTo>
                  <a:pt x="122862" y="513861"/>
                  <a:pt x="118576" y="560057"/>
                  <a:pt x="133530" y="602348"/>
                </a:cubicBezTo>
                <a:cubicBezTo>
                  <a:pt x="148484" y="644544"/>
                  <a:pt x="190775" y="681787"/>
                  <a:pt x="234590" y="672547"/>
                </a:cubicBezTo>
                <a:cubicBezTo>
                  <a:pt x="266213" y="665880"/>
                  <a:pt x="289264" y="636829"/>
                  <a:pt x="297836" y="605682"/>
                </a:cubicBezTo>
                <a:cubicBezTo>
                  <a:pt x="306409" y="574535"/>
                  <a:pt x="303075" y="541483"/>
                  <a:pt x="298503" y="509479"/>
                </a:cubicBezTo>
                <a:cubicBezTo>
                  <a:pt x="279358" y="373462"/>
                  <a:pt x="237067" y="247923"/>
                  <a:pt x="187346" y="120669"/>
                </a:cubicBezTo>
                <a:cubicBezTo>
                  <a:pt x="173630" y="85522"/>
                  <a:pt x="166201" y="50470"/>
                  <a:pt x="136387" y="25228"/>
                </a:cubicBezTo>
                <a:cubicBezTo>
                  <a:pt x="96859" y="-8300"/>
                  <a:pt x="29993" y="-13634"/>
                  <a:pt x="6181" y="416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Google Shape;303;p41"/>
          <p:cNvSpPr/>
          <p:nvPr/>
        </p:nvSpPr>
        <p:spPr>
          <a:xfrm rot="8381400">
            <a:off x="-1058040" y="-644400"/>
            <a:ext cx="4253040" cy="3456000"/>
          </a:xfrm>
          <a:custGeom>
            <a:avLst/>
            <a:gdLst>
              <a:gd name="textAreaLeft" fmla="*/ 0 w 4253040"/>
              <a:gd name="textAreaRight" fmla="*/ 4253400 w 4253040"/>
              <a:gd name="textAreaTop" fmla="*/ 0 h 3456000"/>
              <a:gd name="textAreaBottom" fmla="*/ 3456360 h 3456000"/>
            </a:gdLst>
            <a:ahLst/>
            <a:cxnLst/>
            <a:rect l="textAreaLeft" t="textAreaTop" r="textAreaRight" b="textAreaBottom"/>
            <a:pathLst>
              <a:path w="1930774" h="1568974">
                <a:moveTo>
                  <a:pt x="11419" y="1021325"/>
                </a:moveTo>
                <a:cubicBezTo>
                  <a:pt x="-43064" y="785677"/>
                  <a:pt x="102383" y="500975"/>
                  <a:pt x="341841" y="467542"/>
                </a:cubicBezTo>
                <a:cubicBezTo>
                  <a:pt x="471953" y="449445"/>
                  <a:pt x="607398" y="503166"/>
                  <a:pt x="733985" y="467923"/>
                </a:cubicBezTo>
                <a:cubicBezTo>
                  <a:pt x="949917" y="407820"/>
                  <a:pt x="1030689" y="127690"/>
                  <a:pt x="1233477" y="32154"/>
                </a:cubicBezTo>
                <a:cubicBezTo>
                  <a:pt x="1407689" y="-49951"/>
                  <a:pt x="1623621" y="34726"/>
                  <a:pt x="1752113" y="178268"/>
                </a:cubicBezTo>
                <a:cubicBezTo>
                  <a:pt x="1937755" y="385627"/>
                  <a:pt x="1978236" y="702714"/>
                  <a:pt x="1875843" y="961509"/>
                </a:cubicBezTo>
                <a:cubicBezTo>
                  <a:pt x="1773449" y="1220303"/>
                  <a:pt x="1541610" y="1417661"/>
                  <a:pt x="1277577" y="1505672"/>
                </a:cubicBezTo>
                <a:cubicBezTo>
                  <a:pt x="832950" y="1653786"/>
                  <a:pt x="136482" y="1561298"/>
                  <a:pt x="11514" y="102123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5" name="PlaceHolder 1"/>
          <p:cNvSpPr>
            <a:spLocks noGrp="1"/>
          </p:cNvSpPr>
          <p:nvPr>
            <p:ph type="title"/>
          </p:nvPr>
        </p:nvSpPr>
        <p:spPr>
          <a:xfrm>
            <a:off x="2133720" y="1457280"/>
            <a:ext cx="4876560" cy="1456920"/>
          </a:xfrm>
          <a:prstGeom prst="rect">
            <a:avLst/>
          </a:prstGeom>
          <a:noFill/>
          <a:ln w="0">
            <a:noFill/>
          </a:ln>
        </p:spPr>
        <p:txBody>
          <a:bodyPr lIns="91440" tIns="91440" rIns="91440" bIns="91440" anchor="b">
            <a:normAutofit fontScale="56140"/>
          </a:bodyPr>
          <a:lstStyle/>
          <a:p>
            <a:pPr indent="0" algn="ctr">
              <a:lnSpc>
                <a:spcPct val="100000"/>
              </a:lnSpc>
              <a:buNone/>
              <a:tabLst>
                <a:tab pos="0" algn="l"/>
              </a:tabLst>
            </a:pPr>
            <a:r>
              <a:rPr lang="en" sz="9600" b="0" strike="noStrike" spc="-1">
                <a:solidFill>
                  <a:schemeClr val="accent1"/>
                </a:solidFill>
                <a:latin typeface="Caveat Brush"/>
                <a:ea typeface="Caveat Brush"/>
              </a:rPr>
              <a:t>User alert systems</a:t>
            </a:r>
            <a:endParaRPr lang="fr-FR" sz="9600" b="0" strike="noStrike" spc="-1">
              <a:solidFill>
                <a:schemeClr val="dk1"/>
              </a:solidFill>
              <a:latin typeface="Arial"/>
            </a:endParaRPr>
          </a:p>
        </p:txBody>
      </p:sp>
      <p:sp>
        <p:nvSpPr>
          <p:cNvPr id="266" name="PlaceHolder 2"/>
          <p:cNvSpPr>
            <a:spLocks noGrp="1"/>
          </p:cNvSpPr>
          <p:nvPr>
            <p:ph type="subTitle"/>
          </p:nvPr>
        </p:nvSpPr>
        <p:spPr>
          <a:xfrm>
            <a:off x="2133720" y="3009960"/>
            <a:ext cx="4876560" cy="666360"/>
          </a:xfrm>
          <a:prstGeom prst="rect">
            <a:avLst/>
          </a:prstGeom>
          <a:noFill/>
          <a:ln w="0">
            <a:noFill/>
          </a:ln>
        </p:spPr>
        <p:txBody>
          <a:bodyPr lIns="91440" tIns="91440" rIns="91440" bIns="91440" anchor="t">
            <a:normAutofit fontScale="55668" lnSpcReduction="10000"/>
          </a:bodyPr>
          <a:lstStyle/>
          <a:p>
            <a:pPr indent="0" algn="ctr">
              <a:lnSpc>
                <a:spcPct val="100000"/>
              </a:lnSpc>
              <a:buNone/>
              <a:tabLst>
                <a:tab pos="0" algn="l"/>
              </a:tabLst>
            </a:pPr>
            <a:r>
              <a:rPr lang="en" sz="1600" b="0" strike="noStrike" spc="-1">
                <a:solidFill>
                  <a:schemeClr val="accent1"/>
                </a:solidFill>
                <a:latin typeface="Albert Sans"/>
                <a:ea typeface="Albert Sans"/>
              </a:rPr>
              <a:t>The app will feature real-time alert systems to notify users of high-risk emails. Alerts will be customizable, allowing users to set thresholds for what they consider suspicious. Push notifications and in-app alerts will ensure that users are promptly informed and can take immediate action to protect themselves.</a:t>
            </a:r>
            <a:endParaRPr lang="en-US" sz="1600" b="0" strike="noStrike" spc="-1">
              <a:solidFill>
                <a:srgbClr val="FFFFFF"/>
              </a:solidFill>
              <a:latin typeface="OpenSymbol"/>
            </a:endParaRPr>
          </a:p>
        </p:txBody>
      </p:sp>
      <p:sp>
        <p:nvSpPr>
          <p:cNvPr id="267" name="Google Shape;306;p41"/>
          <p:cNvSpPr/>
          <p:nvPr/>
        </p:nvSpPr>
        <p:spPr>
          <a:xfrm rot="2532600">
            <a:off x="3353040" y="327960"/>
            <a:ext cx="736560" cy="649440"/>
          </a:xfrm>
          <a:custGeom>
            <a:avLst/>
            <a:gdLst>
              <a:gd name="textAreaLeft" fmla="*/ 0 w 736560"/>
              <a:gd name="textAreaRight" fmla="*/ 736920 w 736560"/>
              <a:gd name="textAreaTop" fmla="*/ 0 h 649440"/>
              <a:gd name="textAreaBottom" fmla="*/ 649800 h 649440"/>
            </a:gdLst>
            <a:ahLst/>
            <a:cxnLst/>
            <a:rect l="textAreaLeft" t="textAreaTop" r="textAreaRight" b="textAreaBottom"/>
            <a:pathLst>
              <a:path w="579097" h="510716">
                <a:moveTo>
                  <a:pt x="210945" y="39399"/>
                </a:moveTo>
                <a:cubicBezTo>
                  <a:pt x="111789" y="86929"/>
                  <a:pt x="35780" y="180083"/>
                  <a:pt x="9110" y="286668"/>
                </a:cubicBezTo>
                <a:cubicBezTo>
                  <a:pt x="-1749" y="330102"/>
                  <a:pt x="-4606" y="376870"/>
                  <a:pt x="10062" y="419161"/>
                </a:cubicBezTo>
                <a:cubicBezTo>
                  <a:pt x="24731" y="461452"/>
                  <a:pt x="59211" y="498504"/>
                  <a:pt x="102931" y="508124"/>
                </a:cubicBezTo>
                <a:cubicBezTo>
                  <a:pt x="170749" y="522983"/>
                  <a:pt x="234662" y="471453"/>
                  <a:pt x="278572" y="417827"/>
                </a:cubicBezTo>
                <a:cubicBezTo>
                  <a:pt x="322577" y="364106"/>
                  <a:pt x="363630" y="301051"/>
                  <a:pt x="429257" y="278476"/>
                </a:cubicBezTo>
                <a:cubicBezTo>
                  <a:pt x="453546" y="270094"/>
                  <a:pt x="479740" y="267999"/>
                  <a:pt x="503552" y="258188"/>
                </a:cubicBezTo>
                <a:cubicBezTo>
                  <a:pt x="589944" y="222469"/>
                  <a:pt x="606708" y="90548"/>
                  <a:pt x="530508" y="36541"/>
                </a:cubicBezTo>
                <a:cubicBezTo>
                  <a:pt x="446974" y="-22609"/>
                  <a:pt x="295907" y="-1273"/>
                  <a:pt x="211040" y="39399"/>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8" name="Google Shape;307;p41"/>
          <p:cNvSpPr/>
          <p:nvPr/>
        </p:nvSpPr>
        <p:spPr>
          <a:xfrm rot="9907200">
            <a:off x="1063800" y="-408600"/>
            <a:ext cx="2714760" cy="2418840"/>
          </a:xfrm>
          <a:custGeom>
            <a:avLst/>
            <a:gdLst>
              <a:gd name="textAreaLeft" fmla="*/ 0 w 2714760"/>
              <a:gd name="textAreaRight" fmla="*/ 2715120 w 2714760"/>
              <a:gd name="textAreaTop" fmla="*/ 0 h 2418840"/>
              <a:gd name="textAreaBottom" fmla="*/ 2419200 h 2418840"/>
            </a:gdLst>
            <a:ahLst/>
            <a:cxnLst/>
            <a:rect l="textAreaLeft" t="textAreaTop" r="textAreaRight" b="textAreaBottom"/>
            <a:pathLst>
              <a:path w="1776031" h="1582483">
                <a:moveTo>
                  <a:pt x="804196" y="1582484"/>
                </a:moveTo>
                <a:lnTo>
                  <a:pt x="804196" y="1568768"/>
                </a:lnTo>
                <a:cubicBezTo>
                  <a:pt x="811911" y="1568768"/>
                  <a:pt x="819722" y="1568768"/>
                  <a:pt x="827532" y="1568482"/>
                </a:cubicBezTo>
                <a:lnTo>
                  <a:pt x="827818" y="1582198"/>
                </a:lnTo>
                <a:cubicBezTo>
                  <a:pt x="819912" y="1582388"/>
                  <a:pt x="812101" y="1582484"/>
                  <a:pt x="804196" y="1582484"/>
                </a:cubicBezTo>
                <a:close/>
                <a:moveTo>
                  <a:pt x="780574" y="1582293"/>
                </a:moveTo>
                <a:cubicBezTo>
                  <a:pt x="772668" y="1582103"/>
                  <a:pt x="764858" y="1581912"/>
                  <a:pt x="756952" y="1581531"/>
                </a:cubicBezTo>
                <a:lnTo>
                  <a:pt x="757523" y="1567815"/>
                </a:lnTo>
                <a:cubicBezTo>
                  <a:pt x="765334" y="1568101"/>
                  <a:pt x="773049" y="1568387"/>
                  <a:pt x="780860" y="1568577"/>
                </a:cubicBezTo>
                <a:lnTo>
                  <a:pt x="780574" y="1582293"/>
                </a:lnTo>
                <a:close/>
                <a:moveTo>
                  <a:pt x="851440" y="1581531"/>
                </a:moveTo>
                <a:lnTo>
                  <a:pt x="850868" y="1567815"/>
                </a:lnTo>
                <a:cubicBezTo>
                  <a:pt x="858679" y="1567529"/>
                  <a:pt x="866394" y="1567053"/>
                  <a:pt x="874205" y="1566577"/>
                </a:cubicBezTo>
                <a:lnTo>
                  <a:pt x="875062" y="1580293"/>
                </a:lnTo>
                <a:cubicBezTo>
                  <a:pt x="867156" y="1580769"/>
                  <a:pt x="859346" y="1581150"/>
                  <a:pt x="851440" y="1581531"/>
                </a:cubicBezTo>
                <a:close/>
                <a:moveTo>
                  <a:pt x="733330" y="1580293"/>
                </a:moveTo>
                <a:cubicBezTo>
                  <a:pt x="725424" y="1579817"/>
                  <a:pt x="717613" y="1579150"/>
                  <a:pt x="709708" y="1578483"/>
                </a:cubicBezTo>
                <a:lnTo>
                  <a:pt x="710851" y="1564862"/>
                </a:lnTo>
                <a:cubicBezTo>
                  <a:pt x="718566" y="1565529"/>
                  <a:pt x="726376" y="1566101"/>
                  <a:pt x="734092" y="1566577"/>
                </a:cubicBezTo>
                <a:lnTo>
                  <a:pt x="733235" y="1580293"/>
                </a:lnTo>
                <a:close/>
                <a:moveTo>
                  <a:pt x="898588" y="1578578"/>
                </a:moveTo>
                <a:lnTo>
                  <a:pt x="897446" y="1564958"/>
                </a:lnTo>
                <a:cubicBezTo>
                  <a:pt x="905161" y="1564291"/>
                  <a:pt x="912971" y="1563624"/>
                  <a:pt x="920687" y="1562862"/>
                </a:cubicBezTo>
                <a:lnTo>
                  <a:pt x="922020" y="1576483"/>
                </a:lnTo>
                <a:cubicBezTo>
                  <a:pt x="914210" y="1577245"/>
                  <a:pt x="906304" y="1578007"/>
                  <a:pt x="898493" y="1578578"/>
                </a:cubicBezTo>
                <a:close/>
                <a:moveTo>
                  <a:pt x="686276" y="1576197"/>
                </a:moveTo>
                <a:cubicBezTo>
                  <a:pt x="678466" y="1575340"/>
                  <a:pt x="670655" y="1574387"/>
                  <a:pt x="662749" y="1573339"/>
                </a:cubicBezTo>
                <a:lnTo>
                  <a:pt x="664559" y="1559719"/>
                </a:lnTo>
                <a:cubicBezTo>
                  <a:pt x="672274" y="1560767"/>
                  <a:pt x="679990" y="1561719"/>
                  <a:pt x="687705" y="1562576"/>
                </a:cubicBezTo>
                <a:lnTo>
                  <a:pt x="686181" y="1576197"/>
                </a:lnTo>
                <a:close/>
                <a:moveTo>
                  <a:pt x="945547" y="1573911"/>
                </a:moveTo>
                <a:lnTo>
                  <a:pt x="943928" y="1560290"/>
                </a:lnTo>
                <a:cubicBezTo>
                  <a:pt x="951643" y="1559338"/>
                  <a:pt x="959358" y="1558385"/>
                  <a:pt x="967073" y="1557338"/>
                </a:cubicBezTo>
                <a:lnTo>
                  <a:pt x="968978" y="1570958"/>
                </a:lnTo>
                <a:cubicBezTo>
                  <a:pt x="961168" y="1572006"/>
                  <a:pt x="953357" y="1573054"/>
                  <a:pt x="945547" y="1573911"/>
                </a:cubicBezTo>
                <a:close/>
                <a:moveTo>
                  <a:pt x="639318" y="1569815"/>
                </a:moveTo>
                <a:cubicBezTo>
                  <a:pt x="631508" y="1568577"/>
                  <a:pt x="623792" y="1567243"/>
                  <a:pt x="615982" y="1565815"/>
                </a:cubicBezTo>
                <a:lnTo>
                  <a:pt x="618459" y="1552385"/>
                </a:lnTo>
                <a:cubicBezTo>
                  <a:pt x="626078" y="1553813"/>
                  <a:pt x="633794" y="1555147"/>
                  <a:pt x="641413" y="1556385"/>
                </a:cubicBezTo>
                <a:lnTo>
                  <a:pt x="639223" y="1569910"/>
                </a:lnTo>
                <a:close/>
                <a:moveTo>
                  <a:pt x="992315" y="1567529"/>
                </a:moveTo>
                <a:lnTo>
                  <a:pt x="990219" y="1554004"/>
                </a:lnTo>
                <a:cubicBezTo>
                  <a:pt x="997934" y="1552861"/>
                  <a:pt x="1005649" y="1551527"/>
                  <a:pt x="1013269" y="1550289"/>
                </a:cubicBezTo>
                <a:lnTo>
                  <a:pt x="1015556" y="1563814"/>
                </a:lnTo>
                <a:cubicBezTo>
                  <a:pt x="1007841" y="1565148"/>
                  <a:pt x="1000030" y="1566386"/>
                  <a:pt x="992219" y="1567625"/>
                </a:cubicBezTo>
                <a:close/>
                <a:moveTo>
                  <a:pt x="592836" y="1561148"/>
                </a:moveTo>
                <a:cubicBezTo>
                  <a:pt x="585121" y="1559528"/>
                  <a:pt x="577406" y="1557814"/>
                  <a:pt x="569785" y="1555909"/>
                </a:cubicBezTo>
                <a:lnTo>
                  <a:pt x="572929" y="1542574"/>
                </a:lnTo>
                <a:cubicBezTo>
                  <a:pt x="580454" y="1544384"/>
                  <a:pt x="588074" y="1546098"/>
                  <a:pt x="595694" y="1547717"/>
                </a:cubicBezTo>
                <a:lnTo>
                  <a:pt x="592836" y="1561148"/>
                </a:lnTo>
                <a:close/>
                <a:moveTo>
                  <a:pt x="1038892" y="1559528"/>
                </a:moveTo>
                <a:lnTo>
                  <a:pt x="1036320" y="1546098"/>
                </a:lnTo>
                <a:cubicBezTo>
                  <a:pt x="1043940" y="1544669"/>
                  <a:pt x="1051655" y="1543145"/>
                  <a:pt x="1059275" y="1541621"/>
                </a:cubicBezTo>
                <a:lnTo>
                  <a:pt x="1062038" y="1555052"/>
                </a:lnTo>
                <a:cubicBezTo>
                  <a:pt x="1054323" y="1556671"/>
                  <a:pt x="1046607" y="1558195"/>
                  <a:pt x="1038892" y="1559624"/>
                </a:cubicBezTo>
                <a:close/>
                <a:moveTo>
                  <a:pt x="546830" y="1550194"/>
                </a:moveTo>
                <a:cubicBezTo>
                  <a:pt x="539210" y="1548193"/>
                  <a:pt x="531591" y="1546003"/>
                  <a:pt x="524065" y="1543812"/>
                </a:cubicBezTo>
                <a:lnTo>
                  <a:pt x="527971" y="1530668"/>
                </a:lnTo>
                <a:cubicBezTo>
                  <a:pt x="535400" y="1532858"/>
                  <a:pt x="542925" y="1534954"/>
                  <a:pt x="550450" y="1536954"/>
                </a:cubicBezTo>
                <a:lnTo>
                  <a:pt x="546926" y="1550194"/>
                </a:lnTo>
                <a:close/>
                <a:moveTo>
                  <a:pt x="1085088" y="1550099"/>
                </a:moveTo>
                <a:lnTo>
                  <a:pt x="1082135" y="1536764"/>
                </a:lnTo>
                <a:cubicBezTo>
                  <a:pt x="1089755" y="1535049"/>
                  <a:pt x="1097375" y="1533335"/>
                  <a:pt x="1104900" y="1531525"/>
                </a:cubicBezTo>
                <a:lnTo>
                  <a:pt x="1108043" y="1544860"/>
                </a:lnTo>
                <a:cubicBezTo>
                  <a:pt x="1100423" y="1546670"/>
                  <a:pt x="1092708" y="1548384"/>
                  <a:pt x="1085088" y="1550099"/>
                </a:cubicBezTo>
                <a:close/>
                <a:moveTo>
                  <a:pt x="1130999" y="1539240"/>
                </a:moveTo>
                <a:lnTo>
                  <a:pt x="1127665" y="1526000"/>
                </a:lnTo>
                <a:cubicBezTo>
                  <a:pt x="1135190" y="1524095"/>
                  <a:pt x="1142810" y="1522095"/>
                  <a:pt x="1150334" y="1520095"/>
                </a:cubicBezTo>
                <a:lnTo>
                  <a:pt x="1153858" y="1533335"/>
                </a:lnTo>
                <a:cubicBezTo>
                  <a:pt x="1146239" y="1535335"/>
                  <a:pt x="1138619" y="1537335"/>
                  <a:pt x="1130999" y="1539240"/>
                </a:cubicBezTo>
                <a:close/>
                <a:moveTo>
                  <a:pt x="501396" y="1536859"/>
                </a:moveTo>
                <a:cubicBezTo>
                  <a:pt x="493871" y="1534478"/>
                  <a:pt x="486442" y="1531906"/>
                  <a:pt x="478917" y="1529334"/>
                </a:cubicBezTo>
                <a:lnTo>
                  <a:pt x="483489" y="1516380"/>
                </a:lnTo>
                <a:cubicBezTo>
                  <a:pt x="490823" y="1518952"/>
                  <a:pt x="498158" y="1521428"/>
                  <a:pt x="505587" y="1523810"/>
                </a:cubicBezTo>
                <a:lnTo>
                  <a:pt x="501396" y="1536859"/>
                </a:lnTo>
                <a:close/>
                <a:moveTo>
                  <a:pt x="1176528" y="1527048"/>
                </a:moveTo>
                <a:lnTo>
                  <a:pt x="1172813" y="1513904"/>
                </a:lnTo>
                <a:cubicBezTo>
                  <a:pt x="1180338" y="1511808"/>
                  <a:pt x="1187767" y="1509617"/>
                  <a:pt x="1195293" y="1507331"/>
                </a:cubicBezTo>
                <a:lnTo>
                  <a:pt x="1199198" y="1520476"/>
                </a:lnTo>
                <a:cubicBezTo>
                  <a:pt x="1191673" y="1522762"/>
                  <a:pt x="1184148" y="1524953"/>
                  <a:pt x="1176528" y="1527048"/>
                </a:cubicBezTo>
                <a:close/>
                <a:moveTo>
                  <a:pt x="456724" y="1521143"/>
                </a:moveTo>
                <a:cubicBezTo>
                  <a:pt x="449390" y="1518285"/>
                  <a:pt x="442055" y="1515428"/>
                  <a:pt x="434721" y="1512380"/>
                </a:cubicBezTo>
                <a:lnTo>
                  <a:pt x="439960" y="1499711"/>
                </a:lnTo>
                <a:cubicBezTo>
                  <a:pt x="447104" y="1502664"/>
                  <a:pt x="454342" y="1505522"/>
                  <a:pt x="461581" y="1508284"/>
                </a:cubicBezTo>
                <a:lnTo>
                  <a:pt x="456724" y="1521047"/>
                </a:lnTo>
                <a:close/>
                <a:moveTo>
                  <a:pt x="1221772" y="1513523"/>
                </a:moveTo>
                <a:lnTo>
                  <a:pt x="1217676" y="1500473"/>
                </a:lnTo>
                <a:cubicBezTo>
                  <a:pt x="1225106" y="1498187"/>
                  <a:pt x="1232535" y="1495806"/>
                  <a:pt x="1239965" y="1493330"/>
                </a:cubicBezTo>
                <a:lnTo>
                  <a:pt x="1244251" y="1506379"/>
                </a:lnTo>
                <a:cubicBezTo>
                  <a:pt x="1236726" y="1508855"/>
                  <a:pt x="1229297" y="1511237"/>
                  <a:pt x="1221772" y="1513618"/>
                </a:cubicBezTo>
                <a:close/>
                <a:moveTo>
                  <a:pt x="413004" y="1503045"/>
                </a:moveTo>
                <a:cubicBezTo>
                  <a:pt x="405765" y="1499807"/>
                  <a:pt x="398621" y="1496473"/>
                  <a:pt x="391573" y="1493044"/>
                </a:cubicBezTo>
                <a:lnTo>
                  <a:pt x="397478" y="1480661"/>
                </a:lnTo>
                <a:cubicBezTo>
                  <a:pt x="404431" y="1483995"/>
                  <a:pt x="411480" y="1487329"/>
                  <a:pt x="418624" y="1490472"/>
                </a:cubicBezTo>
                <a:lnTo>
                  <a:pt x="413004" y="1502950"/>
                </a:lnTo>
                <a:close/>
                <a:moveTo>
                  <a:pt x="1266539" y="1498759"/>
                </a:moveTo>
                <a:lnTo>
                  <a:pt x="1262063" y="1485805"/>
                </a:lnTo>
                <a:cubicBezTo>
                  <a:pt x="1269397" y="1483233"/>
                  <a:pt x="1276731" y="1480661"/>
                  <a:pt x="1284066" y="1477994"/>
                </a:cubicBezTo>
                <a:lnTo>
                  <a:pt x="1288733" y="1490853"/>
                </a:lnTo>
                <a:cubicBezTo>
                  <a:pt x="1281303" y="1493520"/>
                  <a:pt x="1273969" y="1496187"/>
                  <a:pt x="1266539" y="1498759"/>
                </a:cubicBezTo>
                <a:close/>
                <a:moveTo>
                  <a:pt x="1310831" y="1482566"/>
                </a:moveTo>
                <a:lnTo>
                  <a:pt x="1305878" y="1469803"/>
                </a:lnTo>
                <a:cubicBezTo>
                  <a:pt x="1313117" y="1467041"/>
                  <a:pt x="1320356" y="1464088"/>
                  <a:pt x="1327594" y="1461135"/>
                </a:cubicBezTo>
                <a:lnTo>
                  <a:pt x="1332738" y="1473803"/>
                </a:lnTo>
                <a:cubicBezTo>
                  <a:pt x="1325404" y="1476756"/>
                  <a:pt x="1318165" y="1479709"/>
                  <a:pt x="1310831" y="1482566"/>
                </a:cubicBezTo>
                <a:close/>
                <a:moveTo>
                  <a:pt x="370332" y="1482471"/>
                </a:moveTo>
                <a:cubicBezTo>
                  <a:pt x="363283" y="1478852"/>
                  <a:pt x="356330" y="1475137"/>
                  <a:pt x="349473" y="1471232"/>
                </a:cubicBezTo>
                <a:lnTo>
                  <a:pt x="356140" y="1459230"/>
                </a:lnTo>
                <a:cubicBezTo>
                  <a:pt x="362903" y="1463040"/>
                  <a:pt x="369760" y="1466660"/>
                  <a:pt x="376619" y="1470279"/>
                </a:cubicBezTo>
                <a:lnTo>
                  <a:pt x="370332" y="1482471"/>
                </a:lnTo>
                <a:close/>
                <a:moveTo>
                  <a:pt x="1354550" y="1464659"/>
                </a:moveTo>
                <a:lnTo>
                  <a:pt x="1349121" y="1452086"/>
                </a:lnTo>
                <a:cubicBezTo>
                  <a:pt x="1356265" y="1449038"/>
                  <a:pt x="1363408" y="1445800"/>
                  <a:pt x="1370457" y="1442561"/>
                </a:cubicBezTo>
                <a:lnTo>
                  <a:pt x="1376172" y="1455039"/>
                </a:lnTo>
                <a:cubicBezTo>
                  <a:pt x="1369028" y="1458278"/>
                  <a:pt x="1361789" y="1461516"/>
                  <a:pt x="1354550" y="1464659"/>
                </a:cubicBezTo>
                <a:close/>
                <a:moveTo>
                  <a:pt x="328994" y="1459516"/>
                </a:moveTo>
                <a:cubicBezTo>
                  <a:pt x="322231" y="1455515"/>
                  <a:pt x="315468" y="1451324"/>
                  <a:pt x="308801" y="1447038"/>
                </a:cubicBezTo>
                <a:lnTo>
                  <a:pt x="316135" y="1435513"/>
                </a:lnTo>
                <a:cubicBezTo>
                  <a:pt x="322707" y="1439704"/>
                  <a:pt x="329279" y="1443800"/>
                  <a:pt x="335947" y="1447705"/>
                </a:cubicBezTo>
                <a:lnTo>
                  <a:pt x="328898" y="1459516"/>
                </a:lnTo>
                <a:close/>
                <a:moveTo>
                  <a:pt x="1397603" y="1445038"/>
                </a:moveTo>
                <a:lnTo>
                  <a:pt x="1391603" y="1432751"/>
                </a:lnTo>
                <a:cubicBezTo>
                  <a:pt x="1398651" y="1429322"/>
                  <a:pt x="1405604" y="1425893"/>
                  <a:pt x="1412462" y="1422368"/>
                </a:cubicBezTo>
                <a:lnTo>
                  <a:pt x="1418749" y="1434560"/>
                </a:lnTo>
                <a:cubicBezTo>
                  <a:pt x="1411700" y="1438180"/>
                  <a:pt x="1404652" y="1441704"/>
                  <a:pt x="1397603" y="1445133"/>
                </a:cubicBezTo>
                <a:close/>
                <a:moveTo>
                  <a:pt x="289084" y="1433989"/>
                </a:moveTo>
                <a:cubicBezTo>
                  <a:pt x="282607" y="1429512"/>
                  <a:pt x="276130" y="1424940"/>
                  <a:pt x="269748" y="1420273"/>
                </a:cubicBezTo>
                <a:lnTo>
                  <a:pt x="277844" y="1409224"/>
                </a:lnTo>
                <a:cubicBezTo>
                  <a:pt x="284131" y="1413796"/>
                  <a:pt x="290417" y="1418273"/>
                  <a:pt x="296799" y="1422654"/>
                </a:cubicBezTo>
                <a:lnTo>
                  <a:pt x="289084" y="1433989"/>
                </a:lnTo>
                <a:close/>
                <a:moveTo>
                  <a:pt x="1439704" y="1423416"/>
                </a:moveTo>
                <a:lnTo>
                  <a:pt x="1433131" y="1411414"/>
                </a:lnTo>
                <a:cubicBezTo>
                  <a:pt x="1439990" y="1407700"/>
                  <a:pt x="1446752" y="1403890"/>
                  <a:pt x="1453515" y="1399985"/>
                </a:cubicBezTo>
                <a:lnTo>
                  <a:pt x="1460373" y="1411891"/>
                </a:lnTo>
                <a:cubicBezTo>
                  <a:pt x="1453515" y="1415796"/>
                  <a:pt x="1446657" y="1419701"/>
                  <a:pt x="1439704" y="1423511"/>
                </a:cubicBezTo>
                <a:close/>
                <a:moveTo>
                  <a:pt x="250793" y="1405985"/>
                </a:moveTo>
                <a:cubicBezTo>
                  <a:pt x="244602" y="1401128"/>
                  <a:pt x="238411" y="1396175"/>
                  <a:pt x="232410" y="1391031"/>
                </a:cubicBezTo>
                <a:lnTo>
                  <a:pt x="241173" y="1380554"/>
                </a:lnTo>
                <a:cubicBezTo>
                  <a:pt x="247079" y="1385507"/>
                  <a:pt x="253174" y="1390460"/>
                  <a:pt x="259271" y="1395222"/>
                </a:cubicBezTo>
                <a:lnTo>
                  <a:pt x="250793" y="1405985"/>
                </a:lnTo>
                <a:close/>
                <a:moveTo>
                  <a:pt x="1480661" y="1399699"/>
                </a:moveTo>
                <a:lnTo>
                  <a:pt x="1473517" y="1388078"/>
                </a:lnTo>
                <a:cubicBezTo>
                  <a:pt x="1480185" y="1383983"/>
                  <a:pt x="1486757" y="1379792"/>
                  <a:pt x="1493234" y="1375601"/>
                </a:cubicBezTo>
                <a:lnTo>
                  <a:pt x="1500759" y="1387031"/>
                </a:lnTo>
                <a:cubicBezTo>
                  <a:pt x="1494187" y="1391317"/>
                  <a:pt x="1487519" y="1395603"/>
                  <a:pt x="1480756" y="1399699"/>
                </a:cubicBezTo>
                <a:close/>
                <a:moveTo>
                  <a:pt x="214408" y="1375505"/>
                </a:moveTo>
                <a:cubicBezTo>
                  <a:pt x="211455" y="1372838"/>
                  <a:pt x="208597" y="1370267"/>
                  <a:pt x="205740" y="1367600"/>
                </a:cubicBezTo>
                <a:cubicBezTo>
                  <a:pt x="202787" y="1364933"/>
                  <a:pt x="199930" y="1362170"/>
                  <a:pt x="197073" y="1359408"/>
                </a:cubicBezTo>
                <a:lnTo>
                  <a:pt x="206598" y="1349502"/>
                </a:lnTo>
                <a:cubicBezTo>
                  <a:pt x="209360" y="1352169"/>
                  <a:pt x="212217" y="1354836"/>
                  <a:pt x="215074" y="1357503"/>
                </a:cubicBezTo>
                <a:cubicBezTo>
                  <a:pt x="217932" y="1360170"/>
                  <a:pt x="220790" y="1362742"/>
                  <a:pt x="223647" y="1365314"/>
                </a:cubicBezTo>
                <a:lnTo>
                  <a:pt x="214503" y="1375505"/>
                </a:lnTo>
                <a:close/>
                <a:moveTo>
                  <a:pt x="1520285" y="1373696"/>
                </a:moveTo>
                <a:lnTo>
                  <a:pt x="1512475" y="1362456"/>
                </a:lnTo>
                <a:cubicBezTo>
                  <a:pt x="1518856" y="1357979"/>
                  <a:pt x="1525143" y="1353503"/>
                  <a:pt x="1531334" y="1348835"/>
                </a:cubicBezTo>
                <a:lnTo>
                  <a:pt x="1539526" y="1359789"/>
                </a:lnTo>
                <a:cubicBezTo>
                  <a:pt x="1533239" y="1364552"/>
                  <a:pt x="1526762" y="1369124"/>
                  <a:pt x="1520285" y="1373696"/>
                </a:cubicBezTo>
                <a:close/>
                <a:moveTo>
                  <a:pt x="1558290" y="1345311"/>
                </a:moveTo>
                <a:lnTo>
                  <a:pt x="1549717" y="1334643"/>
                </a:lnTo>
                <a:cubicBezTo>
                  <a:pt x="1555814" y="1329785"/>
                  <a:pt x="1561719" y="1324832"/>
                  <a:pt x="1567624" y="1319784"/>
                </a:cubicBezTo>
                <a:lnTo>
                  <a:pt x="1576578" y="1330166"/>
                </a:lnTo>
                <a:cubicBezTo>
                  <a:pt x="1570577" y="1335310"/>
                  <a:pt x="1564482" y="1340358"/>
                  <a:pt x="1558290" y="1345311"/>
                </a:cubicBezTo>
                <a:close/>
                <a:moveTo>
                  <a:pt x="180213" y="1342549"/>
                </a:moveTo>
                <a:cubicBezTo>
                  <a:pt x="174688" y="1336834"/>
                  <a:pt x="169354" y="1331119"/>
                  <a:pt x="164021" y="1325213"/>
                </a:cubicBezTo>
                <a:lnTo>
                  <a:pt x="174212" y="1316069"/>
                </a:lnTo>
                <a:cubicBezTo>
                  <a:pt x="179356" y="1321784"/>
                  <a:pt x="184690" y="1327499"/>
                  <a:pt x="190024" y="1333024"/>
                </a:cubicBezTo>
                <a:lnTo>
                  <a:pt x="180213" y="1342549"/>
                </a:lnTo>
                <a:close/>
                <a:moveTo>
                  <a:pt x="1594294" y="1314355"/>
                </a:moveTo>
                <a:lnTo>
                  <a:pt x="1584960" y="1304258"/>
                </a:lnTo>
                <a:cubicBezTo>
                  <a:pt x="1590675" y="1299020"/>
                  <a:pt x="1596199" y="1293590"/>
                  <a:pt x="1601724" y="1288161"/>
                </a:cubicBezTo>
                <a:lnTo>
                  <a:pt x="1611440" y="1297877"/>
                </a:lnTo>
                <a:cubicBezTo>
                  <a:pt x="1605820" y="1303496"/>
                  <a:pt x="1600105" y="1308926"/>
                  <a:pt x="1594294" y="1314355"/>
                </a:cubicBezTo>
                <a:close/>
                <a:moveTo>
                  <a:pt x="148495" y="1307306"/>
                </a:moveTo>
                <a:cubicBezTo>
                  <a:pt x="143447" y="1301210"/>
                  <a:pt x="138398" y="1295114"/>
                  <a:pt x="133540" y="1288828"/>
                </a:cubicBezTo>
                <a:lnTo>
                  <a:pt x="144304" y="1280446"/>
                </a:lnTo>
                <a:cubicBezTo>
                  <a:pt x="149066" y="1286542"/>
                  <a:pt x="153924" y="1292543"/>
                  <a:pt x="158877" y="1298543"/>
                </a:cubicBezTo>
                <a:lnTo>
                  <a:pt x="148399" y="1307306"/>
                </a:lnTo>
                <a:close/>
                <a:moveTo>
                  <a:pt x="1627918" y="1280827"/>
                </a:moveTo>
                <a:lnTo>
                  <a:pt x="1617821" y="1271492"/>
                </a:lnTo>
                <a:cubicBezTo>
                  <a:pt x="1623060" y="1265777"/>
                  <a:pt x="1628204" y="1260062"/>
                  <a:pt x="1633252" y="1254157"/>
                </a:cubicBezTo>
                <a:lnTo>
                  <a:pt x="1643634" y="1263015"/>
                </a:lnTo>
                <a:cubicBezTo>
                  <a:pt x="1638490" y="1269016"/>
                  <a:pt x="1633252" y="1274921"/>
                  <a:pt x="1627823" y="1280732"/>
                </a:cubicBezTo>
                <a:close/>
                <a:moveTo>
                  <a:pt x="119348" y="1269873"/>
                </a:moveTo>
                <a:cubicBezTo>
                  <a:pt x="114681" y="1263491"/>
                  <a:pt x="110204" y="1257014"/>
                  <a:pt x="105823" y="1250442"/>
                </a:cubicBezTo>
                <a:lnTo>
                  <a:pt x="117158" y="1242822"/>
                </a:lnTo>
                <a:cubicBezTo>
                  <a:pt x="121444" y="1249299"/>
                  <a:pt x="125921" y="1255585"/>
                  <a:pt x="130398" y="1261872"/>
                </a:cubicBezTo>
                <a:lnTo>
                  <a:pt x="119253" y="1269873"/>
                </a:lnTo>
                <a:close/>
                <a:moveTo>
                  <a:pt x="1658683" y="1244632"/>
                </a:moveTo>
                <a:lnTo>
                  <a:pt x="1647920" y="1236155"/>
                </a:lnTo>
                <a:cubicBezTo>
                  <a:pt x="1652683" y="1230059"/>
                  <a:pt x="1657255" y="1223867"/>
                  <a:pt x="1661827" y="1217581"/>
                </a:cubicBezTo>
                <a:lnTo>
                  <a:pt x="1672971" y="1225487"/>
                </a:lnTo>
                <a:cubicBezTo>
                  <a:pt x="1668399" y="1231964"/>
                  <a:pt x="1663637" y="1238250"/>
                  <a:pt x="1658779" y="1244537"/>
                </a:cubicBezTo>
                <a:close/>
                <a:moveTo>
                  <a:pt x="92964" y="1230439"/>
                </a:moveTo>
                <a:cubicBezTo>
                  <a:pt x="88773" y="1223677"/>
                  <a:pt x="84772" y="1216914"/>
                  <a:pt x="80867" y="1210056"/>
                </a:cubicBezTo>
                <a:lnTo>
                  <a:pt x="92774" y="1203293"/>
                </a:lnTo>
                <a:cubicBezTo>
                  <a:pt x="96583" y="1210056"/>
                  <a:pt x="100584" y="1216724"/>
                  <a:pt x="104680" y="1223296"/>
                </a:cubicBezTo>
                <a:lnTo>
                  <a:pt x="93059" y="1230535"/>
                </a:lnTo>
                <a:close/>
                <a:moveTo>
                  <a:pt x="1686306" y="1205960"/>
                </a:moveTo>
                <a:lnTo>
                  <a:pt x="1674781" y="1198531"/>
                </a:lnTo>
                <a:cubicBezTo>
                  <a:pt x="1677257" y="1194721"/>
                  <a:pt x="1679639" y="1190911"/>
                  <a:pt x="1682020" y="1187006"/>
                </a:cubicBezTo>
                <a:cubicBezTo>
                  <a:pt x="1683734" y="1184243"/>
                  <a:pt x="1685354" y="1181481"/>
                  <a:pt x="1686973" y="1178814"/>
                </a:cubicBezTo>
                <a:lnTo>
                  <a:pt x="1698784" y="1185767"/>
                </a:lnTo>
                <a:cubicBezTo>
                  <a:pt x="1697165" y="1188625"/>
                  <a:pt x="1695450" y="1191387"/>
                  <a:pt x="1693735" y="1194245"/>
                </a:cubicBezTo>
                <a:cubicBezTo>
                  <a:pt x="1691354" y="1198245"/>
                  <a:pt x="1688783" y="1202150"/>
                  <a:pt x="1686306" y="1206056"/>
                </a:cubicBezTo>
                <a:close/>
                <a:moveTo>
                  <a:pt x="69437" y="1189196"/>
                </a:moveTo>
                <a:cubicBezTo>
                  <a:pt x="65722" y="1182148"/>
                  <a:pt x="62198" y="1175099"/>
                  <a:pt x="58865" y="1167956"/>
                </a:cubicBezTo>
                <a:lnTo>
                  <a:pt x="71247" y="1162050"/>
                </a:lnTo>
                <a:cubicBezTo>
                  <a:pt x="74581" y="1169003"/>
                  <a:pt x="78010" y="1175957"/>
                  <a:pt x="81629" y="1182814"/>
                </a:cubicBezTo>
                <a:lnTo>
                  <a:pt x="69533" y="1189196"/>
                </a:lnTo>
                <a:close/>
                <a:moveTo>
                  <a:pt x="1710404" y="1164908"/>
                </a:moveTo>
                <a:lnTo>
                  <a:pt x="1698308" y="1158526"/>
                </a:lnTo>
                <a:cubicBezTo>
                  <a:pt x="1701927" y="1151668"/>
                  <a:pt x="1705356" y="1144714"/>
                  <a:pt x="1708594" y="1137761"/>
                </a:cubicBezTo>
                <a:lnTo>
                  <a:pt x="1720977" y="1143572"/>
                </a:lnTo>
                <a:cubicBezTo>
                  <a:pt x="1717643" y="1150715"/>
                  <a:pt x="1714119" y="1157859"/>
                  <a:pt x="1710404" y="1164908"/>
                </a:cubicBezTo>
                <a:close/>
                <a:moveTo>
                  <a:pt x="48958" y="1146429"/>
                </a:moveTo>
                <a:cubicBezTo>
                  <a:pt x="45816" y="1139190"/>
                  <a:pt x="42767" y="1131856"/>
                  <a:pt x="39910" y="1124426"/>
                </a:cubicBezTo>
                <a:lnTo>
                  <a:pt x="52673" y="1119473"/>
                </a:lnTo>
                <a:cubicBezTo>
                  <a:pt x="55435" y="1126712"/>
                  <a:pt x="58388" y="1133856"/>
                  <a:pt x="61436" y="1141000"/>
                </a:cubicBezTo>
                <a:lnTo>
                  <a:pt x="48863" y="1146429"/>
                </a:lnTo>
                <a:close/>
                <a:moveTo>
                  <a:pt x="1730598" y="1121855"/>
                </a:moveTo>
                <a:lnTo>
                  <a:pt x="1717929" y="1116616"/>
                </a:lnTo>
                <a:cubicBezTo>
                  <a:pt x="1720882" y="1109472"/>
                  <a:pt x="1723739" y="1102233"/>
                  <a:pt x="1726407" y="1094994"/>
                </a:cubicBezTo>
                <a:lnTo>
                  <a:pt x="1739265" y="1099757"/>
                </a:lnTo>
                <a:cubicBezTo>
                  <a:pt x="1736503" y="1107186"/>
                  <a:pt x="1733645" y="1114616"/>
                  <a:pt x="1730598" y="1121950"/>
                </a:cubicBezTo>
                <a:close/>
                <a:moveTo>
                  <a:pt x="31813" y="1102138"/>
                </a:moveTo>
                <a:cubicBezTo>
                  <a:pt x="29242" y="1094613"/>
                  <a:pt x="26765" y="1087088"/>
                  <a:pt x="24479" y="1079564"/>
                </a:cubicBezTo>
                <a:lnTo>
                  <a:pt x="37624" y="1075563"/>
                </a:lnTo>
                <a:cubicBezTo>
                  <a:pt x="39814" y="1082993"/>
                  <a:pt x="42196" y="1090327"/>
                  <a:pt x="44767" y="1097661"/>
                </a:cubicBezTo>
                <a:lnTo>
                  <a:pt x="31813" y="1102138"/>
                </a:lnTo>
                <a:close/>
                <a:moveTo>
                  <a:pt x="1746980" y="1077278"/>
                </a:moveTo>
                <a:lnTo>
                  <a:pt x="1733931" y="1073087"/>
                </a:lnTo>
                <a:cubicBezTo>
                  <a:pt x="1736312" y="1065752"/>
                  <a:pt x="1738503" y="1058323"/>
                  <a:pt x="1740503" y="1050893"/>
                </a:cubicBezTo>
                <a:lnTo>
                  <a:pt x="1753743" y="1054513"/>
                </a:lnTo>
                <a:cubicBezTo>
                  <a:pt x="1751648" y="1062133"/>
                  <a:pt x="1749362" y="1069753"/>
                  <a:pt x="1746980" y="1077278"/>
                </a:cubicBezTo>
                <a:close/>
                <a:moveTo>
                  <a:pt x="18097" y="1056608"/>
                </a:moveTo>
                <a:cubicBezTo>
                  <a:pt x="16097" y="1048893"/>
                  <a:pt x="14288" y="1041273"/>
                  <a:pt x="12573" y="1033463"/>
                </a:cubicBezTo>
                <a:lnTo>
                  <a:pt x="26003" y="1030605"/>
                </a:lnTo>
                <a:cubicBezTo>
                  <a:pt x="27622" y="1038130"/>
                  <a:pt x="29432" y="1045655"/>
                  <a:pt x="31337" y="1053179"/>
                </a:cubicBezTo>
                <a:lnTo>
                  <a:pt x="18097" y="1056608"/>
                </a:lnTo>
                <a:close/>
                <a:moveTo>
                  <a:pt x="1759553" y="1031462"/>
                </a:moveTo>
                <a:lnTo>
                  <a:pt x="1746218" y="1028319"/>
                </a:lnTo>
                <a:cubicBezTo>
                  <a:pt x="1747933" y="1020794"/>
                  <a:pt x="1749552" y="1013174"/>
                  <a:pt x="1750981" y="1005650"/>
                </a:cubicBezTo>
                <a:lnTo>
                  <a:pt x="1764411" y="1008221"/>
                </a:lnTo>
                <a:cubicBezTo>
                  <a:pt x="1762887" y="1016032"/>
                  <a:pt x="1761268" y="1023747"/>
                  <a:pt x="1759458" y="1031462"/>
                </a:cubicBezTo>
                <a:close/>
                <a:moveTo>
                  <a:pt x="8096" y="1010222"/>
                </a:moveTo>
                <a:cubicBezTo>
                  <a:pt x="6763" y="1002411"/>
                  <a:pt x="5525" y="994601"/>
                  <a:pt x="4572" y="986695"/>
                </a:cubicBezTo>
                <a:lnTo>
                  <a:pt x="18193" y="984885"/>
                </a:lnTo>
                <a:cubicBezTo>
                  <a:pt x="19145" y="992600"/>
                  <a:pt x="20384" y="1000220"/>
                  <a:pt x="21622" y="1007840"/>
                </a:cubicBezTo>
                <a:lnTo>
                  <a:pt x="8096" y="1010126"/>
                </a:lnTo>
                <a:close/>
                <a:moveTo>
                  <a:pt x="1768412" y="984790"/>
                </a:moveTo>
                <a:lnTo>
                  <a:pt x="1754886" y="982694"/>
                </a:lnTo>
                <a:cubicBezTo>
                  <a:pt x="1756029" y="975074"/>
                  <a:pt x="1757077" y="967359"/>
                  <a:pt x="1757934" y="959644"/>
                </a:cubicBezTo>
                <a:lnTo>
                  <a:pt x="1771555" y="961263"/>
                </a:lnTo>
                <a:cubicBezTo>
                  <a:pt x="1770602" y="969169"/>
                  <a:pt x="1769555" y="976979"/>
                  <a:pt x="1768412" y="984790"/>
                </a:cubicBezTo>
                <a:close/>
                <a:moveTo>
                  <a:pt x="2000" y="963073"/>
                </a:moveTo>
                <a:cubicBezTo>
                  <a:pt x="1334" y="955167"/>
                  <a:pt x="762" y="947261"/>
                  <a:pt x="476" y="939355"/>
                </a:cubicBezTo>
                <a:lnTo>
                  <a:pt x="14192" y="938784"/>
                </a:lnTo>
                <a:cubicBezTo>
                  <a:pt x="14478" y="946499"/>
                  <a:pt x="15050" y="954214"/>
                  <a:pt x="15716" y="961930"/>
                </a:cubicBezTo>
                <a:lnTo>
                  <a:pt x="2096" y="963073"/>
                </a:lnTo>
                <a:close/>
                <a:moveTo>
                  <a:pt x="1773936" y="937641"/>
                </a:moveTo>
                <a:lnTo>
                  <a:pt x="1760316" y="936593"/>
                </a:lnTo>
                <a:cubicBezTo>
                  <a:pt x="1760887" y="928878"/>
                  <a:pt x="1761363" y="921163"/>
                  <a:pt x="1761744" y="913352"/>
                </a:cubicBezTo>
                <a:lnTo>
                  <a:pt x="1775460" y="914019"/>
                </a:lnTo>
                <a:cubicBezTo>
                  <a:pt x="1775079" y="921925"/>
                  <a:pt x="1774603" y="929830"/>
                  <a:pt x="1774032" y="937641"/>
                </a:cubicBezTo>
                <a:close/>
                <a:moveTo>
                  <a:pt x="13716" y="915543"/>
                </a:moveTo>
                <a:lnTo>
                  <a:pt x="0" y="915543"/>
                </a:lnTo>
                <a:cubicBezTo>
                  <a:pt x="0" y="907637"/>
                  <a:pt x="190" y="899636"/>
                  <a:pt x="571" y="891730"/>
                </a:cubicBezTo>
                <a:lnTo>
                  <a:pt x="14288" y="892397"/>
                </a:lnTo>
                <a:cubicBezTo>
                  <a:pt x="13906" y="900113"/>
                  <a:pt x="13716" y="907828"/>
                  <a:pt x="13716" y="915543"/>
                </a:cubicBezTo>
                <a:close/>
                <a:moveTo>
                  <a:pt x="1776031" y="890302"/>
                </a:moveTo>
                <a:lnTo>
                  <a:pt x="1762315" y="890111"/>
                </a:lnTo>
                <a:cubicBezTo>
                  <a:pt x="1762315" y="887254"/>
                  <a:pt x="1762315" y="884396"/>
                  <a:pt x="1762315" y="881539"/>
                </a:cubicBezTo>
                <a:cubicBezTo>
                  <a:pt x="1762315" y="876586"/>
                  <a:pt x="1762315" y="871728"/>
                  <a:pt x="1762125" y="866775"/>
                </a:cubicBezTo>
                <a:lnTo>
                  <a:pt x="1775841" y="866489"/>
                </a:lnTo>
                <a:cubicBezTo>
                  <a:pt x="1775936" y="871538"/>
                  <a:pt x="1776031" y="876491"/>
                  <a:pt x="1776031" y="881539"/>
                </a:cubicBezTo>
                <a:cubicBezTo>
                  <a:pt x="1776031" y="884492"/>
                  <a:pt x="1776031" y="887349"/>
                  <a:pt x="1776031" y="890207"/>
                </a:cubicBezTo>
                <a:close/>
                <a:moveTo>
                  <a:pt x="15907" y="869347"/>
                </a:moveTo>
                <a:lnTo>
                  <a:pt x="2286" y="868013"/>
                </a:lnTo>
                <a:cubicBezTo>
                  <a:pt x="3048" y="860108"/>
                  <a:pt x="4001" y="852202"/>
                  <a:pt x="5144" y="844391"/>
                </a:cubicBezTo>
                <a:lnTo>
                  <a:pt x="18669" y="846392"/>
                </a:lnTo>
                <a:cubicBezTo>
                  <a:pt x="17526" y="854011"/>
                  <a:pt x="16669" y="861727"/>
                  <a:pt x="15907" y="869347"/>
                </a:cubicBezTo>
                <a:close/>
                <a:moveTo>
                  <a:pt x="1761363" y="843629"/>
                </a:moveTo>
                <a:cubicBezTo>
                  <a:pt x="1760982" y="835914"/>
                  <a:pt x="1760410" y="828104"/>
                  <a:pt x="1759839" y="820388"/>
                </a:cubicBezTo>
                <a:lnTo>
                  <a:pt x="1773460" y="819245"/>
                </a:lnTo>
                <a:cubicBezTo>
                  <a:pt x="1774126" y="827151"/>
                  <a:pt x="1774603" y="834961"/>
                  <a:pt x="1775079" y="842867"/>
                </a:cubicBezTo>
                <a:lnTo>
                  <a:pt x="1761363" y="843534"/>
                </a:lnTo>
                <a:close/>
                <a:moveTo>
                  <a:pt x="22479" y="823436"/>
                </a:moveTo>
                <a:lnTo>
                  <a:pt x="9049" y="820865"/>
                </a:lnTo>
                <a:cubicBezTo>
                  <a:pt x="10573" y="813054"/>
                  <a:pt x="12287" y="805339"/>
                  <a:pt x="14097" y="797624"/>
                </a:cubicBezTo>
                <a:lnTo>
                  <a:pt x="27432" y="800862"/>
                </a:lnTo>
                <a:cubicBezTo>
                  <a:pt x="25622" y="808387"/>
                  <a:pt x="24003" y="815911"/>
                  <a:pt x="22479" y="823532"/>
                </a:cubicBezTo>
                <a:close/>
                <a:moveTo>
                  <a:pt x="1757553" y="797243"/>
                </a:moveTo>
                <a:cubicBezTo>
                  <a:pt x="1756696" y="789527"/>
                  <a:pt x="1755743" y="781812"/>
                  <a:pt x="1754600" y="774097"/>
                </a:cubicBezTo>
                <a:lnTo>
                  <a:pt x="1768126" y="772192"/>
                </a:lnTo>
                <a:cubicBezTo>
                  <a:pt x="1769269" y="780002"/>
                  <a:pt x="1770221" y="787813"/>
                  <a:pt x="1771079" y="795719"/>
                </a:cubicBezTo>
                <a:lnTo>
                  <a:pt x="1757458" y="797243"/>
                </a:lnTo>
                <a:close/>
                <a:moveTo>
                  <a:pt x="33433" y="778478"/>
                </a:moveTo>
                <a:lnTo>
                  <a:pt x="20288" y="774668"/>
                </a:lnTo>
                <a:cubicBezTo>
                  <a:pt x="22479" y="767048"/>
                  <a:pt x="24860" y="759524"/>
                  <a:pt x="27432" y="751999"/>
                </a:cubicBezTo>
                <a:lnTo>
                  <a:pt x="40386" y="756476"/>
                </a:lnTo>
                <a:cubicBezTo>
                  <a:pt x="37910" y="763810"/>
                  <a:pt x="35528" y="771144"/>
                  <a:pt x="33433" y="778574"/>
                </a:cubicBezTo>
                <a:close/>
                <a:moveTo>
                  <a:pt x="1751076" y="751046"/>
                </a:moveTo>
                <a:cubicBezTo>
                  <a:pt x="1749742" y="743426"/>
                  <a:pt x="1748314" y="735711"/>
                  <a:pt x="1746885" y="728186"/>
                </a:cubicBezTo>
                <a:lnTo>
                  <a:pt x="1760316" y="725519"/>
                </a:lnTo>
                <a:cubicBezTo>
                  <a:pt x="1761839" y="733234"/>
                  <a:pt x="1763268" y="741045"/>
                  <a:pt x="1764601" y="748760"/>
                </a:cubicBezTo>
                <a:lnTo>
                  <a:pt x="1751076" y="751046"/>
                </a:lnTo>
                <a:close/>
                <a:moveTo>
                  <a:pt x="48387" y="734568"/>
                </a:moveTo>
                <a:lnTo>
                  <a:pt x="35623" y="729520"/>
                </a:lnTo>
                <a:cubicBezTo>
                  <a:pt x="38576" y="722186"/>
                  <a:pt x="41624" y="714851"/>
                  <a:pt x="44863" y="707612"/>
                </a:cubicBezTo>
                <a:lnTo>
                  <a:pt x="57340" y="713232"/>
                </a:lnTo>
                <a:cubicBezTo>
                  <a:pt x="54198" y="720281"/>
                  <a:pt x="51149" y="727424"/>
                  <a:pt x="48387" y="734568"/>
                </a:cubicBezTo>
                <a:close/>
                <a:moveTo>
                  <a:pt x="1741932" y="705422"/>
                </a:moveTo>
                <a:cubicBezTo>
                  <a:pt x="1740217" y="697802"/>
                  <a:pt x="1738408" y="690277"/>
                  <a:pt x="1736408" y="682752"/>
                </a:cubicBezTo>
                <a:lnTo>
                  <a:pt x="1749648" y="679323"/>
                </a:lnTo>
                <a:cubicBezTo>
                  <a:pt x="1751648" y="686943"/>
                  <a:pt x="1753457" y="694658"/>
                  <a:pt x="1755267" y="702374"/>
                </a:cubicBezTo>
                <a:lnTo>
                  <a:pt x="1741932" y="705422"/>
                </a:lnTo>
                <a:close/>
                <a:moveTo>
                  <a:pt x="67342" y="692277"/>
                </a:moveTo>
                <a:lnTo>
                  <a:pt x="55054" y="686086"/>
                </a:lnTo>
                <a:cubicBezTo>
                  <a:pt x="58579" y="679037"/>
                  <a:pt x="62389" y="671989"/>
                  <a:pt x="66199" y="665036"/>
                </a:cubicBezTo>
                <a:lnTo>
                  <a:pt x="78105" y="671703"/>
                </a:lnTo>
                <a:cubicBezTo>
                  <a:pt x="74295" y="678466"/>
                  <a:pt x="70676" y="685229"/>
                  <a:pt x="67247" y="692182"/>
                </a:cubicBezTo>
                <a:close/>
                <a:moveTo>
                  <a:pt x="1730407" y="660273"/>
                </a:moveTo>
                <a:cubicBezTo>
                  <a:pt x="1728311" y="652748"/>
                  <a:pt x="1726025" y="645319"/>
                  <a:pt x="1723739" y="637984"/>
                </a:cubicBezTo>
                <a:lnTo>
                  <a:pt x="1736789" y="633889"/>
                </a:lnTo>
                <a:cubicBezTo>
                  <a:pt x="1739170" y="641413"/>
                  <a:pt x="1741456" y="648938"/>
                  <a:pt x="1743551" y="656558"/>
                </a:cubicBezTo>
                <a:lnTo>
                  <a:pt x="1730407" y="660273"/>
                </a:lnTo>
                <a:close/>
                <a:moveTo>
                  <a:pt x="90011" y="651986"/>
                </a:moveTo>
                <a:lnTo>
                  <a:pt x="78391" y="644747"/>
                </a:lnTo>
                <a:cubicBezTo>
                  <a:pt x="82582" y="637984"/>
                  <a:pt x="86963" y="631412"/>
                  <a:pt x="91440" y="624840"/>
                </a:cubicBezTo>
                <a:lnTo>
                  <a:pt x="102679" y="632651"/>
                </a:lnTo>
                <a:cubicBezTo>
                  <a:pt x="98298" y="639032"/>
                  <a:pt x="94012" y="645414"/>
                  <a:pt x="89916" y="651986"/>
                </a:cubicBezTo>
                <a:close/>
                <a:moveTo>
                  <a:pt x="1716405" y="615791"/>
                </a:moveTo>
                <a:cubicBezTo>
                  <a:pt x="1713834" y="608457"/>
                  <a:pt x="1711262" y="601123"/>
                  <a:pt x="1708594" y="593884"/>
                </a:cubicBezTo>
                <a:lnTo>
                  <a:pt x="1721453" y="589121"/>
                </a:lnTo>
                <a:cubicBezTo>
                  <a:pt x="1724215" y="596456"/>
                  <a:pt x="1726883" y="603885"/>
                  <a:pt x="1729454" y="611410"/>
                </a:cubicBezTo>
                <a:lnTo>
                  <a:pt x="1716500" y="615886"/>
                </a:lnTo>
                <a:close/>
                <a:moveTo>
                  <a:pt x="116396" y="613886"/>
                </a:moveTo>
                <a:lnTo>
                  <a:pt x="105537" y="605600"/>
                </a:lnTo>
                <a:cubicBezTo>
                  <a:pt x="110395" y="599313"/>
                  <a:pt x="115348" y="593122"/>
                  <a:pt x="120396" y="587026"/>
                </a:cubicBezTo>
                <a:lnTo>
                  <a:pt x="130874" y="595884"/>
                </a:lnTo>
                <a:cubicBezTo>
                  <a:pt x="125921" y="601790"/>
                  <a:pt x="121063" y="607790"/>
                  <a:pt x="116396" y="613982"/>
                </a:cubicBezTo>
                <a:close/>
                <a:moveTo>
                  <a:pt x="146209" y="578453"/>
                </a:moveTo>
                <a:lnTo>
                  <a:pt x="136208" y="569119"/>
                </a:lnTo>
                <a:cubicBezTo>
                  <a:pt x="141637" y="563309"/>
                  <a:pt x="147161" y="557594"/>
                  <a:pt x="152876" y="552069"/>
                </a:cubicBezTo>
                <a:lnTo>
                  <a:pt x="162401" y="561880"/>
                </a:lnTo>
                <a:cubicBezTo>
                  <a:pt x="156877" y="567214"/>
                  <a:pt x="151447" y="572738"/>
                  <a:pt x="146209" y="578453"/>
                </a:cubicBezTo>
                <a:close/>
                <a:moveTo>
                  <a:pt x="1700308" y="571976"/>
                </a:moveTo>
                <a:cubicBezTo>
                  <a:pt x="1697546" y="564737"/>
                  <a:pt x="1694688" y="557403"/>
                  <a:pt x="1691831" y="550164"/>
                </a:cubicBezTo>
                <a:lnTo>
                  <a:pt x="1704594" y="545116"/>
                </a:lnTo>
                <a:cubicBezTo>
                  <a:pt x="1707451" y="552450"/>
                  <a:pt x="1710309" y="559784"/>
                  <a:pt x="1713071" y="567023"/>
                </a:cubicBezTo>
                <a:lnTo>
                  <a:pt x="1700308" y="571881"/>
                </a:lnTo>
                <a:close/>
                <a:moveTo>
                  <a:pt x="179260" y="546163"/>
                </a:moveTo>
                <a:lnTo>
                  <a:pt x="170212" y="535877"/>
                </a:lnTo>
                <a:cubicBezTo>
                  <a:pt x="176213" y="530638"/>
                  <a:pt x="182308" y="525494"/>
                  <a:pt x="188500" y="520636"/>
                </a:cubicBezTo>
                <a:lnTo>
                  <a:pt x="196977" y="531400"/>
                </a:lnTo>
                <a:cubicBezTo>
                  <a:pt x="190976" y="536162"/>
                  <a:pt x="184976" y="541115"/>
                  <a:pt x="179260" y="546259"/>
                </a:cubicBezTo>
                <a:close/>
                <a:moveTo>
                  <a:pt x="1683163" y="528352"/>
                </a:moveTo>
                <a:cubicBezTo>
                  <a:pt x="1680210" y="521113"/>
                  <a:pt x="1677257" y="513874"/>
                  <a:pt x="1674305" y="506730"/>
                </a:cubicBezTo>
                <a:lnTo>
                  <a:pt x="1686973" y="501491"/>
                </a:lnTo>
                <a:cubicBezTo>
                  <a:pt x="1690021" y="508730"/>
                  <a:pt x="1692974" y="515969"/>
                  <a:pt x="1695926" y="523304"/>
                </a:cubicBezTo>
                <a:lnTo>
                  <a:pt x="1683258" y="528447"/>
                </a:lnTo>
                <a:close/>
                <a:moveTo>
                  <a:pt x="215551" y="517493"/>
                </a:moveTo>
                <a:lnTo>
                  <a:pt x="207645" y="506349"/>
                </a:lnTo>
                <a:cubicBezTo>
                  <a:pt x="214122" y="501777"/>
                  <a:pt x="220790" y="497300"/>
                  <a:pt x="227457" y="493109"/>
                </a:cubicBezTo>
                <a:lnTo>
                  <a:pt x="234791" y="504730"/>
                </a:lnTo>
                <a:cubicBezTo>
                  <a:pt x="228314" y="508825"/>
                  <a:pt x="221837" y="513112"/>
                  <a:pt x="215551" y="517588"/>
                </a:cubicBezTo>
                <a:close/>
                <a:moveTo>
                  <a:pt x="254699" y="492919"/>
                </a:moveTo>
                <a:lnTo>
                  <a:pt x="248031" y="480917"/>
                </a:lnTo>
                <a:cubicBezTo>
                  <a:pt x="254984" y="477012"/>
                  <a:pt x="262128" y="473392"/>
                  <a:pt x="269272" y="469963"/>
                </a:cubicBezTo>
                <a:lnTo>
                  <a:pt x="275177" y="482251"/>
                </a:lnTo>
                <a:cubicBezTo>
                  <a:pt x="268319" y="485584"/>
                  <a:pt x="261366" y="489109"/>
                  <a:pt x="254699" y="492919"/>
                </a:cubicBezTo>
                <a:close/>
                <a:moveTo>
                  <a:pt x="1665160" y="485204"/>
                </a:moveTo>
                <a:cubicBezTo>
                  <a:pt x="1662113" y="478060"/>
                  <a:pt x="1658969" y="470916"/>
                  <a:pt x="1655826" y="463772"/>
                </a:cubicBezTo>
                <a:lnTo>
                  <a:pt x="1668304" y="458248"/>
                </a:lnTo>
                <a:cubicBezTo>
                  <a:pt x="1671447" y="465392"/>
                  <a:pt x="1674685" y="472631"/>
                  <a:pt x="1677733" y="479869"/>
                </a:cubicBezTo>
                <a:lnTo>
                  <a:pt x="1665160" y="485299"/>
                </a:lnTo>
                <a:close/>
                <a:moveTo>
                  <a:pt x="296228" y="472821"/>
                </a:moveTo>
                <a:lnTo>
                  <a:pt x="290989" y="460153"/>
                </a:lnTo>
                <a:cubicBezTo>
                  <a:pt x="298323" y="457105"/>
                  <a:pt x="305753" y="454247"/>
                  <a:pt x="313182" y="451580"/>
                </a:cubicBezTo>
                <a:lnTo>
                  <a:pt x="317754" y="464439"/>
                </a:lnTo>
                <a:cubicBezTo>
                  <a:pt x="310515" y="467011"/>
                  <a:pt x="303276" y="469773"/>
                  <a:pt x="296132" y="472726"/>
                </a:cubicBezTo>
                <a:close/>
                <a:moveTo>
                  <a:pt x="339852" y="457295"/>
                </a:moveTo>
                <a:lnTo>
                  <a:pt x="335851" y="444151"/>
                </a:lnTo>
                <a:cubicBezTo>
                  <a:pt x="343376" y="441865"/>
                  <a:pt x="350996" y="439674"/>
                  <a:pt x="358712" y="437674"/>
                </a:cubicBezTo>
                <a:lnTo>
                  <a:pt x="362236" y="450913"/>
                </a:lnTo>
                <a:cubicBezTo>
                  <a:pt x="354711" y="452914"/>
                  <a:pt x="347281" y="455009"/>
                  <a:pt x="339852" y="457295"/>
                </a:cubicBezTo>
                <a:close/>
                <a:moveTo>
                  <a:pt x="384810" y="445389"/>
                </a:moveTo>
                <a:lnTo>
                  <a:pt x="381762" y="432054"/>
                </a:lnTo>
                <a:cubicBezTo>
                  <a:pt x="389477" y="430244"/>
                  <a:pt x="397192" y="428625"/>
                  <a:pt x="404908" y="427101"/>
                </a:cubicBezTo>
                <a:lnTo>
                  <a:pt x="407575" y="440531"/>
                </a:lnTo>
                <a:cubicBezTo>
                  <a:pt x="399955" y="442055"/>
                  <a:pt x="392335" y="443675"/>
                  <a:pt x="384810" y="445389"/>
                </a:cubicBezTo>
                <a:close/>
                <a:moveTo>
                  <a:pt x="1646206" y="442436"/>
                </a:moveTo>
                <a:cubicBezTo>
                  <a:pt x="1642968" y="435388"/>
                  <a:pt x="1639633" y="428339"/>
                  <a:pt x="1636300" y="421291"/>
                </a:cubicBezTo>
                <a:lnTo>
                  <a:pt x="1648682" y="415385"/>
                </a:lnTo>
                <a:cubicBezTo>
                  <a:pt x="1652111" y="422434"/>
                  <a:pt x="1655445" y="429578"/>
                  <a:pt x="1658683" y="436721"/>
                </a:cubicBezTo>
                <a:lnTo>
                  <a:pt x="1646206" y="442436"/>
                </a:lnTo>
                <a:close/>
                <a:moveTo>
                  <a:pt x="430530" y="436150"/>
                </a:moveTo>
                <a:lnTo>
                  <a:pt x="428149" y="422624"/>
                </a:lnTo>
                <a:cubicBezTo>
                  <a:pt x="435864" y="421291"/>
                  <a:pt x="443674" y="419957"/>
                  <a:pt x="451390" y="418719"/>
                </a:cubicBezTo>
                <a:lnTo>
                  <a:pt x="453581" y="432244"/>
                </a:lnTo>
                <a:cubicBezTo>
                  <a:pt x="445866" y="433483"/>
                  <a:pt x="438150" y="434816"/>
                  <a:pt x="430530" y="436150"/>
                </a:cubicBezTo>
                <a:close/>
                <a:moveTo>
                  <a:pt x="476726" y="428720"/>
                </a:moveTo>
                <a:lnTo>
                  <a:pt x="474726" y="415195"/>
                </a:lnTo>
                <a:cubicBezTo>
                  <a:pt x="482441" y="414052"/>
                  <a:pt x="490252" y="412909"/>
                  <a:pt x="498062" y="411861"/>
                </a:cubicBezTo>
                <a:lnTo>
                  <a:pt x="499967" y="425386"/>
                </a:lnTo>
                <a:cubicBezTo>
                  <a:pt x="492252" y="426530"/>
                  <a:pt x="484537" y="427577"/>
                  <a:pt x="476726" y="428720"/>
                </a:cubicBezTo>
                <a:close/>
                <a:moveTo>
                  <a:pt x="523208" y="422053"/>
                </a:moveTo>
                <a:lnTo>
                  <a:pt x="521303" y="408527"/>
                </a:lnTo>
                <a:lnTo>
                  <a:pt x="544544" y="405194"/>
                </a:lnTo>
                <a:lnTo>
                  <a:pt x="546544" y="418719"/>
                </a:lnTo>
                <a:lnTo>
                  <a:pt x="523304" y="422053"/>
                </a:lnTo>
                <a:close/>
                <a:moveTo>
                  <a:pt x="569785" y="415290"/>
                </a:moveTo>
                <a:lnTo>
                  <a:pt x="567690" y="401765"/>
                </a:lnTo>
                <a:cubicBezTo>
                  <a:pt x="575405" y="400621"/>
                  <a:pt x="583121" y="399383"/>
                  <a:pt x="590740" y="398050"/>
                </a:cubicBezTo>
                <a:lnTo>
                  <a:pt x="593026" y="411575"/>
                </a:lnTo>
                <a:cubicBezTo>
                  <a:pt x="585311" y="412909"/>
                  <a:pt x="577501" y="414147"/>
                  <a:pt x="569785" y="415290"/>
                </a:cubicBezTo>
                <a:close/>
                <a:moveTo>
                  <a:pt x="616267" y="407480"/>
                </a:moveTo>
                <a:lnTo>
                  <a:pt x="613696" y="394049"/>
                </a:lnTo>
                <a:cubicBezTo>
                  <a:pt x="621316" y="392621"/>
                  <a:pt x="628936" y="391096"/>
                  <a:pt x="636556" y="389477"/>
                </a:cubicBezTo>
                <a:lnTo>
                  <a:pt x="639413" y="402908"/>
                </a:lnTo>
                <a:cubicBezTo>
                  <a:pt x="631698" y="404527"/>
                  <a:pt x="623983" y="406146"/>
                  <a:pt x="616267" y="407575"/>
                </a:cubicBezTo>
                <a:close/>
                <a:moveTo>
                  <a:pt x="1625917" y="400240"/>
                </a:moveTo>
                <a:cubicBezTo>
                  <a:pt x="1622393" y="393287"/>
                  <a:pt x="1618869" y="386334"/>
                  <a:pt x="1615249" y="379381"/>
                </a:cubicBezTo>
                <a:lnTo>
                  <a:pt x="1627346" y="372999"/>
                </a:lnTo>
                <a:cubicBezTo>
                  <a:pt x="1630966" y="379952"/>
                  <a:pt x="1634585" y="387001"/>
                  <a:pt x="1638110" y="394049"/>
                </a:cubicBezTo>
                <a:lnTo>
                  <a:pt x="1625823" y="400145"/>
                </a:lnTo>
                <a:close/>
                <a:moveTo>
                  <a:pt x="662464" y="397383"/>
                </a:moveTo>
                <a:lnTo>
                  <a:pt x="659130" y="384048"/>
                </a:lnTo>
                <a:cubicBezTo>
                  <a:pt x="666655" y="382143"/>
                  <a:pt x="674084" y="380143"/>
                  <a:pt x="681514" y="378047"/>
                </a:cubicBezTo>
                <a:lnTo>
                  <a:pt x="685324" y="391192"/>
                </a:lnTo>
                <a:cubicBezTo>
                  <a:pt x="677799" y="393383"/>
                  <a:pt x="670084" y="395478"/>
                  <a:pt x="662464" y="397383"/>
                </a:cubicBezTo>
                <a:close/>
                <a:moveTo>
                  <a:pt x="708088" y="384143"/>
                </a:moveTo>
                <a:lnTo>
                  <a:pt x="703707" y="371189"/>
                </a:lnTo>
                <a:cubicBezTo>
                  <a:pt x="711041" y="368713"/>
                  <a:pt x="718280" y="366046"/>
                  <a:pt x="725424" y="363284"/>
                </a:cubicBezTo>
                <a:lnTo>
                  <a:pt x="730473" y="376047"/>
                </a:lnTo>
                <a:cubicBezTo>
                  <a:pt x="723138" y="379000"/>
                  <a:pt x="715613" y="381667"/>
                  <a:pt x="708088" y="384238"/>
                </a:cubicBezTo>
                <a:close/>
                <a:moveTo>
                  <a:pt x="752380" y="366522"/>
                </a:moveTo>
                <a:lnTo>
                  <a:pt x="746569" y="354140"/>
                </a:lnTo>
                <a:cubicBezTo>
                  <a:pt x="753618" y="350806"/>
                  <a:pt x="760571" y="347377"/>
                  <a:pt x="767144" y="343757"/>
                </a:cubicBezTo>
                <a:lnTo>
                  <a:pt x="773716" y="355759"/>
                </a:lnTo>
                <a:cubicBezTo>
                  <a:pt x="766858" y="359473"/>
                  <a:pt x="759714" y="363093"/>
                  <a:pt x="752380" y="366522"/>
                </a:cubicBezTo>
                <a:close/>
                <a:moveTo>
                  <a:pt x="1604296" y="358807"/>
                </a:moveTo>
                <a:cubicBezTo>
                  <a:pt x="1600581" y="351949"/>
                  <a:pt x="1596771" y="345186"/>
                  <a:pt x="1592866" y="338423"/>
                </a:cubicBezTo>
                <a:lnTo>
                  <a:pt x="1604772" y="331565"/>
                </a:lnTo>
                <a:cubicBezTo>
                  <a:pt x="1608677" y="338423"/>
                  <a:pt x="1612583" y="345281"/>
                  <a:pt x="1616298" y="352234"/>
                </a:cubicBezTo>
                <a:lnTo>
                  <a:pt x="1604296" y="358807"/>
                </a:lnTo>
                <a:close/>
                <a:moveTo>
                  <a:pt x="794385" y="343757"/>
                </a:moveTo>
                <a:lnTo>
                  <a:pt x="787051" y="332137"/>
                </a:lnTo>
                <a:cubicBezTo>
                  <a:pt x="792385" y="328708"/>
                  <a:pt x="797719" y="325184"/>
                  <a:pt x="802958" y="321373"/>
                </a:cubicBezTo>
                <a:lnTo>
                  <a:pt x="806006" y="319183"/>
                </a:lnTo>
                <a:lnTo>
                  <a:pt x="814102" y="330232"/>
                </a:lnTo>
                <a:lnTo>
                  <a:pt x="810863" y="332518"/>
                </a:lnTo>
                <a:cubicBezTo>
                  <a:pt x="805434" y="336423"/>
                  <a:pt x="799910" y="340138"/>
                  <a:pt x="794290" y="343662"/>
                </a:cubicBezTo>
                <a:close/>
                <a:moveTo>
                  <a:pt x="1580960" y="318325"/>
                </a:moveTo>
                <a:cubicBezTo>
                  <a:pt x="1576959" y="311658"/>
                  <a:pt x="1572863" y="305086"/>
                  <a:pt x="1568673" y="298513"/>
                </a:cubicBezTo>
                <a:lnTo>
                  <a:pt x="1580198" y="291179"/>
                </a:lnTo>
                <a:cubicBezTo>
                  <a:pt x="1584389" y="297847"/>
                  <a:pt x="1588580" y="304514"/>
                  <a:pt x="1592675" y="311277"/>
                </a:cubicBezTo>
                <a:lnTo>
                  <a:pt x="1580960" y="318325"/>
                </a:lnTo>
                <a:close/>
                <a:moveTo>
                  <a:pt x="832866" y="315373"/>
                </a:moveTo>
                <a:lnTo>
                  <a:pt x="824008" y="304895"/>
                </a:lnTo>
                <a:cubicBezTo>
                  <a:pt x="829723" y="300038"/>
                  <a:pt x="835533" y="294894"/>
                  <a:pt x="841153" y="289465"/>
                </a:cubicBezTo>
                <a:lnTo>
                  <a:pt x="850583" y="299371"/>
                </a:lnTo>
                <a:cubicBezTo>
                  <a:pt x="844677" y="304990"/>
                  <a:pt x="838676" y="310325"/>
                  <a:pt x="832771" y="315373"/>
                </a:cubicBezTo>
                <a:close/>
                <a:moveTo>
                  <a:pt x="867442" y="282607"/>
                </a:moveTo>
                <a:lnTo>
                  <a:pt x="857536" y="273177"/>
                </a:lnTo>
                <a:cubicBezTo>
                  <a:pt x="862870" y="267557"/>
                  <a:pt x="868108" y="261842"/>
                  <a:pt x="873252" y="256032"/>
                </a:cubicBezTo>
                <a:lnTo>
                  <a:pt x="883539" y="265081"/>
                </a:lnTo>
                <a:cubicBezTo>
                  <a:pt x="878300" y="270986"/>
                  <a:pt x="872966" y="276892"/>
                  <a:pt x="867442" y="282607"/>
                </a:cubicBezTo>
                <a:close/>
                <a:moveTo>
                  <a:pt x="1555909" y="278987"/>
                </a:moveTo>
                <a:cubicBezTo>
                  <a:pt x="1551527" y="272510"/>
                  <a:pt x="1547146" y="266129"/>
                  <a:pt x="1542574" y="259842"/>
                </a:cubicBezTo>
                <a:lnTo>
                  <a:pt x="1553718" y="251936"/>
                </a:lnTo>
                <a:cubicBezTo>
                  <a:pt x="1558290" y="258318"/>
                  <a:pt x="1562767" y="264890"/>
                  <a:pt x="1567244" y="271367"/>
                </a:cubicBezTo>
                <a:lnTo>
                  <a:pt x="1555909" y="278987"/>
                </a:lnTo>
                <a:close/>
                <a:moveTo>
                  <a:pt x="898969" y="247078"/>
                </a:moveTo>
                <a:lnTo>
                  <a:pt x="888492" y="238316"/>
                </a:lnTo>
                <a:cubicBezTo>
                  <a:pt x="893445" y="232315"/>
                  <a:pt x="898398" y="226314"/>
                  <a:pt x="903256" y="220218"/>
                </a:cubicBezTo>
                <a:lnTo>
                  <a:pt x="913924" y="228791"/>
                </a:lnTo>
                <a:cubicBezTo>
                  <a:pt x="908971" y="234982"/>
                  <a:pt x="904018" y="241078"/>
                  <a:pt x="898969" y="247078"/>
                </a:cubicBezTo>
                <a:close/>
                <a:moveTo>
                  <a:pt x="1528763" y="240983"/>
                </a:moveTo>
                <a:cubicBezTo>
                  <a:pt x="1524095" y="234791"/>
                  <a:pt x="1519238" y="228695"/>
                  <a:pt x="1514380" y="222599"/>
                </a:cubicBezTo>
                <a:lnTo>
                  <a:pt x="1525048" y="214027"/>
                </a:lnTo>
                <a:cubicBezTo>
                  <a:pt x="1530001" y="220218"/>
                  <a:pt x="1534858" y="226409"/>
                  <a:pt x="1539621" y="232696"/>
                </a:cubicBezTo>
                <a:lnTo>
                  <a:pt x="1528668" y="240983"/>
                </a:lnTo>
                <a:close/>
                <a:moveTo>
                  <a:pt x="928592" y="210407"/>
                </a:moveTo>
                <a:lnTo>
                  <a:pt x="917829" y="201930"/>
                </a:lnTo>
                <a:lnTo>
                  <a:pt x="932307" y="183451"/>
                </a:lnTo>
                <a:lnTo>
                  <a:pt x="943070" y="191929"/>
                </a:lnTo>
                <a:lnTo>
                  <a:pt x="928592" y="210407"/>
                </a:lnTo>
                <a:close/>
                <a:moveTo>
                  <a:pt x="1499521" y="204788"/>
                </a:moveTo>
                <a:cubicBezTo>
                  <a:pt x="1494473" y="198882"/>
                  <a:pt x="1489329" y="193072"/>
                  <a:pt x="1484091" y="187452"/>
                </a:cubicBezTo>
                <a:lnTo>
                  <a:pt x="1494187" y="178213"/>
                </a:lnTo>
                <a:cubicBezTo>
                  <a:pt x="1499521" y="184023"/>
                  <a:pt x="1504760" y="189928"/>
                  <a:pt x="1509998" y="195929"/>
                </a:cubicBezTo>
                <a:lnTo>
                  <a:pt x="1499616" y="204883"/>
                </a:lnTo>
                <a:close/>
                <a:moveTo>
                  <a:pt x="957644" y="173546"/>
                </a:moveTo>
                <a:lnTo>
                  <a:pt x="946976" y="164973"/>
                </a:lnTo>
                <a:cubicBezTo>
                  <a:pt x="951929" y="158877"/>
                  <a:pt x="956881" y="152686"/>
                  <a:pt x="961930" y="146685"/>
                </a:cubicBezTo>
                <a:lnTo>
                  <a:pt x="972503" y="155448"/>
                </a:lnTo>
                <a:cubicBezTo>
                  <a:pt x="967549" y="161449"/>
                  <a:pt x="962597" y="167449"/>
                  <a:pt x="957739" y="173546"/>
                </a:cubicBezTo>
                <a:close/>
                <a:moveTo>
                  <a:pt x="1467993" y="170593"/>
                </a:moveTo>
                <a:cubicBezTo>
                  <a:pt x="1462564" y="165068"/>
                  <a:pt x="1457039" y="159734"/>
                  <a:pt x="1451325" y="154400"/>
                </a:cubicBezTo>
                <a:lnTo>
                  <a:pt x="1460659" y="144399"/>
                </a:lnTo>
                <a:cubicBezTo>
                  <a:pt x="1466469" y="149828"/>
                  <a:pt x="1472089" y="155353"/>
                  <a:pt x="1477708" y="160972"/>
                </a:cubicBezTo>
                <a:lnTo>
                  <a:pt x="1467993" y="170593"/>
                </a:lnTo>
                <a:close/>
                <a:moveTo>
                  <a:pt x="1434179" y="138874"/>
                </a:moveTo>
                <a:cubicBezTo>
                  <a:pt x="1428369" y="133826"/>
                  <a:pt x="1422368" y="128873"/>
                  <a:pt x="1416367" y="124016"/>
                </a:cubicBezTo>
                <a:lnTo>
                  <a:pt x="1424940" y="113347"/>
                </a:lnTo>
                <a:cubicBezTo>
                  <a:pt x="1431132" y="118300"/>
                  <a:pt x="1437227" y="123349"/>
                  <a:pt x="1443133" y="128492"/>
                </a:cubicBezTo>
                <a:lnTo>
                  <a:pt x="1434179" y="138874"/>
                </a:lnTo>
                <a:close/>
                <a:moveTo>
                  <a:pt x="987552" y="137731"/>
                </a:moveTo>
                <a:lnTo>
                  <a:pt x="977265" y="128683"/>
                </a:lnTo>
                <a:lnTo>
                  <a:pt x="979456" y="126206"/>
                </a:lnTo>
                <a:cubicBezTo>
                  <a:pt x="983742" y="121348"/>
                  <a:pt x="988600" y="116396"/>
                  <a:pt x="993838" y="111347"/>
                </a:cubicBezTo>
                <a:lnTo>
                  <a:pt x="1003363" y="121158"/>
                </a:lnTo>
                <a:cubicBezTo>
                  <a:pt x="998410" y="126016"/>
                  <a:pt x="993838" y="130778"/>
                  <a:pt x="989743" y="135255"/>
                </a:cubicBezTo>
                <a:lnTo>
                  <a:pt x="987552" y="137731"/>
                </a:lnTo>
                <a:close/>
                <a:moveTo>
                  <a:pt x="1397984" y="109919"/>
                </a:moveTo>
                <a:cubicBezTo>
                  <a:pt x="1391793" y="105346"/>
                  <a:pt x="1385506" y="100965"/>
                  <a:pt x="1379030" y="96583"/>
                </a:cubicBezTo>
                <a:lnTo>
                  <a:pt x="1386649" y="85153"/>
                </a:lnTo>
                <a:cubicBezTo>
                  <a:pt x="1393222" y="89535"/>
                  <a:pt x="1399699" y="94107"/>
                  <a:pt x="1406081" y="98774"/>
                </a:cubicBezTo>
                <a:lnTo>
                  <a:pt x="1397984" y="109823"/>
                </a:lnTo>
                <a:close/>
                <a:moveTo>
                  <a:pt x="1020508" y="105632"/>
                </a:moveTo>
                <a:lnTo>
                  <a:pt x="1011650" y="95155"/>
                </a:lnTo>
                <a:cubicBezTo>
                  <a:pt x="1017556" y="90106"/>
                  <a:pt x="1023747" y="85153"/>
                  <a:pt x="1030224" y="80200"/>
                </a:cubicBezTo>
                <a:lnTo>
                  <a:pt x="1038511" y="91059"/>
                </a:lnTo>
                <a:cubicBezTo>
                  <a:pt x="1032225" y="95821"/>
                  <a:pt x="1026224" y="100679"/>
                  <a:pt x="1020508" y="105537"/>
                </a:cubicBezTo>
                <a:close/>
                <a:moveTo>
                  <a:pt x="1366743" y="88582"/>
                </a:moveTo>
                <a:lnTo>
                  <a:pt x="1346930" y="76009"/>
                </a:lnTo>
                <a:lnTo>
                  <a:pt x="1354265" y="64389"/>
                </a:lnTo>
                <a:lnTo>
                  <a:pt x="1374172" y="76962"/>
                </a:lnTo>
                <a:lnTo>
                  <a:pt x="1366838" y="88582"/>
                </a:lnTo>
                <a:close/>
                <a:moveTo>
                  <a:pt x="1057275" y="77533"/>
                </a:moveTo>
                <a:lnTo>
                  <a:pt x="1049465" y="66294"/>
                </a:lnTo>
                <a:cubicBezTo>
                  <a:pt x="1055942" y="61817"/>
                  <a:pt x="1062609" y="57436"/>
                  <a:pt x="1069372" y="53245"/>
                </a:cubicBezTo>
                <a:lnTo>
                  <a:pt x="1076611" y="64865"/>
                </a:lnTo>
                <a:cubicBezTo>
                  <a:pt x="1070039" y="68961"/>
                  <a:pt x="1063466" y="73247"/>
                  <a:pt x="1057180" y="77533"/>
                </a:cubicBezTo>
                <a:close/>
                <a:moveTo>
                  <a:pt x="1327023" y="63532"/>
                </a:moveTo>
                <a:lnTo>
                  <a:pt x="1307211" y="50959"/>
                </a:lnTo>
                <a:lnTo>
                  <a:pt x="1314545" y="39338"/>
                </a:lnTo>
                <a:lnTo>
                  <a:pt x="1334357" y="51911"/>
                </a:lnTo>
                <a:lnTo>
                  <a:pt x="1327023" y="63532"/>
                </a:lnTo>
                <a:close/>
                <a:moveTo>
                  <a:pt x="1096613" y="53054"/>
                </a:moveTo>
                <a:lnTo>
                  <a:pt x="1089946" y="41053"/>
                </a:lnTo>
                <a:cubicBezTo>
                  <a:pt x="1096899" y="37147"/>
                  <a:pt x="1103948" y="33433"/>
                  <a:pt x="1111091" y="30004"/>
                </a:cubicBezTo>
                <a:lnTo>
                  <a:pt x="1117092" y="42291"/>
                </a:lnTo>
                <a:cubicBezTo>
                  <a:pt x="1110234" y="45625"/>
                  <a:pt x="1103376" y="49244"/>
                  <a:pt x="1096613" y="53054"/>
                </a:cubicBezTo>
                <a:close/>
                <a:moveTo>
                  <a:pt x="1287304" y="38481"/>
                </a:moveTo>
                <a:lnTo>
                  <a:pt x="1267397" y="25908"/>
                </a:lnTo>
                <a:lnTo>
                  <a:pt x="1274731" y="14288"/>
                </a:lnTo>
                <a:lnTo>
                  <a:pt x="1294543" y="26860"/>
                </a:lnTo>
                <a:lnTo>
                  <a:pt x="1287208" y="38481"/>
                </a:lnTo>
                <a:close/>
                <a:moveTo>
                  <a:pt x="1138047" y="32861"/>
                </a:moveTo>
                <a:lnTo>
                  <a:pt x="1132809" y="20193"/>
                </a:lnTo>
                <a:cubicBezTo>
                  <a:pt x="1140428" y="17050"/>
                  <a:pt x="1147953" y="14192"/>
                  <a:pt x="1155287" y="11716"/>
                </a:cubicBezTo>
                <a:lnTo>
                  <a:pt x="1159669" y="24670"/>
                </a:lnTo>
                <a:cubicBezTo>
                  <a:pt x="1152715" y="27051"/>
                  <a:pt x="1145382" y="29718"/>
                  <a:pt x="1138143" y="32766"/>
                </a:cubicBezTo>
                <a:close/>
                <a:moveTo>
                  <a:pt x="1181576" y="18478"/>
                </a:moveTo>
                <a:lnTo>
                  <a:pt x="1178433" y="5144"/>
                </a:lnTo>
                <a:cubicBezTo>
                  <a:pt x="1186624" y="3239"/>
                  <a:pt x="1194721" y="1810"/>
                  <a:pt x="1202341" y="952"/>
                </a:cubicBezTo>
                <a:lnTo>
                  <a:pt x="1203865" y="14573"/>
                </a:lnTo>
                <a:cubicBezTo>
                  <a:pt x="1196721" y="15335"/>
                  <a:pt x="1189292" y="16669"/>
                  <a:pt x="1181576" y="18574"/>
                </a:cubicBezTo>
                <a:close/>
                <a:moveTo>
                  <a:pt x="1247870" y="17145"/>
                </a:moveTo>
                <a:cubicBezTo>
                  <a:pt x="1241203" y="15240"/>
                  <a:pt x="1233964" y="14097"/>
                  <a:pt x="1226249" y="13716"/>
                </a:cubicBezTo>
                <a:lnTo>
                  <a:pt x="1226916" y="0"/>
                </a:lnTo>
                <a:cubicBezTo>
                  <a:pt x="1235678" y="476"/>
                  <a:pt x="1243965" y="1810"/>
                  <a:pt x="1251585" y="4000"/>
                </a:cubicBezTo>
                <a:lnTo>
                  <a:pt x="1247775" y="17145"/>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9" name="Google Shape;308;p41"/>
          <p:cNvSpPr/>
          <p:nvPr/>
        </p:nvSpPr>
        <p:spPr>
          <a:xfrm rot="3612600">
            <a:off x="7685640" y="1114920"/>
            <a:ext cx="3224880" cy="5294880"/>
          </a:xfrm>
          <a:custGeom>
            <a:avLst/>
            <a:gdLst>
              <a:gd name="textAreaLeft" fmla="*/ 0 w 3224880"/>
              <a:gd name="textAreaRight" fmla="*/ 3225240 w 3224880"/>
              <a:gd name="textAreaTop" fmla="*/ 0 h 5294880"/>
              <a:gd name="textAreaBottom" fmla="*/ 5295240 h 5294880"/>
            </a:gdLst>
            <a:ahLst/>
            <a:cxnLst/>
            <a:rect l="textAreaLeft" t="textAreaTop" r="textAreaRight" b="textAreaBottom"/>
            <a:pathLst>
              <a:path w="886486" h="1382285">
                <a:moveTo>
                  <a:pt x="690045" y="38454"/>
                </a:moveTo>
                <a:cubicBezTo>
                  <a:pt x="532787" y="-42413"/>
                  <a:pt x="326761" y="11403"/>
                  <a:pt x="200936" y="133323"/>
                </a:cubicBezTo>
                <a:cubicBezTo>
                  <a:pt x="75110" y="255148"/>
                  <a:pt x="18818" y="430503"/>
                  <a:pt x="4054" y="602048"/>
                </a:cubicBezTo>
                <a:cubicBezTo>
                  <a:pt x="-10900" y="775689"/>
                  <a:pt x="13960" y="956759"/>
                  <a:pt x="104733" y="1107254"/>
                </a:cubicBezTo>
                <a:cubicBezTo>
                  <a:pt x="195506" y="1257749"/>
                  <a:pt x="358860" y="1372907"/>
                  <a:pt x="538883" y="1381765"/>
                </a:cubicBezTo>
                <a:cubicBezTo>
                  <a:pt x="639372" y="1386718"/>
                  <a:pt x="744718" y="1356428"/>
                  <a:pt x="814346" y="1286134"/>
                </a:cubicBezTo>
                <a:cubicBezTo>
                  <a:pt x="883974" y="1215839"/>
                  <a:pt x="909691" y="1102968"/>
                  <a:pt x="862447" y="1017053"/>
                </a:cubicBezTo>
                <a:cubicBezTo>
                  <a:pt x="823109" y="945710"/>
                  <a:pt x="743480" y="903229"/>
                  <a:pt x="696426" y="836363"/>
                </a:cubicBezTo>
                <a:cubicBezTo>
                  <a:pt x="642229" y="759306"/>
                  <a:pt x="639372" y="651483"/>
                  <a:pt x="689378" y="571759"/>
                </a:cubicBezTo>
                <a:cubicBezTo>
                  <a:pt x="713952" y="532611"/>
                  <a:pt x="749290" y="500893"/>
                  <a:pt x="776246" y="463174"/>
                </a:cubicBezTo>
                <a:cubicBezTo>
                  <a:pt x="869400" y="332777"/>
                  <a:pt x="845493" y="118083"/>
                  <a:pt x="690045" y="38264"/>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0" name="Google Shape;309;p41"/>
          <p:cNvSpPr/>
          <p:nvPr/>
        </p:nvSpPr>
        <p:spPr>
          <a:xfrm rot="7168200">
            <a:off x="630000" y="3826080"/>
            <a:ext cx="694440" cy="1544040"/>
          </a:xfrm>
          <a:custGeom>
            <a:avLst/>
            <a:gdLst>
              <a:gd name="textAreaLeft" fmla="*/ 0 w 694440"/>
              <a:gd name="textAreaRight" fmla="*/ 694800 w 694440"/>
              <a:gd name="textAreaTop" fmla="*/ 0 h 1544040"/>
              <a:gd name="textAreaBottom" fmla="*/ 1544400 h 1544040"/>
            </a:gdLst>
            <a:ahLst/>
            <a:cxnLst/>
            <a:rect l="textAreaLeft" t="textAreaTop" r="textAreaRight" b="textAreaBottom"/>
            <a:pathLst>
              <a:path w="303148" h="673968">
                <a:moveTo>
                  <a:pt x="6276" y="41516"/>
                </a:moveTo>
                <a:cubicBezTo>
                  <a:pt x="-13726" y="87903"/>
                  <a:pt x="18278" y="138576"/>
                  <a:pt x="43519" y="182296"/>
                </a:cubicBezTo>
                <a:cubicBezTo>
                  <a:pt x="93620" y="269164"/>
                  <a:pt x="120957" y="368890"/>
                  <a:pt x="122290" y="469093"/>
                </a:cubicBezTo>
                <a:cubicBezTo>
                  <a:pt x="122862" y="513861"/>
                  <a:pt x="118576" y="560057"/>
                  <a:pt x="133530" y="602348"/>
                </a:cubicBezTo>
                <a:cubicBezTo>
                  <a:pt x="148484" y="644544"/>
                  <a:pt x="190775" y="681787"/>
                  <a:pt x="234590" y="672547"/>
                </a:cubicBezTo>
                <a:cubicBezTo>
                  <a:pt x="266213" y="665880"/>
                  <a:pt x="289264" y="636829"/>
                  <a:pt x="297836" y="605682"/>
                </a:cubicBezTo>
                <a:cubicBezTo>
                  <a:pt x="306409" y="574535"/>
                  <a:pt x="303075" y="541483"/>
                  <a:pt x="298503" y="509479"/>
                </a:cubicBezTo>
                <a:cubicBezTo>
                  <a:pt x="279358" y="373462"/>
                  <a:pt x="237067" y="247923"/>
                  <a:pt x="187346" y="120669"/>
                </a:cubicBezTo>
                <a:cubicBezTo>
                  <a:pt x="173630" y="85522"/>
                  <a:pt x="166201" y="50470"/>
                  <a:pt x="136387" y="25228"/>
                </a:cubicBezTo>
                <a:cubicBezTo>
                  <a:pt x="96859" y="-8300"/>
                  <a:pt x="29993" y="-13634"/>
                  <a:pt x="6181" y="416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Google Shape;707;p64"/>
          <p:cNvSpPr/>
          <p:nvPr/>
        </p:nvSpPr>
        <p:spPr>
          <a:xfrm>
            <a:off x="3835440" y="1399320"/>
            <a:ext cx="1472400" cy="1386000"/>
          </a:xfrm>
          <a:custGeom>
            <a:avLst/>
            <a:gdLst>
              <a:gd name="textAreaLeft" fmla="*/ 0 w 1472400"/>
              <a:gd name="textAreaRight" fmla="*/ 1472760 w 1472400"/>
              <a:gd name="textAreaTop" fmla="*/ 0 h 1386000"/>
              <a:gd name="textAreaBottom" fmla="*/ 1386360 h 1386000"/>
            </a:gdLst>
            <a:ahLst/>
            <a:cxnLst/>
            <a:rect l="textAreaLeft" t="textAreaTop" r="textAreaRight" b="textAreaBottom"/>
            <a:pathLst>
              <a:path w="578162" h="560680">
                <a:moveTo>
                  <a:pt x="157452" y="106520"/>
                </a:moveTo>
                <a:cubicBezTo>
                  <a:pt x="145736" y="116807"/>
                  <a:pt x="134497" y="126522"/>
                  <a:pt x="123829" y="135000"/>
                </a:cubicBezTo>
                <a:cubicBezTo>
                  <a:pt x="60868" y="184815"/>
                  <a:pt x="4099" y="252252"/>
                  <a:pt x="194" y="336358"/>
                </a:cubicBezTo>
                <a:cubicBezTo>
                  <a:pt x="-3521" y="417035"/>
                  <a:pt x="46486" y="495330"/>
                  <a:pt x="116494" y="532573"/>
                </a:cubicBezTo>
                <a:cubicBezTo>
                  <a:pt x="186503" y="569816"/>
                  <a:pt x="272800" y="568482"/>
                  <a:pt x="345856" y="537812"/>
                </a:cubicBezTo>
                <a:cubicBezTo>
                  <a:pt x="418913" y="507237"/>
                  <a:pt x="479206" y="449610"/>
                  <a:pt x="522926" y="382364"/>
                </a:cubicBezTo>
                <a:cubicBezTo>
                  <a:pt x="569694" y="310450"/>
                  <a:pt x="598364" y="215581"/>
                  <a:pt x="561026" y="138143"/>
                </a:cubicBezTo>
                <a:cubicBezTo>
                  <a:pt x="527308" y="68039"/>
                  <a:pt x="455584" y="13461"/>
                  <a:pt x="378527" y="2126"/>
                </a:cubicBezTo>
                <a:cubicBezTo>
                  <a:pt x="281944" y="-12066"/>
                  <a:pt x="224603" y="47274"/>
                  <a:pt x="157357" y="106615"/>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72" name="PlaceHolder 1"/>
          <p:cNvSpPr>
            <a:spLocks noGrp="1"/>
          </p:cNvSpPr>
          <p:nvPr>
            <p:ph type="title"/>
          </p:nvPr>
        </p:nvSpPr>
        <p:spPr>
          <a:xfrm>
            <a:off x="2038320" y="3009960"/>
            <a:ext cx="5067000" cy="837720"/>
          </a:xfrm>
          <a:prstGeom prst="rect">
            <a:avLst/>
          </a:prstGeom>
          <a:noFill/>
          <a:ln w="0">
            <a:noFill/>
          </a:ln>
        </p:spPr>
        <p:txBody>
          <a:bodyPr lIns="91440" tIns="91440" rIns="91440" bIns="91440" anchor="b">
            <a:normAutofit fontScale="87394"/>
          </a:bodyPr>
          <a:lstStyle/>
          <a:p>
            <a:pPr indent="0" algn="ctr">
              <a:lnSpc>
                <a:spcPct val="100000"/>
              </a:lnSpc>
              <a:buNone/>
              <a:tabLst>
                <a:tab pos="0" algn="l"/>
              </a:tabLst>
            </a:pPr>
            <a:r>
              <a:rPr lang="en" sz="5000" b="0" strike="noStrike" spc="-1">
                <a:solidFill>
                  <a:schemeClr val="accent1"/>
                </a:solidFill>
                <a:latin typeface="Caveat Brush"/>
                <a:ea typeface="Caveat Brush"/>
              </a:rPr>
              <a:t>Prototype</a:t>
            </a:r>
            <a:endParaRPr lang="fr-FR" sz="5000" b="0" strike="noStrike" spc="-1">
              <a:solidFill>
                <a:schemeClr val="dk1"/>
              </a:solidFill>
              <a:latin typeface="Arial"/>
            </a:endParaRPr>
          </a:p>
        </p:txBody>
      </p:sp>
      <p:sp>
        <p:nvSpPr>
          <p:cNvPr id="273" name="PlaceHolder 2"/>
          <p:cNvSpPr>
            <a:spLocks noGrp="1"/>
          </p:cNvSpPr>
          <p:nvPr>
            <p:ph type="title"/>
          </p:nvPr>
        </p:nvSpPr>
        <p:spPr>
          <a:xfrm>
            <a:off x="3990960" y="1562040"/>
            <a:ext cx="1152000" cy="1018800"/>
          </a:xfrm>
          <a:prstGeom prst="rect">
            <a:avLst/>
          </a:prstGeom>
          <a:noFill/>
          <a:ln w="0">
            <a:noFill/>
          </a:ln>
        </p:spPr>
        <p:txBody>
          <a:bodyPr lIns="91440" tIns="91440" rIns="91440" bIns="91440" anchor="ctr">
            <a:normAutofit fontScale="93651"/>
          </a:bodyPr>
          <a:lstStyle/>
          <a:p>
            <a:pPr indent="0" algn="ctr">
              <a:lnSpc>
                <a:spcPct val="100000"/>
              </a:lnSpc>
              <a:buNone/>
              <a:tabLst>
                <a:tab pos="0" algn="l"/>
              </a:tabLst>
            </a:pPr>
            <a:r>
              <a:rPr lang="en" sz="6000" b="0" strike="noStrike" spc="-1">
                <a:solidFill>
                  <a:schemeClr val="lt1"/>
                </a:solidFill>
                <a:latin typeface="Caveat Brush"/>
                <a:ea typeface="Caveat Brush"/>
              </a:rPr>
              <a:t>05</a:t>
            </a:r>
            <a:endParaRPr lang="fr-FR" sz="6000" b="0" strike="noStrike" spc="-1">
              <a:solidFill>
                <a:schemeClr val="dk1"/>
              </a:solidFill>
              <a:latin typeface="Arial"/>
            </a:endParaRPr>
          </a:p>
        </p:txBody>
      </p:sp>
      <p:sp>
        <p:nvSpPr>
          <p:cNvPr id="274" name="PlaceHolder 3"/>
          <p:cNvSpPr>
            <a:spLocks noGrp="1"/>
          </p:cNvSpPr>
          <p:nvPr>
            <p:ph type="subTitle"/>
          </p:nvPr>
        </p:nvSpPr>
        <p:spPr>
          <a:xfrm>
            <a:off x="2038320" y="3762360"/>
            <a:ext cx="5067000" cy="466200"/>
          </a:xfrm>
          <a:prstGeom prst="rect">
            <a:avLst/>
          </a:prstGeom>
          <a:noFill/>
          <a:ln w="0">
            <a:noFill/>
          </a:ln>
        </p:spPr>
        <p:txBody>
          <a:bodyPr lIns="91440" tIns="91440" rIns="91440" bIns="91440" anchor="t">
            <a:normAutofit/>
          </a:bodyPr>
          <a:lstStyle/>
          <a:p>
            <a:pPr indent="0" algn="ctr">
              <a:buNone/>
            </a:pPr>
            <a:endParaRPr lang="en-US" sz="1600" b="0" strike="noStrike" spc="-1">
              <a:solidFill>
                <a:schemeClr val="accent1"/>
              </a:solidFill>
              <a:latin typeface="Albert Sans"/>
              <a:ea typeface="Albert Sans"/>
            </a:endParaRPr>
          </a:p>
        </p:txBody>
      </p:sp>
      <p:sp>
        <p:nvSpPr>
          <p:cNvPr id="275" name="Google Shape;711;p64"/>
          <p:cNvSpPr/>
          <p:nvPr/>
        </p:nvSpPr>
        <p:spPr>
          <a:xfrm rot="9796800">
            <a:off x="5824080" y="-1027080"/>
            <a:ext cx="4247640" cy="4410720"/>
          </a:xfrm>
          <a:custGeom>
            <a:avLst/>
            <a:gdLst>
              <a:gd name="textAreaLeft" fmla="*/ 0 w 4247640"/>
              <a:gd name="textAreaRight" fmla="*/ 4248000 w 4247640"/>
              <a:gd name="textAreaTop" fmla="*/ 0 h 4410720"/>
              <a:gd name="textAreaBottom" fmla="*/ 4411080 h 4410720"/>
            </a:gdLst>
            <a:ahLst/>
            <a:cxnLst/>
            <a:rect l="textAreaLeft" t="textAreaTop" r="textAreaRight" b="textAreaBottom"/>
            <a:pathLst>
              <a:path w="276908" h="287550">
                <a:moveTo>
                  <a:pt x="130073" y="275114"/>
                </a:moveTo>
                <a:cubicBezTo>
                  <a:pt x="84543" y="257493"/>
                  <a:pt x="34823" y="235966"/>
                  <a:pt x="13868" y="191008"/>
                </a:cubicBezTo>
                <a:cubicBezTo>
                  <a:pt x="5581" y="173196"/>
                  <a:pt x="2723" y="153289"/>
                  <a:pt x="1104" y="133668"/>
                </a:cubicBezTo>
                <a:cubicBezTo>
                  <a:pt x="-1182" y="105854"/>
                  <a:pt x="-991" y="76327"/>
                  <a:pt x="12344" y="51943"/>
                </a:cubicBezTo>
                <a:cubicBezTo>
                  <a:pt x="29203" y="21177"/>
                  <a:pt x="64064" y="4699"/>
                  <a:pt x="98259" y="603"/>
                </a:cubicBezTo>
                <a:cubicBezTo>
                  <a:pt x="119690" y="-1969"/>
                  <a:pt x="146551" y="3270"/>
                  <a:pt x="153123" y="24321"/>
                </a:cubicBezTo>
                <a:cubicBezTo>
                  <a:pt x="159981" y="46514"/>
                  <a:pt x="138740" y="68707"/>
                  <a:pt x="141312" y="91853"/>
                </a:cubicBezTo>
                <a:cubicBezTo>
                  <a:pt x="143312" y="109665"/>
                  <a:pt x="159029" y="122714"/>
                  <a:pt x="175316" y="129191"/>
                </a:cubicBezTo>
                <a:cubicBezTo>
                  <a:pt x="191604" y="135668"/>
                  <a:pt x="209416" y="137573"/>
                  <a:pt x="225608" y="144431"/>
                </a:cubicBezTo>
                <a:cubicBezTo>
                  <a:pt x="250754" y="154908"/>
                  <a:pt x="271043" y="178149"/>
                  <a:pt x="275900" y="205486"/>
                </a:cubicBezTo>
                <a:cubicBezTo>
                  <a:pt x="280663" y="232823"/>
                  <a:pt x="268280" y="263208"/>
                  <a:pt x="244563" y="276543"/>
                </a:cubicBezTo>
                <a:cubicBezTo>
                  <a:pt x="228656" y="285496"/>
                  <a:pt x="209797" y="286544"/>
                  <a:pt x="191699" y="287401"/>
                </a:cubicBezTo>
                <a:cubicBezTo>
                  <a:pt x="174173" y="288258"/>
                  <a:pt x="156838" y="285591"/>
                  <a:pt x="130168" y="275304"/>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6" name="Google Shape;712;p64"/>
          <p:cNvSpPr/>
          <p:nvPr/>
        </p:nvSpPr>
        <p:spPr>
          <a:xfrm rot="21317400">
            <a:off x="7840080" y="2432880"/>
            <a:ext cx="1179000" cy="1365480"/>
          </a:xfrm>
          <a:custGeom>
            <a:avLst/>
            <a:gdLst>
              <a:gd name="textAreaLeft" fmla="*/ 0 w 1179000"/>
              <a:gd name="textAreaRight" fmla="*/ 1179360 w 1179000"/>
              <a:gd name="textAreaTop" fmla="*/ 0 h 1365480"/>
              <a:gd name="textAreaBottom" fmla="*/ 1365840 h 1365480"/>
            </a:gdLst>
            <a:ahLst/>
            <a:cxnLst/>
            <a:rect l="textAreaLeft" t="textAreaTop" r="textAreaRight" b="textAreaBottom"/>
            <a:pathLst>
              <a:path w="1075931" h="1245984">
                <a:moveTo>
                  <a:pt x="928294" y="352444"/>
                </a:moveTo>
                <a:cubicBezTo>
                  <a:pt x="982968" y="292056"/>
                  <a:pt x="1032403" y="226714"/>
                  <a:pt x="1075932" y="157563"/>
                </a:cubicBezTo>
                <a:cubicBezTo>
                  <a:pt x="986587" y="92888"/>
                  <a:pt x="880193" y="58122"/>
                  <a:pt x="773894" y="31262"/>
                </a:cubicBezTo>
                <a:cubicBezTo>
                  <a:pt x="694170" y="11164"/>
                  <a:pt x="612255" y="-5029"/>
                  <a:pt x="530435" y="1448"/>
                </a:cubicBezTo>
                <a:cubicBezTo>
                  <a:pt x="390322" y="12592"/>
                  <a:pt x="260211" y="91079"/>
                  <a:pt x="167152" y="198901"/>
                </a:cubicBezTo>
                <a:cubicBezTo>
                  <a:pt x="29325" y="358540"/>
                  <a:pt x="-31349" y="586759"/>
                  <a:pt x="15799" y="794309"/>
                </a:cubicBezTo>
                <a:cubicBezTo>
                  <a:pt x="62948" y="1001764"/>
                  <a:pt x="219444" y="1181405"/>
                  <a:pt x="417659" y="1245985"/>
                </a:cubicBezTo>
                <a:cubicBezTo>
                  <a:pt x="472523" y="1153592"/>
                  <a:pt x="527387" y="1061105"/>
                  <a:pt x="582251" y="968712"/>
                </a:cubicBezTo>
                <a:cubicBezTo>
                  <a:pt x="460807" y="931755"/>
                  <a:pt x="350794" y="844792"/>
                  <a:pt x="301930" y="725063"/>
                </a:cubicBezTo>
                <a:cubicBezTo>
                  <a:pt x="253067" y="605429"/>
                  <a:pt x="274594" y="454171"/>
                  <a:pt x="367367" y="365779"/>
                </a:cubicBezTo>
                <a:cubicBezTo>
                  <a:pt x="436900" y="299485"/>
                  <a:pt x="537007" y="274244"/>
                  <a:pt x="631876" y="280912"/>
                </a:cubicBezTo>
                <a:cubicBezTo>
                  <a:pt x="726650" y="287579"/>
                  <a:pt x="817328" y="323107"/>
                  <a:pt x="928199" y="35254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7" name="Google Shape;713;p64"/>
          <p:cNvSpPr/>
          <p:nvPr/>
        </p:nvSpPr>
        <p:spPr>
          <a:xfrm rot="2390400">
            <a:off x="1621440" y="1401120"/>
            <a:ext cx="842400" cy="743040"/>
          </a:xfrm>
          <a:custGeom>
            <a:avLst/>
            <a:gdLst>
              <a:gd name="textAreaLeft" fmla="*/ 0 w 842400"/>
              <a:gd name="textAreaRight" fmla="*/ 842760 w 842400"/>
              <a:gd name="textAreaTop" fmla="*/ 0 h 743040"/>
              <a:gd name="textAreaBottom" fmla="*/ 743400 h 743040"/>
            </a:gdLst>
            <a:ahLst/>
            <a:cxnLst/>
            <a:rect l="textAreaLeft" t="textAreaTop" r="textAreaRight" b="textAreaBottom"/>
            <a:pathLst>
              <a:path w="579097" h="510716">
                <a:moveTo>
                  <a:pt x="210945" y="39399"/>
                </a:moveTo>
                <a:cubicBezTo>
                  <a:pt x="111789" y="86929"/>
                  <a:pt x="35780" y="180083"/>
                  <a:pt x="9110" y="286668"/>
                </a:cubicBezTo>
                <a:cubicBezTo>
                  <a:pt x="-1749" y="330102"/>
                  <a:pt x="-4606" y="376870"/>
                  <a:pt x="10062" y="419161"/>
                </a:cubicBezTo>
                <a:cubicBezTo>
                  <a:pt x="24731" y="461452"/>
                  <a:pt x="59211" y="498504"/>
                  <a:pt x="102931" y="508124"/>
                </a:cubicBezTo>
                <a:cubicBezTo>
                  <a:pt x="170749" y="522983"/>
                  <a:pt x="234662" y="471453"/>
                  <a:pt x="278572" y="417827"/>
                </a:cubicBezTo>
                <a:cubicBezTo>
                  <a:pt x="322577" y="364106"/>
                  <a:pt x="363630" y="301051"/>
                  <a:pt x="429257" y="278476"/>
                </a:cubicBezTo>
                <a:cubicBezTo>
                  <a:pt x="453546" y="270094"/>
                  <a:pt x="479740" y="267999"/>
                  <a:pt x="503552" y="258188"/>
                </a:cubicBezTo>
                <a:cubicBezTo>
                  <a:pt x="589944" y="222469"/>
                  <a:pt x="606708" y="90548"/>
                  <a:pt x="530508" y="36541"/>
                </a:cubicBezTo>
                <a:cubicBezTo>
                  <a:pt x="446974" y="-22609"/>
                  <a:pt x="295907" y="-1273"/>
                  <a:pt x="211040" y="3939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8" name="Google Shape;714;p64"/>
          <p:cNvSpPr/>
          <p:nvPr/>
        </p:nvSpPr>
        <p:spPr>
          <a:xfrm rot="11417400">
            <a:off x="126360" y="-244440"/>
            <a:ext cx="2883240" cy="2568960"/>
          </a:xfrm>
          <a:custGeom>
            <a:avLst/>
            <a:gdLst>
              <a:gd name="textAreaLeft" fmla="*/ 0 w 2883240"/>
              <a:gd name="textAreaRight" fmla="*/ 2883600 w 2883240"/>
              <a:gd name="textAreaTop" fmla="*/ 0 h 2568960"/>
              <a:gd name="textAreaBottom" fmla="*/ 2569320 h 2568960"/>
            </a:gdLst>
            <a:ahLst/>
            <a:cxnLst/>
            <a:rect l="textAreaLeft" t="textAreaTop" r="textAreaRight" b="textAreaBottom"/>
            <a:pathLst>
              <a:path w="1776031" h="1582483">
                <a:moveTo>
                  <a:pt x="804196" y="1582484"/>
                </a:moveTo>
                <a:lnTo>
                  <a:pt x="804196" y="1568768"/>
                </a:lnTo>
                <a:cubicBezTo>
                  <a:pt x="811911" y="1568768"/>
                  <a:pt x="819722" y="1568768"/>
                  <a:pt x="827532" y="1568482"/>
                </a:cubicBezTo>
                <a:lnTo>
                  <a:pt x="827818" y="1582198"/>
                </a:lnTo>
                <a:cubicBezTo>
                  <a:pt x="819912" y="1582388"/>
                  <a:pt x="812101" y="1582484"/>
                  <a:pt x="804196" y="1582484"/>
                </a:cubicBezTo>
                <a:close/>
                <a:moveTo>
                  <a:pt x="780574" y="1582293"/>
                </a:moveTo>
                <a:cubicBezTo>
                  <a:pt x="772668" y="1582103"/>
                  <a:pt x="764858" y="1581912"/>
                  <a:pt x="756952" y="1581531"/>
                </a:cubicBezTo>
                <a:lnTo>
                  <a:pt x="757523" y="1567815"/>
                </a:lnTo>
                <a:cubicBezTo>
                  <a:pt x="765334" y="1568101"/>
                  <a:pt x="773049" y="1568387"/>
                  <a:pt x="780860" y="1568577"/>
                </a:cubicBezTo>
                <a:lnTo>
                  <a:pt x="780574" y="1582293"/>
                </a:lnTo>
                <a:close/>
                <a:moveTo>
                  <a:pt x="851440" y="1581531"/>
                </a:moveTo>
                <a:lnTo>
                  <a:pt x="850868" y="1567815"/>
                </a:lnTo>
                <a:cubicBezTo>
                  <a:pt x="858679" y="1567529"/>
                  <a:pt x="866394" y="1567053"/>
                  <a:pt x="874205" y="1566577"/>
                </a:cubicBezTo>
                <a:lnTo>
                  <a:pt x="875062" y="1580293"/>
                </a:lnTo>
                <a:cubicBezTo>
                  <a:pt x="867156" y="1580769"/>
                  <a:pt x="859346" y="1581150"/>
                  <a:pt x="851440" y="1581531"/>
                </a:cubicBezTo>
                <a:close/>
                <a:moveTo>
                  <a:pt x="733330" y="1580293"/>
                </a:moveTo>
                <a:cubicBezTo>
                  <a:pt x="725424" y="1579817"/>
                  <a:pt x="717613" y="1579150"/>
                  <a:pt x="709708" y="1578483"/>
                </a:cubicBezTo>
                <a:lnTo>
                  <a:pt x="710851" y="1564862"/>
                </a:lnTo>
                <a:cubicBezTo>
                  <a:pt x="718566" y="1565529"/>
                  <a:pt x="726376" y="1566101"/>
                  <a:pt x="734092" y="1566577"/>
                </a:cubicBezTo>
                <a:lnTo>
                  <a:pt x="733235" y="1580293"/>
                </a:lnTo>
                <a:close/>
                <a:moveTo>
                  <a:pt x="898588" y="1578578"/>
                </a:moveTo>
                <a:lnTo>
                  <a:pt x="897446" y="1564958"/>
                </a:lnTo>
                <a:cubicBezTo>
                  <a:pt x="905161" y="1564291"/>
                  <a:pt x="912971" y="1563624"/>
                  <a:pt x="920687" y="1562862"/>
                </a:cubicBezTo>
                <a:lnTo>
                  <a:pt x="922020" y="1576483"/>
                </a:lnTo>
                <a:cubicBezTo>
                  <a:pt x="914210" y="1577245"/>
                  <a:pt x="906304" y="1578007"/>
                  <a:pt x="898493" y="1578578"/>
                </a:cubicBezTo>
                <a:close/>
                <a:moveTo>
                  <a:pt x="686276" y="1576197"/>
                </a:moveTo>
                <a:cubicBezTo>
                  <a:pt x="678466" y="1575340"/>
                  <a:pt x="670655" y="1574387"/>
                  <a:pt x="662749" y="1573339"/>
                </a:cubicBezTo>
                <a:lnTo>
                  <a:pt x="664559" y="1559719"/>
                </a:lnTo>
                <a:cubicBezTo>
                  <a:pt x="672274" y="1560767"/>
                  <a:pt x="679990" y="1561719"/>
                  <a:pt x="687705" y="1562576"/>
                </a:cubicBezTo>
                <a:lnTo>
                  <a:pt x="686181" y="1576197"/>
                </a:lnTo>
                <a:close/>
                <a:moveTo>
                  <a:pt x="945547" y="1573911"/>
                </a:moveTo>
                <a:lnTo>
                  <a:pt x="943928" y="1560290"/>
                </a:lnTo>
                <a:cubicBezTo>
                  <a:pt x="951643" y="1559338"/>
                  <a:pt x="959358" y="1558385"/>
                  <a:pt x="967073" y="1557338"/>
                </a:cubicBezTo>
                <a:lnTo>
                  <a:pt x="968978" y="1570958"/>
                </a:lnTo>
                <a:cubicBezTo>
                  <a:pt x="961168" y="1572006"/>
                  <a:pt x="953357" y="1573054"/>
                  <a:pt x="945547" y="1573911"/>
                </a:cubicBezTo>
                <a:close/>
                <a:moveTo>
                  <a:pt x="639318" y="1569815"/>
                </a:moveTo>
                <a:cubicBezTo>
                  <a:pt x="631508" y="1568577"/>
                  <a:pt x="623792" y="1567243"/>
                  <a:pt x="615982" y="1565815"/>
                </a:cubicBezTo>
                <a:lnTo>
                  <a:pt x="618459" y="1552385"/>
                </a:lnTo>
                <a:cubicBezTo>
                  <a:pt x="626078" y="1553813"/>
                  <a:pt x="633794" y="1555147"/>
                  <a:pt x="641413" y="1556385"/>
                </a:cubicBezTo>
                <a:lnTo>
                  <a:pt x="639223" y="1569910"/>
                </a:lnTo>
                <a:close/>
                <a:moveTo>
                  <a:pt x="992315" y="1567529"/>
                </a:moveTo>
                <a:lnTo>
                  <a:pt x="990219" y="1554004"/>
                </a:lnTo>
                <a:cubicBezTo>
                  <a:pt x="997934" y="1552861"/>
                  <a:pt x="1005649" y="1551527"/>
                  <a:pt x="1013269" y="1550289"/>
                </a:cubicBezTo>
                <a:lnTo>
                  <a:pt x="1015556" y="1563814"/>
                </a:lnTo>
                <a:cubicBezTo>
                  <a:pt x="1007841" y="1565148"/>
                  <a:pt x="1000030" y="1566386"/>
                  <a:pt x="992219" y="1567625"/>
                </a:cubicBezTo>
                <a:close/>
                <a:moveTo>
                  <a:pt x="592836" y="1561148"/>
                </a:moveTo>
                <a:cubicBezTo>
                  <a:pt x="585121" y="1559528"/>
                  <a:pt x="577406" y="1557814"/>
                  <a:pt x="569785" y="1555909"/>
                </a:cubicBezTo>
                <a:lnTo>
                  <a:pt x="572929" y="1542574"/>
                </a:lnTo>
                <a:cubicBezTo>
                  <a:pt x="580454" y="1544384"/>
                  <a:pt x="588074" y="1546098"/>
                  <a:pt x="595694" y="1547717"/>
                </a:cubicBezTo>
                <a:lnTo>
                  <a:pt x="592836" y="1561148"/>
                </a:lnTo>
                <a:close/>
                <a:moveTo>
                  <a:pt x="1038892" y="1559528"/>
                </a:moveTo>
                <a:lnTo>
                  <a:pt x="1036320" y="1546098"/>
                </a:lnTo>
                <a:cubicBezTo>
                  <a:pt x="1043940" y="1544669"/>
                  <a:pt x="1051655" y="1543145"/>
                  <a:pt x="1059275" y="1541621"/>
                </a:cubicBezTo>
                <a:lnTo>
                  <a:pt x="1062038" y="1555052"/>
                </a:lnTo>
                <a:cubicBezTo>
                  <a:pt x="1054323" y="1556671"/>
                  <a:pt x="1046607" y="1558195"/>
                  <a:pt x="1038892" y="1559624"/>
                </a:cubicBezTo>
                <a:close/>
                <a:moveTo>
                  <a:pt x="546830" y="1550194"/>
                </a:moveTo>
                <a:cubicBezTo>
                  <a:pt x="539210" y="1548193"/>
                  <a:pt x="531591" y="1546003"/>
                  <a:pt x="524065" y="1543812"/>
                </a:cubicBezTo>
                <a:lnTo>
                  <a:pt x="527971" y="1530668"/>
                </a:lnTo>
                <a:cubicBezTo>
                  <a:pt x="535400" y="1532858"/>
                  <a:pt x="542925" y="1534954"/>
                  <a:pt x="550450" y="1536954"/>
                </a:cubicBezTo>
                <a:lnTo>
                  <a:pt x="546926" y="1550194"/>
                </a:lnTo>
                <a:close/>
                <a:moveTo>
                  <a:pt x="1085088" y="1550099"/>
                </a:moveTo>
                <a:lnTo>
                  <a:pt x="1082135" y="1536764"/>
                </a:lnTo>
                <a:cubicBezTo>
                  <a:pt x="1089755" y="1535049"/>
                  <a:pt x="1097375" y="1533335"/>
                  <a:pt x="1104900" y="1531525"/>
                </a:cubicBezTo>
                <a:lnTo>
                  <a:pt x="1108043" y="1544860"/>
                </a:lnTo>
                <a:cubicBezTo>
                  <a:pt x="1100423" y="1546670"/>
                  <a:pt x="1092708" y="1548384"/>
                  <a:pt x="1085088" y="1550099"/>
                </a:cubicBezTo>
                <a:close/>
                <a:moveTo>
                  <a:pt x="1130999" y="1539240"/>
                </a:moveTo>
                <a:lnTo>
                  <a:pt x="1127665" y="1526000"/>
                </a:lnTo>
                <a:cubicBezTo>
                  <a:pt x="1135190" y="1524095"/>
                  <a:pt x="1142810" y="1522095"/>
                  <a:pt x="1150334" y="1520095"/>
                </a:cubicBezTo>
                <a:lnTo>
                  <a:pt x="1153858" y="1533335"/>
                </a:lnTo>
                <a:cubicBezTo>
                  <a:pt x="1146239" y="1535335"/>
                  <a:pt x="1138619" y="1537335"/>
                  <a:pt x="1130999" y="1539240"/>
                </a:cubicBezTo>
                <a:close/>
                <a:moveTo>
                  <a:pt x="501396" y="1536859"/>
                </a:moveTo>
                <a:cubicBezTo>
                  <a:pt x="493871" y="1534478"/>
                  <a:pt x="486442" y="1531906"/>
                  <a:pt x="478917" y="1529334"/>
                </a:cubicBezTo>
                <a:lnTo>
                  <a:pt x="483489" y="1516380"/>
                </a:lnTo>
                <a:cubicBezTo>
                  <a:pt x="490823" y="1518952"/>
                  <a:pt x="498158" y="1521428"/>
                  <a:pt x="505587" y="1523810"/>
                </a:cubicBezTo>
                <a:lnTo>
                  <a:pt x="501396" y="1536859"/>
                </a:lnTo>
                <a:close/>
                <a:moveTo>
                  <a:pt x="1176528" y="1527048"/>
                </a:moveTo>
                <a:lnTo>
                  <a:pt x="1172813" y="1513904"/>
                </a:lnTo>
                <a:cubicBezTo>
                  <a:pt x="1180338" y="1511808"/>
                  <a:pt x="1187767" y="1509617"/>
                  <a:pt x="1195293" y="1507331"/>
                </a:cubicBezTo>
                <a:lnTo>
                  <a:pt x="1199198" y="1520476"/>
                </a:lnTo>
                <a:cubicBezTo>
                  <a:pt x="1191673" y="1522762"/>
                  <a:pt x="1184148" y="1524953"/>
                  <a:pt x="1176528" y="1527048"/>
                </a:cubicBezTo>
                <a:close/>
                <a:moveTo>
                  <a:pt x="456724" y="1521143"/>
                </a:moveTo>
                <a:cubicBezTo>
                  <a:pt x="449390" y="1518285"/>
                  <a:pt x="442055" y="1515428"/>
                  <a:pt x="434721" y="1512380"/>
                </a:cubicBezTo>
                <a:lnTo>
                  <a:pt x="439960" y="1499711"/>
                </a:lnTo>
                <a:cubicBezTo>
                  <a:pt x="447104" y="1502664"/>
                  <a:pt x="454342" y="1505522"/>
                  <a:pt x="461581" y="1508284"/>
                </a:cubicBezTo>
                <a:lnTo>
                  <a:pt x="456724" y="1521047"/>
                </a:lnTo>
                <a:close/>
                <a:moveTo>
                  <a:pt x="1221772" y="1513523"/>
                </a:moveTo>
                <a:lnTo>
                  <a:pt x="1217676" y="1500473"/>
                </a:lnTo>
                <a:cubicBezTo>
                  <a:pt x="1225106" y="1498187"/>
                  <a:pt x="1232535" y="1495806"/>
                  <a:pt x="1239965" y="1493330"/>
                </a:cubicBezTo>
                <a:lnTo>
                  <a:pt x="1244251" y="1506379"/>
                </a:lnTo>
                <a:cubicBezTo>
                  <a:pt x="1236726" y="1508855"/>
                  <a:pt x="1229297" y="1511237"/>
                  <a:pt x="1221772" y="1513618"/>
                </a:cubicBezTo>
                <a:close/>
                <a:moveTo>
                  <a:pt x="413004" y="1503045"/>
                </a:moveTo>
                <a:cubicBezTo>
                  <a:pt x="405765" y="1499807"/>
                  <a:pt x="398621" y="1496473"/>
                  <a:pt x="391573" y="1493044"/>
                </a:cubicBezTo>
                <a:lnTo>
                  <a:pt x="397478" y="1480661"/>
                </a:lnTo>
                <a:cubicBezTo>
                  <a:pt x="404431" y="1483995"/>
                  <a:pt x="411480" y="1487329"/>
                  <a:pt x="418624" y="1490472"/>
                </a:cubicBezTo>
                <a:lnTo>
                  <a:pt x="413004" y="1502950"/>
                </a:lnTo>
                <a:close/>
                <a:moveTo>
                  <a:pt x="1266539" y="1498759"/>
                </a:moveTo>
                <a:lnTo>
                  <a:pt x="1262063" y="1485805"/>
                </a:lnTo>
                <a:cubicBezTo>
                  <a:pt x="1269397" y="1483233"/>
                  <a:pt x="1276731" y="1480661"/>
                  <a:pt x="1284066" y="1477994"/>
                </a:cubicBezTo>
                <a:lnTo>
                  <a:pt x="1288733" y="1490853"/>
                </a:lnTo>
                <a:cubicBezTo>
                  <a:pt x="1281303" y="1493520"/>
                  <a:pt x="1273969" y="1496187"/>
                  <a:pt x="1266539" y="1498759"/>
                </a:cubicBezTo>
                <a:close/>
                <a:moveTo>
                  <a:pt x="1310831" y="1482566"/>
                </a:moveTo>
                <a:lnTo>
                  <a:pt x="1305878" y="1469803"/>
                </a:lnTo>
                <a:cubicBezTo>
                  <a:pt x="1313117" y="1467041"/>
                  <a:pt x="1320356" y="1464088"/>
                  <a:pt x="1327594" y="1461135"/>
                </a:cubicBezTo>
                <a:lnTo>
                  <a:pt x="1332738" y="1473803"/>
                </a:lnTo>
                <a:cubicBezTo>
                  <a:pt x="1325404" y="1476756"/>
                  <a:pt x="1318165" y="1479709"/>
                  <a:pt x="1310831" y="1482566"/>
                </a:cubicBezTo>
                <a:close/>
                <a:moveTo>
                  <a:pt x="370332" y="1482471"/>
                </a:moveTo>
                <a:cubicBezTo>
                  <a:pt x="363283" y="1478852"/>
                  <a:pt x="356330" y="1475137"/>
                  <a:pt x="349473" y="1471232"/>
                </a:cubicBezTo>
                <a:lnTo>
                  <a:pt x="356140" y="1459230"/>
                </a:lnTo>
                <a:cubicBezTo>
                  <a:pt x="362903" y="1463040"/>
                  <a:pt x="369760" y="1466660"/>
                  <a:pt x="376619" y="1470279"/>
                </a:cubicBezTo>
                <a:lnTo>
                  <a:pt x="370332" y="1482471"/>
                </a:lnTo>
                <a:close/>
                <a:moveTo>
                  <a:pt x="1354550" y="1464659"/>
                </a:moveTo>
                <a:lnTo>
                  <a:pt x="1349121" y="1452086"/>
                </a:lnTo>
                <a:cubicBezTo>
                  <a:pt x="1356265" y="1449038"/>
                  <a:pt x="1363408" y="1445800"/>
                  <a:pt x="1370457" y="1442561"/>
                </a:cubicBezTo>
                <a:lnTo>
                  <a:pt x="1376172" y="1455039"/>
                </a:lnTo>
                <a:cubicBezTo>
                  <a:pt x="1369028" y="1458278"/>
                  <a:pt x="1361789" y="1461516"/>
                  <a:pt x="1354550" y="1464659"/>
                </a:cubicBezTo>
                <a:close/>
                <a:moveTo>
                  <a:pt x="328994" y="1459516"/>
                </a:moveTo>
                <a:cubicBezTo>
                  <a:pt x="322231" y="1455515"/>
                  <a:pt x="315468" y="1451324"/>
                  <a:pt x="308801" y="1447038"/>
                </a:cubicBezTo>
                <a:lnTo>
                  <a:pt x="316135" y="1435513"/>
                </a:lnTo>
                <a:cubicBezTo>
                  <a:pt x="322707" y="1439704"/>
                  <a:pt x="329279" y="1443800"/>
                  <a:pt x="335947" y="1447705"/>
                </a:cubicBezTo>
                <a:lnTo>
                  <a:pt x="328898" y="1459516"/>
                </a:lnTo>
                <a:close/>
                <a:moveTo>
                  <a:pt x="1397603" y="1445038"/>
                </a:moveTo>
                <a:lnTo>
                  <a:pt x="1391603" y="1432751"/>
                </a:lnTo>
                <a:cubicBezTo>
                  <a:pt x="1398651" y="1429322"/>
                  <a:pt x="1405604" y="1425893"/>
                  <a:pt x="1412462" y="1422368"/>
                </a:cubicBezTo>
                <a:lnTo>
                  <a:pt x="1418749" y="1434560"/>
                </a:lnTo>
                <a:cubicBezTo>
                  <a:pt x="1411700" y="1438180"/>
                  <a:pt x="1404652" y="1441704"/>
                  <a:pt x="1397603" y="1445133"/>
                </a:cubicBezTo>
                <a:close/>
                <a:moveTo>
                  <a:pt x="289084" y="1433989"/>
                </a:moveTo>
                <a:cubicBezTo>
                  <a:pt x="282607" y="1429512"/>
                  <a:pt x="276130" y="1424940"/>
                  <a:pt x="269748" y="1420273"/>
                </a:cubicBezTo>
                <a:lnTo>
                  <a:pt x="277844" y="1409224"/>
                </a:lnTo>
                <a:cubicBezTo>
                  <a:pt x="284131" y="1413796"/>
                  <a:pt x="290417" y="1418273"/>
                  <a:pt x="296799" y="1422654"/>
                </a:cubicBezTo>
                <a:lnTo>
                  <a:pt x="289084" y="1433989"/>
                </a:lnTo>
                <a:close/>
                <a:moveTo>
                  <a:pt x="1439704" y="1423416"/>
                </a:moveTo>
                <a:lnTo>
                  <a:pt x="1433131" y="1411414"/>
                </a:lnTo>
                <a:cubicBezTo>
                  <a:pt x="1439990" y="1407700"/>
                  <a:pt x="1446752" y="1403890"/>
                  <a:pt x="1453515" y="1399985"/>
                </a:cubicBezTo>
                <a:lnTo>
                  <a:pt x="1460373" y="1411891"/>
                </a:lnTo>
                <a:cubicBezTo>
                  <a:pt x="1453515" y="1415796"/>
                  <a:pt x="1446657" y="1419701"/>
                  <a:pt x="1439704" y="1423511"/>
                </a:cubicBezTo>
                <a:close/>
                <a:moveTo>
                  <a:pt x="250793" y="1405985"/>
                </a:moveTo>
                <a:cubicBezTo>
                  <a:pt x="244602" y="1401128"/>
                  <a:pt x="238411" y="1396175"/>
                  <a:pt x="232410" y="1391031"/>
                </a:cubicBezTo>
                <a:lnTo>
                  <a:pt x="241173" y="1380554"/>
                </a:lnTo>
                <a:cubicBezTo>
                  <a:pt x="247079" y="1385507"/>
                  <a:pt x="253174" y="1390460"/>
                  <a:pt x="259271" y="1395222"/>
                </a:cubicBezTo>
                <a:lnTo>
                  <a:pt x="250793" y="1405985"/>
                </a:lnTo>
                <a:close/>
                <a:moveTo>
                  <a:pt x="1480661" y="1399699"/>
                </a:moveTo>
                <a:lnTo>
                  <a:pt x="1473517" y="1388078"/>
                </a:lnTo>
                <a:cubicBezTo>
                  <a:pt x="1480185" y="1383983"/>
                  <a:pt x="1486757" y="1379792"/>
                  <a:pt x="1493234" y="1375601"/>
                </a:cubicBezTo>
                <a:lnTo>
                  <a:pt x="1500759" y="1387031"/>
                </a:lnTo>
                <a:cubicBezTo>
                  <a:pt x="1494187" y="1391317"/>
                  <a:pt x="1487519" y="1395603"/>
                  <a:pt x="1480756" y="1399699"/>
                </a:cubicBezTo>
                <a:close/>
                <a:moveTo>
                  <a:pt x="214408" y="1375505"/>
                </a:moveTo>
                <a:cubicBezTo>
                  <a:pt x="211455" y="1372838"/>
                  <a:pt x="208597" y="1370267"/>
                  <a:pt x="205740" y="1367600"/>
                </a:cubicBezTo>
                <a:cubicBezTo>
                  <a:pt x="202787" y="1364933"/>
                  <a:pt x="199930" y="1362170"/>
                  <a:pt x="197073" y="1359408"/>
                </a:cubicBezTo>
                <a:lnTo>
                  <a:pt x="206598" y="1349502"/>
                </a:lnTo>
                <a:cubicBezTo>
                  <a:pt x="209360" y="1352169"/>
                  <a:pt x="212217" y="1354836"/>
                  <a:pt x="215074" y="1357503"/>
                </a:cubicBezTo>
                <a:cubicBezTo>
                  <a:pt x="217932" y="1360170"/>
                  <a:pt x="220790" y="1362742"/>
                  <a:pt x="223647" y="1365314"/>
                </a:cubicBezTo>
                <a:lnTo>
                  <a:pt x="214503" y="1375505"/>
                </a:lnTo>
                <a:close/>
                <a:moveTo>
                  <a:pt x="1520285" y="1373696"/>
                </a:moveTo>
                <a:lnTo>
                  <a:pt x="1512475" y="1362456"/>
                </a:lnTo>
                <a:cubicBezTo>
                  <a:pt x="1518856" y="1357979"/>
                  <a:pt x="1525143" y="1353503"/>
                  <a:pt x="1531334" y="1348835"/>
                </a:cubicBezTo>
                <a:lnTo>
                  <a:pt x="1539526" y="1359789"/>
                </a:lnTo>
                <a:cubicBezTo>
                  <a:pt x="1533239" y="1364552"/>
                  <a:pt x="1526762" y="1369124"/>
                  <a:pt x="1520285" y="1373696"/>
                </a:cubicBezTo>
                <a:close/>
                <a:moveTo>
                  <a:pt x="1558290" y="1345311"/>
                </a:moveTo>
                <a:lnTo>
                  <a:pt x="1549717" y="1334643"/>
                </a:lnTo>
                <a:cubicBezTo>
                  <a:pt x="1555814" y="1329785"/>
                  <a:pt x="1561719" y="1324832"/>
                  <a:pt x="1567624" y="1319784"/>
                </a:cubicBezTo>
                <a:lnTo>
                  <a:pt x="1576578" y="1330166"/>
                </a:lnTo>
                <a:cubicBezTo>
                  <a:pt x="1570577" y="1335310"/>
                  <a:pt x="1564482" y="1340358"/>
                  <a:pt x="1558290" y="1345311"/>
                </a:cubicBezTo>
                <a:close/>
                <a:moveTo>
                  <a:pt x="180213" y="1342549"/>
                </a:moveTo>
                <a:cubicBezTo>
                  <a:pt x="174688" y="1336834"/>
                  <a:pt x="169354" y="1331119"/>
                  <a:pt x="164021" y="1325213"/>
                </a:cubicBezTo>
                <a:lnTo>
                  <a:pt x="174212" y="1316069"/>
                </a:lnTo>
                <a:cubicBezTo>
                  <a:pt x="179356" y="1321784"/>
                  <a:pt x="184690" y="1327499"/>
                  <a:pt x="190024" y="1333024"/>
                </a:cubicBezTo>
                <a:lnTo>
                  <a:pt x="180213" y="1342549"/>
                </a:lnTo>
                <a:close/>
                <a:moveTo>
                  <a:pt x="1594294" y="1314355"/>
                </a:moveTo>
                <a:lnTo>
                  <a:pt x="1584960" y="1304258"/>
                </a:lnTo>
                <a:cubicBezTo>
                  <a:pt x="1590675" y="1299020"/>
                  <a:pt x="1596199" y="1293590"/>
                  <a:pt x="1601724" y="1288161"/>
                </a:cubicBezTo>
                <a:lnTo>
                  <a:pt x="1611440" y="1297877"/>
                </a:lnTo>
                <a:cubicBezTo>
                  <a:pt x="1605820" y="1303496"/>
                  <a:pt x="1600105" y="1308926"/>
                  <a:pt x="1594294" y="1314355"/>
                </a:cubicBezTo>
                <a:close/>
                <a:moveTo>
                  <a:pt x="148495" y="1307306"/>
                </a:moveTo>
                <a:cubicBezTo>
                  <a:pt x="143447" y="1301210"/>
                  <a:pt x="138398" y="1295114"/>
                  <a:pt x="133540" y="1288828"/>
                </a:cubicBezTo>
                <a:lnTo>
                  <a:pt x="144304" y="1280446"/>
                </a:lnTo>
                <a:cubicBezTo>
                  <a:pt x="149066" y="1286542"/>
                  <a:pt x="153924" y="1292543"/>
                  <a:pt x="158877" y="1298543"/>
                </a:cubicBezTo>
                <a:lnTo>
                  <a:pt x="148399" y="1307306"/>
                </a:lnTo>
                <a:close/>
                <a:moveTo>
                  <a:pt x="1627918" y="1280827"/>
                </a:moveTo>
                <a:lnTo>
                  <a:pt x="1617821" y="1271492"/>
                </a:lnTo>
                <a:cubicBezTo>
                  <a:pt x="1623060" y="1265777"/>
                  <a:pt x="1628204" y="1260062"/>
                  <a:pt x="1633252" y="1254157"/>
                </a:cubicBezTo>
                <a:lnTo>
                  <a:pt x="1643634" y="1263015"/>
                </a:lnTo>
                <a:cubicBezTo>
                  <a:pt x="1638490" y="1269016"/>
                  <a:pt x="1633252" y="1274921"/>
                  <a:pt x="1627823" y="1280732"/>
                </a:cubicBezTo>
                <a:close/>
                <a:moveTo>
                  <a:pt x="119348" y="1269873"/>
                </a:moveTo>
                <a:cubicBezTo>
                  <a:pt x="114681" y="1263491"/>
                  <a:pt x="110204" y="1257014"/>
                  <a:pt x="105823" y="1250442"/>
                </a:cubicBezTo>
                <a:lnTo>
                  <a:pt x="117158" y="1242822"/>
                </a:lnTo>
                <a:cubicBezTo>
                  <a:pt x="121444" y="1249299"/>
                  <a:pt x="125921" y="1255585"/>
                  <a:pt x="130398" y="1261872"/>
                </a:cubicBezTo>
                <a:lnTo>
                  <a:pt x="119253" y="1269873"/>
                </a:lnTo>
                <a:close/>
                <a:moveTo>
                  <a:pt x="1658683" y="1244632"/>
                </a:moveTo>
                <a:lnTo>
                  <a:pt x="1647920" y="1236155"/>
                </a:lnTo>
                <a:cubicBezTo>
                  <a:pt x="1652683" y="1230059"/>
                  <a:pt x="1657255" y="1223867"/>
                  <a:pt x="1661827" y="1217581"/>
                </a:cubicBezTo>
                <a:lnTo>
                  <a:pt x="1672971" y="1225487"/>
                </a:lnTo>
                <a:cubicBezTo>
                  <a:pt x="1668399" y="1231964"/>
                  <a:pt x="1663637" y="1238250"/>
                  <a:pt x="1658779" y="1244537"/>
                </a:cubicBezTo>
                <a:close/>
                <a:moveTo>
                  <a:pt x="92964" y="1230439"/>
                </a:moveTo>
                <a:cubicBezTo>
                  <a:pt x="88773" y="1223677"/>
                  <a:pt x="84772" y="1216914"/>
                  <a:pt x="80867" y="1210056"/>
                </a:cubicBezTo>
                <a:lnTo>
                  <a:pt x="92774" y="1203293"/>
                </a:lnTo>
                <a:cubicBezTo>
                  <a:pt x="96583" y="1210056"/>
                  <a:pt x="100584" y="1216724"/>
                  <a:pt x="104680" y="1223296"/>
                </a:cubicBezTo>
                <a:lnTo>
                  <a:pt x="93059" y="1230535"/>
                </a:lnTo>
                <a:close/>
                <a:moveTo>
                  <a:pt x="1686306" y="1205960"/>
                </a:moveTo>
                <a:lnTo>
                  <a:pt x="1674781" y="1198531"/>
                </a:lnTo>
                <a:cubicBezTo>
                  <a:pt x="1677257" y="1194721"/>
                  <a:pt x="1679639" y="1190911"/>
                  <a:pt x="1682020" y="1187006"/>
                </a:cubicBezTo>
                <a:cubicBezTo>
                  <a:pt x="1683734" y="1184243"/>
                  <a:pt x="1685354" y="1181481"/>
                  <a:pt x="1686973" y="1178814"/>
                </a:cubicBezTo>
                <a:lnTo>
                  <a:pt x="1698784" y="1185767"/>
                </a:lnTo>
                <a:cubicBezTo>
                  <a:pt x="1697165" y="1188625"/>
                  <a:pt x="1695450" y="1191387"/>
                  <a:pt x="1693735" y="1194245"/>
                </a:cubicBezTo>
                <a:cubicBezTo>
                  <a:pt x="1691354" y="1198245"/>
                  <a:pt x="1688783" y="1202150"/>
                  <a:pt x="1686306" y="1206056"/>
                </a:cubicBezTo>
                <a:close/>
                <a:moveTo>
                  <a:pt x="69437" y="1189196"/>
                </a:moveTo>
                <a:cubicBezTo>
                  <a:pt x="65722" y="1182148"/>
                  <a:pt x="62198" y="1175099"/>
                  <a:pt x="58865" y="1167956"/>
                </a:cubicBezTo>
                <a:lnTo>
                  <a:pt x="71247" y="1162050"/>
                </a:lnTo>
                <a:cubicBezTo>
                  <a:pt x="74581" y="1169003"/>
                  <a:pt x="78010" y="1175957"/>
                  <a:pt x="81629" y="1182814"/>
                </a:cubicBezTo>
                <a:lnTo>
                  <a:pt x="69533" y="1189196"/>
                </a:lnTo>
                <a:close/>
                <a:moveTo>
                  <a:pt x="1710404" y="1164908"/>
                </a:moveTo>
                <a:lnTo>
                  <a:pt x="1698308" y="1158526"/>
                </a:lnTo>
                <a:cubicBezTo>
                  <a:pt x="1701927" y="1151668"/>
                  <a:pt x="1705356" y="1144714"/>
                  <a:pt x="1708594" y="1137761"/>
                </a:cubicBezTo>
                <a:lnTo>
                  <a:pt x="1720977" y="1143572"/>
                </a:lnTo>
                <a:cubicBezTo>
                  <a:pt x="1717643" y="1150715"/>
                  <a:pt x="1714119" y="1157859"/>
                  <a:pt x="1710404" y="1164908"/>
                </a:cubicBezTo>
                <a:close/>
                <a:moveTo>
                  <a:pt x="48958" y="1146429"/>
                </a:moveTo>
                <a:cubicBezTo>
                  <a:pt x="45816" y="1139190"/>
                  <a:pt x="42767" y="1131856"/>
                  <a:pt x="39910" y="1124426"/>
                </a:cubicBezTo>
                <a:lnTo>
                  <a:pt x="52673" y="1119473"/>
                </a:lnTo>
                <a:cubicBezTo>
                  <a:pt x="55435" y="1126712"/>
                  <a:pt x="58388" y="1133856"/>
                  <a:pt x="61436" y="1141000"/>
                </a:cubicBezTo>
                <a:lnTo>
                  <a:pt x="48863" y="1146429"/>
                </a:lnTo>
                <a:close/>
                <a:moveTo>
                  <a:pt x="1730598" y="1121855"/>
                </a:moveTo>
                <a:lnTo>
                  <a:pt x="1717929" y="1116616"/>
                </a:lnTo>
                <a:cubicBezTo>
                  <a:pt x="1720882" y="1109472"/>
                  <a:pt x="1723739" y="1102233"/>
                  <a:pt x="1726407" y="1094994"/>
                </a:cubicBezTo>
                <a:lnTo>
                  <a:pt x="1739265" y="1099757"/>
                </a:lnTo>
                <a:cubicBezTo>
                  <a:pt x="1736503" y="1107186"/>
                  <a:pt x="1733645" y="1114616"/>
                  <a:pt x="1730598" y="1121950"/>
                </a:cubicBezTo>
                <a:close/>
                <a:moveTo>
                  <a:pt x="31813" y="1102138"/>
                </a:moveTo>
                <a:cubicBezTo>
                  <a:pt x="29242" y="1094613"/>
                  <a:pt x="26765" y="1087088"/>
                  <a:pt x="24479" y="1079564"/>
                </a:cubicBezTo>
                <a:lnTo>
                  <a:pt x="37624" y="1075563"/>
                </a:lnTo>
                <a:cubicBezTo>
                  <a:pt x="39814" y="1082993"/>
                  <a:pt x="42196" y="1090327"/>
                  <a:pt x="44767" y="1097661"/>
                </a:cubicBezTo>
                <a:lnTo>
                  <a:pt x="31813" y="1102138"/>
                </a:lnTo>
                <a:close/>
                <a:moveTo>
                  <a:pt x="1746980" y="1077278"/>
                </a:moveTo>
                <a:lnTo>
                  <a:pt x="1733931" y="1073087"/>
                </a:lnTo>
                <a:cubicBezTo>
                  <a:pt x="1736312" y="1065752"/>
                  <a:pt x="1738503" y="1058323"/>
                  <a:pt x="1740503" y="1050893"/>
                </a:cubicBezTo>
                <a:lnTo>
                  <a:pt x="1753743" y="1054513"/>
                </a:lnTo>
                <a:cubicBezTo>
                  <a:pt x="1751648" y="1062133"/>
                  <a:pt x="1749362" y="1069753"/>
                  <a:pt x="1746980" y="1077278"/>
                </a:cubicBezTo>
                <a:close/>
                <a:moveTo>
                  <a:pt x="18097" y="1056608"/>
                </a:moveTo>
                <a:cubicBezTo>
                  <a:pt x="16097" y="1048893"/>
                  <a:pt x="14288" y="1041273"/>
                  <a:pt x="12573" y="1033463"/>
                </a:cubicBezTo>
                <a:lnTo>
                  <a:pt x="26003" y="1030605"/>
                </a:lnTo>
                <a:cubicBezTo>
                  <a:pt x="27622" y="1038130"/>
                  <a:pt x="29432" y="1045655"/>
                  <a:pt x="31337" y="1053179"/>
                </a:cubicBezTo>
                <a:lnTo>
                  <a:pt x="18097" y="1056608"/>
                </a:lnTo>
                <a:close/>
                <a:moveTo>
                  <a:pt x="1759553" y="1031462"/>
                </a:moveTo>
                <a:lnTo>
                  <a:pt x="1746218" y="1028319"/>
                </a:lnTo>
                <a:cubicBezTo>
                  <a:pt x="1747933" y="1020794"/>
                  <a:pt x="1749552" y="1013174"/>
                  <a:pt x="1750981" y="1005650"/>
                </a:cubicBezTo>
                <a:lnTo>
                  <a:pt x="1764411" y="1008221"/>
                </a:lnTo>
                <a:cubicBezTo>
                  <a:pt x="1762887" y="1016032"/>
                  <a:pt x="1761268" y="1023747"/>
                  <a:pt x="1759458" y="1031462"/>
                </a:cubicBezTo>
                <a:close/>
                <a:moveTo>
                  <a:pt x="8096" y="1010222"/>
                </a:moveTo>
                <a:cubicBezTo>
                  <a:pt x="6763" y="1002411"/>
                  <a:pt x="5525" y="994601"/>
                  <a:pt x="4572" y="986695"/>
                </a:cubicBezTo>
                <a:lnTo>
                  <a:pt x="18193" y="984885"/>
                </a:lnTo>
                <a:cubicBezTo>
                  <a:pt x="19145" y="992600"/>
                  <a:pt x="20384" y="1000220"/>
                  <a:pt x="21622" y="1007840"/>
                </a:cubicBezTo>
                <a:lnTo>
                  <a:pt x="8096" y="1010126"/>
                </a:lnTo>
                <a:close/>
                <a:moveTo>
                  <a:pt x="1768412" y="984790"/>
                </a:moveTo>
                <a:lnTo>
                  <a:pt x="1754886" y="982694"/>
                </a:lnTo>
                <a:cubicBezTo>
                  <a:pt x="1756029" y="975074"/>
                  <a:pt x="1757077" y="967359"/>
                  <a:pt x="1757934" y="959644"/>
                </a:cubicBezTo>
                <a:lnTo>
                  <a:pt x="1771555" y="961263"/>
                </a:lnTo>
                <a:cubicBezTo>
                  <a:pt x="1770602" y="969169"/>
                  <a:pt x="1769555" y="976979"/>
                  <a:pt x="1768412" y="984790"/>
                </a:cubicBezTo>
                <a:close/>
                <a:moveTo>
                  <a:pt x="2000" y="963073"/>
                </a:moveTo>
                <a:cubicBezTo>
                  <a:pt x="1334" y="955167"/>
                  <a:pt x="762" y="947261"/>
                  <a:pt x="476" y="939355"/>
                </a:cubicBezTo>
                <a:lnTo>
                  <a:pt x="14192" y="938784"/>
                </a:lnTo>
                <a:cubicBezTo>
                  <a:pt x="14478" y="946499"/>
                  <a:pt x="15050" y="954214"/>
                  <a:pt x="15716" y="961930"/>
                </a:cubicBezTo>
                <a:lnTo>
                  <a:pt x="2096" y="963073"/>
                </a:lnTo>
                <a:close/>
                <a:moveTo>
                  <a:pt x="1773936" y="937641"/>
                </a:moveTo>
                <a:lnTo>
                  <a:pt x="1760316" y="936593"/>
                </a:lnTo>
                <a:cubicBezTo>
                  <a:pt x="1760887" y="928878"/>
                  <a:pt x="1761363" y="921163"/>
                  <a:pt x="1761744" y="913352"/>
                </a:cubicBezTo>
                <a:lnTo>
                  <a:pt x="1775460" y="914019"/>
                </a:lnTo>
                <a:cubicBezTo>
                  <a:pt x="1775079" y="921925"/>
                  <a:pt x="1774603" y="929830"/>
                  <a:pt x="1774032" y="937641"/>
                </a:cubicBezTo>
                <a:close/>
                <a:moveTo>
                  <a:pt x="13716" y="915543"/>
                </a:moveTo>
                <a:lnTo>
                  <a:pt x="0" y="915543"/>
                </a:lnTo>
                <a:cubicBezTo>
                  <a:pt x="0" y="907637"/>
                  <a:pt x="190" y="899636"/>
                  <a:pt x="571" y="891730"/>
                </a:cubicBezTo>
                <a:lnTo>
                  <a:pt x="14288" y="892397"/>
                </a:lnTo>
                <a:cubicBezTo>
                  <a:pt x="13906" y="900113"/>
                  <a:pt x="13716" y="907828"/>
                  <a:pt x="13716" y="915543"/>
                </a:cubicBezTo>
                <a:close/>
                <a:moveTo>
                  <a:pt x="1776031" y="890302"/>
                </a:moveTo>
                <a:lnTo>
                  <a:pt x="1762315" y="890111"/>
                </a:lnTo>
                <a:cubicBezTo>
                  <a:pt x="1762315" y="887254"/>
                  <a:pt x="1762315" y="884396"/>
                  <a:pt x="1762315" y="881539"/>
                </a:cubicBezTo>
                <a:cubicBezTo>
                  <a:pt x="1762315" y="876586"/>
                  <a:pt x="1762315" y="871728"/>
                  <a:pt x="1762125" y="866775"/>
                </a:cubicBezTo>
                <a:lnTo>
                  <a:pt x="1775841" y="866489"/>
                </a:lnTo>
                <a:cubicBezTo>
                  <a:pt x="1775936" y="871538"/>
                  <a:pt x="1776031" y="876491"/>
                  <a:pt x="1776031" y="881539"/>
                </a:cubicBezTo>
                <a:cubicBezTo>
                  <a:pt x="1776031" y="884492"/>
                  <a:pt x="1776031" y="887349"/>
                  <a:pt x="1776031" y="890207"/>
                </a:cubicBezTo>
                <a:close/>
                <a:moveTo>
                  <a:pt x="15907" y="869347"/>
                </a:moveTo>
                <a:lnTo>
                  <a:pt x="2286" y="868013"/>
                </a:lnTo>
                <a:cubicBezTo>
                  <a:pt x="3048" y="860108"/>
                  <a:pt x="4001" y="852202"/>
                  <a:pt x="5144" y="844391"/>
                </a:cubicBezTo>
                <a:lnTo>
                  <a:pt x="18669" y="846392"/>
                </a:lnTo>
                <a:cubicBezTo>
                  <a:pt x="17526" y="854011"/>
                  <a:pt x="16669" y="861727"/>
                  <a:pt x="15907" y="869347"/>
                </a:cubicBezTo>
                <a:close/>
                <a:moveTo>
                  <a:pt x="1761363" y="843629"/>
                </a:moveTo>
                <a:cubicBezTo>
                  <a:pt x="1760982" y="835914"/>
                  <a:pt x="1760410" y="828104"/>
                  <a:pt x="1759839" y="820388"/>
                </a:cubicBezTo>
                <a:lnTo>
                  <a:pt x="1773460" y="819245"/>
                </a:lnTo>
                <a:cubicBezTo>
                  <a:pt x="1774126" y="827151"/>
                  <a:pt x="1774603" y="834961"/>
                  <a:pt x="1775079" y="842867"/>
                </a:cubicBezTo>
                <a:lnTo>
                  <a:pt x="1761363" y="843534"/>
                </a:lnTo>
                <a:close/>
                <a:moveTo>
                  <a:pt x="22479" y="823436"/>
                </a:moveTo>
                <a:lnTo>
                  <a:pt x="9049" y="820865"/>
                </a:lnTo>
                <a:cubicBezTo>
                  <a:pt x="10573" y="813054"/>
                  <a:pt x="12287" y="805339"/>
                  <a:pt x="14097" y="797624"/>
                </a:cubicBezTo>
                <a:lnTo>
                  <a:pt x="27432" y="800862"/>
                </a:lnTo>
                <a:cubicBezTo>
                  <a:pt x="25622" y="808387"/>
                  <a:pt x="24003" y="815911"/>
                  <a:pt x="22479" y="823532"/>
                </a:cubicBezTo>
                <a:close/>
                <a:moveTo>
                  <a:pt x="1757553" y="797243"/>
                </a:moveTo>
                <a:cubicBezTo>
                  <a:pt x="1756696" y="789527"/>
                  <a:pt x="1755743" y="781812"/>
                  <a:pt x="1754600" y="774097"/>
                </a:cubicBezTo>
                <a:lnTo>
                  <a:pt x="1768126" y="772192"/>
                </a:lnTo>
                <a:cubicBezTo>
                  <a:pt x="1769269" y="780002"/>
                  <a:pt x="1770221" y="787813"/>
                  <a:pt x="1771079" y="795719"/>
                </a:cubicBezTo>
                <a:lnTo>
                  <a:pt x="1757458" y="797243"/>
                </a:lnTo>
                <a:close/>
                <a:moveTo>
                  <a:pt x="33433" y="778478"/>
                </a:moveTo>
                <a:lnTo>
                  <a:pt x="20288" y="774668"/>
                </a:lnTo>
                <a:cubicBezTo>
                  <a:pt x="22479" y="767048"/>
                  <a:pt x="24860" y="759524"/>
                  <a:pt x="27432" y="751999"/>
                </a:cubicBezTo>
                <a:lnTo>
                  <a:pt x="40386" y="756476"/>
                </a:lnTo>
                <a:cubicBezTo>
                  <a:pt x="37910" y="763810"/>
                  <a:pt x="35528" y="771144"/>
                  <a:pt x="33433" y="778574"/>
                </a:cubicBezTo>
                <a:close/>
                <a:moveTo>
                  <a:pt x="1751076" y="751046"/>
                </a:moveTo>
                <a:cubicBezTo>
                  <a:pt x="1749742" y="743426"/>
                  <a:pt x="1748314" y="735711"/>
                  <a:pt x="1746885" y="728186"/>
                </a:cubicBezTo>
                <a:lnTo>
                  <a:pt x="1760316" y="725519"/>
                </a:lnTo>
                <a:cubicBezTo>
                  <a:pt x="1761839" y="733234"/>
                  <a:pt x="1763268" y="741045"/>
                  <a:pt x="1764601" y="748760"/>
                </a:cubicBezTo>
                <a:lnTo>
                  <a:pt x="1751076" y="751046"/>
                </a:lnTo>
                <a:close/>
                <a:moveTo>
                  <a:pt x="48387" y="734568"/>
                </a:moveTo>
                <a:lnTo>
                  <a:pt x="35623" y="729520"/>
                </a:lnTo>
                <a:cubicBezTo>
                  <a:pt x="38576" y="722186"/>
                  <a:pt x="41624" y="714851"/>
                  <a:pt x="44863" y="707612"/>
                </a:cubicBezTo>
                <a:lnTo>
                  <a:pt x="57340" y="713232"/>
                </a:lnTo>
                <a:cubicBezTo>
                  <a:pt x="54198" y="720281"/>
                  <a:pt x="51149" y="727424"/>
                  <a:pt x="48387" y="734568"/>
                </a:cubicBezTo>
                <a:close/>
                <a:moveTo>
                  <a:pt x="1741932" y="705422"/>
                </a:moveTo>
                <a:cubicBezTo>
                  <a:pt x="1740217" y="697802"/>
                  <a:pt x="1738408" y="690277"/>
                  <a:pt x="1736408" y="682752"/>
                </a:cubicBezTo>
                <a:lnTo>
                  <a:pt x="1749648" y="679323"/>
                </a:lnTo>
                <a:cubicBezTo>
                  <a:pt x="1751648" y="686943"/>
                  <a:pt x="1753457" y="694658"/>
                  <a:pt x="1755267" y="702374"/>
                </a:cubicBezTo>
                <a:lnTo>
                  <a:pt x="1741932" y="705422"/>
                </a:lnTo>
                <a:close/>
                <a:moveTo>
                  <a:pt x="67342" y="692277"/>
                </a:moveTo>
                <a:lnTo>
                  <a:pt x="55054" y="686086"/>
                </a:lnTo>
                <a:cubicBezTo>
                  <a:pt x="58579" y="679037"/>
                  <a:pt x="62389" y="671989"/>
                  <a:pt x="66199" y="665036"/>
                </a:cubicBezTo>
                <a:lnTo>
                  <a:pt x="78105" y="671703"/>
                </a:lnTo>
                <a:cubicBezTo>
                  <a:pt x="74295" y="678466"/>
                  <a:pt x="70676" y="685229"/>
                  <a:pt x="67247" y="692182"/>
                </a:cubicBezTo>
                <a:close/>
                <a:moveTo>
                  <a:pt x="1730407" y="660273"/>
                </a:moveTo>
                <a:cubicBezTo>
                  <a:pt x="1728311" y="652748"/>
                  <a:pt x="1726025" y="645319"/>
                  <a:pt x="1723739" y="637984"/>
                </a:cubicBezTo>
                <a:lnTo>
                  <a:pt x="1736789" y="633889"/>
                </a:lnTo>
                <a:cubicBezTo>
                  <a:pt x="1739170" y="641413"/>
                  <a:pt x="1741456" y="648938"/>
                  <a:pt x="1743551" y="656558"/>
                </a:cubicBezTo>
                <a:lnTo>
                  <a:pt x="1730407" y="660273"/>
                </a:lnTo>
                <a:close/>
                <a:moveTo>
                  <a:pt x="90011" y="651986"/>
                </a:moveTo>
                <a:lnTo>
                  <a:pt x="78391" y="644747"/>
                </a:lnTo>
                <a:cubicBezTo>
                  <a:pt x="82582" y="637984"/>
                  <a:pt x="86963" y="631412"/>
                  <a:pt x="91440" y="624840"/>
                </a:cubicBezTo>
                <a:lnTo>
                  <a:pt x="102679" y="632651"/>
                </a:lnTo>
                <a:cubicBezTo>
                  <a:pt x="98298" y="639032"/>
                  <a:pt x="94012" y="645414"/>
                  <a:pt x="89916" y="651986"/>
                </a:cubicBezTo>
                <a:close/>
                <a:moveTo>
                  <a:pt x="1716405" y="615791"/>
                </a:moveTo>
                <a:cubicBezTo>
                  <a:pt x="1713834" y="608457"/>
                  <a:pt x="1711262" y="601123"/>
                  <a:pt x="1708594" y="593884"/>
                </a:cubicBezTo>
                <a:lnTo>
                  <a:pt x="1721453" y="589121"/>
                </a:lnTo>
                <a:cubicBezTo>
                  <a:pt x="1724215" y="596456"/>
                  <a:pt x="1726883" y="603885"/>
                  <a:pt x="1729454" y="611410"/>
                </a:cubicBezTo>
                <a:lnTo>
                  <a:pt x="1716500" y="615886"/>
                </a:lnTo>
                <a:close/>
                <a:moveTo>
                  <a:pt x="116396" y="613886"/>
                </a:moveTo>
                <a:lnTo>
                  <a:pt x="105537" y="605600"/>
                </a:lnTo>
                <a:cubicBezTo>
                  <a:pt x="110395" y="599313"/>
                  <a:pt x="115348" y="593122"/>
                  <a:pt x="120396" y="587026"/>
                </a:cubicBezTo>
                <a:lnTo>
                  <a:pt x="130874" y="595884"/>
                </a:lnTo>
                <a:cubicBezTo>
                  <a:pt x="125921" y="601790"/>
                  <a:pt x="121063" y="607790"/>
                  <a:pt x="116396" y="613982"/>
                </a:cubicBezTo>
                <a:close/>
                <a:moveTo>
                  <a:pt x="146209" y="578453"/>
                </a:moveTo>
                <a:lnTo>
                  <a:pt x="136208" y="569119"/>
                </a:lnTo>
                <a:cubicBezTo>
                  <a:pt x="141637" y="563309"/>
                  <a:pt x="147161" y="557594"/>
                  <a:pt x="152876" y="552069"/>
                </a:cubicBezTo>
                <a:lnTo>
                  <a:pt x="162401" y="561880"/>
                </a:lnTo>
                <a:cubicBezTo>
                  <a:pt x="156877" y="567214"/>
                  <a:pt x="151447" y="572738"/>
                  <a:pt x="146209" y="578453"/>
                </a:cubicBezTo>
                <a:close/>
                <a:moveTo>
                  <a:pt x="1700308" y="571976"/>
                </a:moveTo>
                <a:cubicBezTo>
                  <a:pt x="1697546" y="564737"/>
                  <a:pt x="1694688" y="557403"/>
                  <a:pt x="1691831" y="550164"/>
                </a:cubicBezTo>
                <a:lnTo>
                  <a:pt x="1704594" y="545116"/>
                </a:lnTo>
                <a:cubicBezTo>
                  <a:pt x="1707451" y="552450"/>
                  <a:pt x="1710309" y="559784"/>
                  <a:pt x="1713071" y="567023"/>
                </a:cubicBezTo>
                <a:lnTo>
                  <a:pt x="1700308" y="571881"/>
                </a:lnTo>
                <a:close/>
                <a:moveTo>
                  <a:pt x="179260" y="546163"/>
                </a:moveTo>
                <a:lnTo>
                  <a:pt x="170212" y="535877"/>
                </a:lnTo>
                <a:cubicBezTo>
                  <a:pt x="176213" y="530638"/>
                  <a:pt x="182308" y="525494"/>
                  <a:pt x="188500" y="520636"/>
                </a:cubicBezTo>
                <a:lnTo>
                  <a:pt x="196977" y="531400"/>
                </a:lnTo>
                <a:cubicBezTo>
                  <a:pt x="190976" y="536162"/>
                  <a:pt x="184976" y="541115"/>
                  <a:pt x="179260" y="546259"/>
                </a:cubicBezTo>
                <a:close/>
                <a:moveTo>
                  <a:pt x="1683163" y="528352"/>
                </a:moveTo>
                <a:cubicBezTo>
                  <a:pt x="1680210" y="521113"/>
                  <a:pt x="1677257" y="513874"/>
                  <a:pt x="1674305" y="506730"/>
                </a:cubicBezTo>
                <a:lnTo>
                  <a:pt x="1686973" y="501491"/>
                </a:lnTo>
                <a:cubicBezTo>
                  <a:pt x="1690021" y="508730"/>
                  <a:pt x="1692974" y="515969"/>
                  <a:pt x="1695926" y="523304"/>
                </a:cubicBezTo>
                <a:lnTo>
                  <a:pt x="1683258" y="528447"/>
                </a:lnTo>
                <a:close/>
                <a:moveTo>
                  <a:pt x="215551" y="517493"/>
                </a:moveTo>
                <a:lnTo>
                  <a:pt x="207645" y="506349"/>
                </a:lnTo>
                <a:cubicBezTo>
                  <a:pt x="214122" y="501777"/>
                  <a:pt x="220790" y="497300"/>
                  <a:pt x="227457" y="493109"/>
                </a:cubicBezTo>
                <a:lnTo>
                  <a:pt x="234791" y="504730"/>
                </a:lnTo>
                <a:cubicBezTo>
                  <a:pt x="228314" y="508825"/>
                  <a:pt x="221837" y="513112"/>
                  <a:pt x="215551" y="517588"/>
                </a:cubicBezTo>
                <a:close/>
                <a:moveTo>
                  <a:pt x="254699" y="492919"/>
                </a:moveTo>
                <a:lnTo>
                  <a:pt x="248031" y="480917"/>
                </a:lnTo>
                <a:cubicBezTo>
                  <a:pt x="254984" y="477012"/>
                  <a:pt x="262128" y="473392"/>
                  <a:pt x="269272" y="469963"/>
                </a:cubicBezTo>
                <a:lnTo>
                  <a:pt x="275177" y="482251"/>
                </a:lnTo>
                <a:cubicBezTo>
                  <a:pt x="268319" y="485584"/>
                  <a:pt x="261366" y="489109"/>
                  <a:pt x="254699" y="492919"/>
                </a:cubicBezTo>
                <a:close/>
                <a:moveTo>
                  <a:pt x="1665160" y="485204"/>
                </a:moveTo>
                <a:cubicBezTo>
                  <a:pt x="1662113" y="478060"/>
                  <a:pt x="1658969" y="470916"/>
                  <a:pt x="1655826" y="463772"/>
                </a:cubicBezTo>
                <a:lnTo>
                  <a:pt x="1668304" y="458248"/>
                </a:lnTo>
                <a:cubicBezTo>
                  <a:pt x="1671447" y="465392"/>
                  <a:pt x="1674685" y="472631"/>
                  <a:pt x="1677733" y="479869"/>
                </a:cubicBezTo>
                <a:lnTo>
                  <a:pt x="1665160" y="485299"/>
                </a:lnTo>
                <a:close/>
                <a:moveTo>
                  <a:pt x="296228" y="472821"/>
                </a:moveTo>
                <a:lnTo>
                  <a:pt x="290989" y="460153"/>
                </a:lnTo>
                <a:cubicBezTo>
                  <a:pt x="298323" y="457105"/>
                  <a:pt x="305753" y="454247"/>
                  <a:pt x="313182" y="451580"/>
                </a:cubicBezTo>
                <a:lnTo>
                  <a:pt x="317754" y="464439"/>
                </a:lnTo>
                <a:cubicBezTo>
                  <a:pt x="310515" y="467011"/>
                  <a:pt x="303276" y="469773"/>
                  <a:pt x="296132" y="472726"/>
                </a:cubicBezTo>
                <a:close/>
                <a:moveTo>
                  <a:pt x="339852" y="457295"/>
                </a:moveTo>
                <a:lnTo>
                  <a:pt x="335851" y="444151"/>
                </a:lnTo>
                <a:cubicBezTo>
                  <a:pt x="343376" y="441865"/>
                  <a:pt x="350996" y="439674"/>
                  <a:pt x="358712" y="437674"/>
                </a:cubicBezTo>
                <a:lnTo>
                  <a:pt x="362236" y="450913"/>
                </a:lnTo>
                <a:cubicBezTo>
                  <a:pt x="354711" y="452914"/>
                  <a:pt x="347281" y="455009"/>
                  <a:pt x="339852" y="457295"/>
                </a:cubicBezTo>
                <a:close/>
                <a:moveTo>
                  <a:pt x="384810" y="445389"/>
                </a:moveTo>
                <a:lnTo>
                  <a:pt x="381762" y="432054"/>
                </a:lnTo>
                <a:cubicBezTo>
                  <a:pt x="389477" y="430244"/>
                  <a:pt x="397192" y="428625"/>
                  <a:pt x="404908" y="427101"/>
                </a:cubicBezTo>
                <a:lnTo>
                  <a:pt x="407575" y="440531"/>
                </a:lnTo>
                <a:cubicBezTo>
                  <a:pt x="399955" y="442055"/>
                  <a:pt x="392335" y="443675"/>
                  <a:pt x="384810" y="445389"/>
                </a:cubicBezTo>
                <a:close/>
                <a:moveTo>
                  <a:pt x="1646206" y="442436"/>
                </a:moveTo>
                <a:cubicBezTo>
                  <a:pt x="1642968" y="435388"/>
                  <a:pt x="1639633" y="428339"/>
                  <a:pt x="1636300" y="421291"/>
                </a:cubicBezTo>
                <a:lnTo>
                  <a:pt x="1648682" y="415385"/>
                </a:lnTo>
                <a:cubicBezTo>
                  <a:pt x="1652111" y="422434"/>
                  <a:pt x="1655445" y="429578"/>
                  <a:pt x="1658683" y="436721"/>
                </a:cubicBezTo>
                <a:lnTo>
                  <a:pt x="1646206" y="442436"/>
                </a:lnTo>
                <a:close/>
                <a:moveTo>
                  <a:pt x="430530" y="436150"/>
                </a:moveTo>
                <a:lnTo>
                  <a:pt x="428149" y="422624"/>
                </a:lnTo>
                <a:cubicBezTo>
                  <a:pt x="435864" y="421291"/>
                  <a:pt x="443674" y="419957"/>
                  <a:pt x="451390" y="418719"/>
                </a:cubicBezTo>
                <a:lnTo>
                  <a:pt x="453581" y="432244"/>
                </a:lnTo>
                <a:cubicBezTo>
                  <a:pt x="445866" y="433483"/>
                  <a:pt x="438150" y="434816"/>
                  <a:pt x="430530" y="436150"/>
                </a:cubicBezTo>
                <a:close/>
                <a:moveTo>
                  <a:pt x="476726" y="428720"/>
                </a:moveTo>
                <a:lnTo>
                  <a:pt x="474726" y="415195"/>
                </a:lnTo>
                <a:cubicBezTo>
                  <a:pt x="482441" y="414052"/>
                  <a:pt x="490252" y="412909"/>
                  <a:pt x="498062" y="411861"/>
                </a:cubicBezTo>
                <a:lnTo>
                  <a:pt x="499967" y="425386"/>
                </a:lnTo>
                <a:cubicBezTo>
                  <a:pt x="492252" y="426530"/>
                  <a:pt x="484537" y="427577"/>
                  <a:pt x="476726" y="428720"/>
                </a:cubicBezTo>
                <a:close/>
                <a:moveTo>
                  <a:pt x="523208" y="422053"/>
                </a:moveTo>
                <a:lnTo>
                  <a:pt x="521303" y="408527"/>
                </a:lnTo>
                <a:lnTo>
                  <a:pt x="544544" y="405194"/>
                </a:lnTo>
                <a:lnTo>
                  <a:pt x="546544" y="418719"/>
                </a:lnTo>
                <a:lnTo>
                  <a:pt x="523304" y="422053"/>
                </a:lnTo>
                <a:close/>
                <a:moveTo>
                  <a:pt x="569785" y="415290"/>
                </a:moveTo>
                <a:lnTo>
                  <a:pt x="567690" y="401765"/>
                </a:lnTo>
                <a:cubicBezTo>
                  <a:pt x="575405" y="400621"/>
                  <a:pt x="583121" y="399383"/>
                  <a:pt x="590740" y="398050"/>
                </a:cubicBezTo>
                <a:lnTo>
                  <a:pt x="593026" y="411575"/>
                </a:lnTo>
                <a:cubicBezTo>
                  <a:pt x="585311" y="412909"/>
                  <a:pt x="577501" y="414147"/>
                  <a:pt x="569785" y="415290"/>
                </a:cubicBezTo>
                <a:close/>
                <a:moveTo>
                  <a:pt x="616267" y="407480"/>
                </a:moveTo>
                <a:lnTo>
                  <a:pt x="613696" y="394049"/>
                </a:lnTo>
                <a:cubicBezTo>
                  <a:pt x="621316" y="392621"/>
                  <a:pt x="628936" y="391096"/>
                  <a:pt x="636556" y="389477"/>
                </a:cubicBezTo>
                <a:lnTo>
                  <a:pt x="639413" y="402908"/>
                </a:lnTo>
                <a:cubicBezTo>
                  <a:pt x="631698" y="404527"/>
                  <a:pt x="623983" y="406146"/>
                  <a:pt x="616267" y="407575"/>
                </a:cubicBezTo>
                <a:close/>
                <a:moveTo>
                  <a:pt x="1625917" y="400240"/>
                </a:moveTo>
                <a:cubicBezTo>
                  <a:pt x="1622393" y="393287"/>
                  <a:pt x="1618869" y="386334"/>
                  <a:pt x="1615249" y="379381"/>
                </a:cubicBezTo>
                <a:lnTo>
                  <a:pt x="1627346" y="372999"/>
                </a:lnTo>
                <a:cubicBezTo>
                  <a:pt x="1630966" y="379952"/>
                  <a:pt x="1634585" y="387001"/>
                  <a:pt x="1638110" y="394049"/>
                </a:cubicBezTo>
                <a:lnTo>
                  <a:pt x="1625823" y="400145"/>
                </a:lnTo>
                <a:close/>
                <a:moveTo>
                  <a:pt x="662464" y="397383"/>
                </a:moveTo>
                <a:lnTo>
                  <a:pt x="659130" y="384048"/>
                </a:lnTo>
                <a:cubicBezTo>
                  <a:pt x="666655" y="382143"/>
                  <a:pt x="674084" y="380143"/>
                  <a:pt x="681514" y="378047"/>
                </a:cubicBezTo>
                <a:lnTo>
                  <a:pt x="685324" y="391192"/>
                </a:lnTo>
                <a:cubicBezTo>
                  <a:pt x="677799" y="393383"/>
                  <a:pt x="670084" y="395478"/>
                  <a:pt x="662464" y="397383"/>
                </a:cubicBezTo>
                <a:close/>
                <a:moveTo>
                  <a:pt x="708088" y="384143"/>
                </a:moveTo>
                <a:lnTo>
                  <a:pt x="703707" y="371189"/>
                </a:lnTo>
                <a:cubicBezTo>
                  <a:pt x="711041" y="368713"/>
                  <a:pt x="718280" y="366046"/>
                  <a:pt x="725424" y="363284"/>
                </a:cubicBezTo>
                <a:lnTo>
                  <a:pt x="730473" y="376047"/>
                </a:lnTo>
                <a:cubicBezTo>
                  <a:pt x="723138" y="379000"/>
                  <a:pt x="715613" y="381667"/>
                  <a:pt x="708088" y="384238"/>
                </a:cubicBezTo>
                <a:close/>
                <a:moveTo>
                  <a:pt x="752380" y="366522"/>
                </a:moveTo>
                <a:lnTo>
                  <a:pt x="746569" y="354140"/>
                </a:lnTo>
                <a:cubicBezTo>
                  <a:pt x="753618" y="350806"/>
                  <a:pt x="760571" y="347377"/>
                  <a:pt x="767144" y="343757"/>
                </a:cubicBezTo>
                <a:lnTo>
                  <a:pt x="773716" y="355759"/>
                </a:lnTo>
                <a:cubicBezTo>
                  <a:pt x="766858" y="359473"/>
                  <a:pt x="759714" y="363093"/>
                  <a:pt x="752380" y="366522"/>
                </a:cubicBezTo>
                <a:close/>
                <a:moveTo>
                  <a:pt x="1604296" y="358807"/>
                </a:moveTo>
                <a:cubicBezTo>
                  <a:pt x="1600581" y="351949"/>
                  <a:pt x="1596771" y="345186"/>
                  <a:pt x="1592866" y="338423"/>
                </a:cubicBezTo>
                <a:lnTo>
                  <a:pt x="1604772" y="331565"/>
                </a:lnTo>
                <a:cubicBezTo>
                  <a:pt x="1608677" y="338423"/>
                  <a:pt x="1612583" y="345281"/>
                  <a:pt x="1616298" y="352234"/>
                </a:cubicBezTo>
                <a:lnTo>
                  <a:pt x="1604296" y="358807"/>
                </a:lnTo>
                <a:close/>
                <a:moveTo>
                  <a:pt x="794385" y="343757"/>
                </a:moveTo>
                <a:lnTo>
                  <a:pt x="787051" y="332137"/>
                </a:lnTo>
                <a:cubicBezTo>
                  <a:pt x="792385" y="328708"/>
                  <a:pt x="797719" y="325184"/>
                  <a:pt x="802958" y="321373"/>
                </a:cubicBezTo>
                <a:lnTo>
                  <a:pt x="806006" y="319183"/>
                </a:lnTo>
                <a:lnTo>
                  <a:pt x="814102" y="330232"/>
                </a:lnTo>
                <a:lnTo>
                  <a:pt x="810863" y="332518"/>
                </a:lnTo>
                <a:cubicBezTo>
                  <a:pt x="805434" y="336423"/>
                  <a:pt x="799910" y="340138"/>
                  <a:pt x="794290" y="343662"/>
                </a:cubicBezTo>
                <a:close/>
                <a:moveTo>
                  <a:pt x="1580960" y="318325"/>
                </a:moveTo>
                <a:cubicBezTo>
                  <a:pt x="1576959" y="311658"/>
                  <a:pt x="1572863" y="305086"/>
                  <a:pt x="1568673" y="298513"/>
                </a:cubicBezTo>
                <a:lnTo>
                  <a:pt x="1580198" y="291179"/>
                </a:lnTo>
                <a:cubicBezTo>
                  <a:pt x="1584389" y="297847"/>
                  <a:pt x="1588580" y="304514"/>
                  <a:pt x="1592675" y="311277"/>
                </a:cubicBezTo>
                <a:lnTo>
                  <a:pt x="1580960" y="318325"/>
                </a:lnTo>
                <a:close/>
                <a:moveTo>
                  <a:pt x="832866" y="315373"/>
                </a:moveTo>
                <a:lnTo>
                  <a:pt x="824008" y="304895"/>
                </a:lnTo>
                <a:cubicBezTo>
                  <a:pt x="829723" y="300038"/>
                  <a:pt x="835533" y="294894"/>
                  <a:pt x="841153" y="289465"/>
                </a:cubicBezTo>
                <a:lnTo>
                  <a:pt x="850583" y="299371"/>
                </a:lnTo>
                <a:cubicBezTo>
                  <a:pt x="844677" y="304990"/>
                  <a:pt x="838676" y="310325"/>
                  <a:pt x="832771" y="315373"/>
                </a:cubicBezTo>
                <a:close/>
                <a:moveTo>
                  <a:pt x="867442" y="282607"/>
                </a:moveTo>
                <a:lnTo>
                  <a:pt x="857536" y="273177"/>
                </a:lnTo>
                <a:cubicBezTo>
                  <a:pt x="862870" y="267557"/>
                  <a:pt x="868108" y="261842"/>
                  <a:pt x="873252" y="256032"/>
                </a:cubicBezTo>
                <a:lnTo>
                  <a:pt x="883539" y="265081"/>
                </a:lnTo>
                <a:cubicBezTo>
                  <a:pt x="878300" y="270986"/>
                  <a:pt x="872966" y="276892"/>
                  <a:pt x="867442" y="282607"/>
                </a:cubicBezTo>
                <a:close/>
                <a:moveTo>
                  <a:pt x="1555909" y="278987"/>
                </a:moveTo>
                <a:cubicBezTo>
                  <a:pt x="1551527" y="272510"/>
                  <a:pt x="1547146" y="266129"/>
                  <a:pt x="1542574" y="259842"/>
                </a:cubicBezTo>
                <a:lnTo>
                  <a:pt x="1553718" y="251936"/>
                </a:lnTo>
                <a:cubicBezTo>
                  <a:pt x="1558290" y="258318"/>
                  <a:pt x="1562767" y="264890"/>
                  <a:pt x="1567244" y="271367"/>
                </a:cubicBezTo>
                <a:lnTo>
                  <a:pt x="1555909" y="278987"/>
                </a:lnTo>
                <a:close/>
                <a:moveTo>
                  <a:pt x="898969" y="247078"/>
                </a:moveTo>
                <a:lnTo>
                  <a:pt x="888492" y="238316"/>
                </a:lnTo>
                <a:cubicBezTo>
                  <a:pt x="893445" y="232315"/>
                  <a:pt x="898398" y="226314"/>
                  <a:pt x="903256" y="220218"/>
                </a:cubicBezTo>
                <a:lnTo>
                  <a:pt x="913924" y="228791"/>
                </a:lnTo>
                <a:cubicBezTo>
                  <a:pt x="908971" y="234982"/>
                  <a:pt x="904018" y="241078"/>
                  <a:pt x="898969" y="247078"/>
                </a:cubicBezTo>
                <a:close/>
                <a:moveTo>
                  <a:pt x="1528763" y="240983"/>
                </a:moveTo>
                <a:cubicBezTo>
                  <a:pt x="1524095" y="234791"/>
                  <a:pt x="1519238" y="228695"/>
                  <a:pt x="1514380" y="222599"/>
                </a:cubicBezTo>
                <a:lnTo>
                  <a:pt x="1525048" y="214027"/>
                </a:lnTo>
                <a:cubicBezTo>
                  <a:pt x="1530001" y="220218"/>
                  <a:pt x="1534858" y="226409"/>
                  <a:pt x="1539621" y="232696"/>
                </a:cubicBezTo>
                <a:lnTo>
                  <a:pt x="1528668" y="240983"/>
                </a:lnTo>
                <a:close/>
                <a:moveTo>
                  <a:pt x="928592" y="210407"/>
                </a:moveTo>
                <a:lnTo>
                  <a:pt x="917829" y="201930"/>
                </a:lnTo>
                <a:lnTo>
                  <a:pt x="932307" y="183451"/>
                </a:lnTo>
                <a:lnTo>
                  <a:pt x="943070" y="191929"/>
                </a:lnTo>
                <a:lnTo>
                  <a:pt x="928592" y="210407"/>
                </a:lnTo>
                <a:close/>
                <a:moveTo>
                  <a:pt x="1499521" y="204788"/>
                </a:moveTo>
                <a:cubicBezTo>
                  <a:pt x="1494473" y="198882"/>
                  <a:pt x="1489329" y="193072"/>
                  <a:pt x="1484091" y="187452"/>
                </a:cubicBezTo>
                <a:lnTo>
                  <a:pt x="1494187" y="178213"/>
                </a:lnTo>
                <a:cubicBezTo>
                  <a:pt x="1499521" y="184023"/>
                  <a:pt x="1504760" y="189928"/>
                  <a:pt x="1509998" y="195929"/>
                </a:cubicBezTo>
                <a:lnTo>
                  <a:pt x="1499616" y="204883"/>
                </a:lnTo>
                <a:close/>
                <a:moveTo>
                  <a:pt x="957644" y="173546"/>
                </a:moveTo>
                <a:lnTo>
                  <a:pt x="946976" y="164973"/>
                </a:lnTo>
                <a:cubicBezTo>
                  <a:pt x="951929" y="158877"/>
                  <a:pt x="956881" y="152686"/>
                  <a:pt x="961930" y="146685"/>
                </a:cubicBezTo>
                <a:lnTo>
                  <a:pt x="972503" y="155448"/>
                </a:lnTo>
                <a:cubicBezTo>
                  <a:pt x="967549" y="161449"/>
                  <a:pt x="962597" y="167449"/>
                  <a:pt x="957739" y="173546"/>
                </a:cubicBezTo>
                <a:close/>
                <a:moveTo>
                  <a:pt x="1467993" y="170593"/>
                </a:moveTo>
                <a:cubicBezTo>
                  <a:pt x="1462564" y="165068"/>
                  <a:pt x="1457039" y="159734"/>
                  <a:pt x="1451325" y="154400"/>
                </a:cubicBezTo>
                <a:lnTo>
                  <a:pt x="1460659" y="144399"/>
                </a:lnTo>
                <a:cubicBezTo>
                  <a:pt x="1466469" y="149828"/>
                  <a:pt x="1472089" y="155353"/>
                  <a:pt x="1477708" y="160972"/>
                </a:cubicBezTo>
                <a:lnTo>
                  <a:pt x="1467993" y="170593"/>
                </a:lnTo>
                <a:close/>
                <a:moveTo>
                  <a:pt x="1434179" y="138874"/>
                </a:moveTo>
                <a:cubicBezTo>
                  <a:pt x="1428369" y="133826"/>
                  <a:pt x="1422368" y="128873"/>
                  <a:pt x="1416367" y="124016"/>
                </a:cubicBezTo>
                <a:lnTo>
                  <a:pt x="1424940" y="113347"/>
                </a:lnTo>
                <a:cubicBezTo>
                  <a:pt x="1431132" y="118300"/>
                  <a:pt x="1437227" y="123349"/>
                  <a:pt x="1443133" y="128492"/>
                </a:cubicBezTo>
                <a:lnTo>
                  <a:pt x="1434179" y="138874"/>
                </a:lnTo>
                <a:close/>
                <a:moveTo>
                  <a:pt x="987552" y="137731"/>
                </a:moveTo>
                <a:lnTo>
                  <a:pt x="977265" y="128683"/>
                </a:lnTo>
                <a:lnTo>
                  <a:pt x="979456" y="126206"/>
                </a:lnTo>
                <a:cubicBezTo>
                  <a:pt x="983742" y="121348"/>
                  <a:pt x="988600" y="116396"/>
                  <a:pt x="993838" y="111347"/>
                </a:cubicBezTo>
                <a:lnTo>
                  <a:pt x="1003363" y="121158"/>
                </a:lnTo>
                <a:cubicBezTo>
                  <a:pt x="998410" y="126016"/>
                  <a:pt x="993838" y="130778"/>
                  <a:pt x="989743" y="135255"/>
                </a:cubicBezTo>
                <a:lnTo>
                  <a:pt x="987552" y="137731"/>
                </a:lnTo>
                <a:close/>
                <a:moveTo>
                  <a:pt x="1397984" y="109919"/>
                </a:moveTo>
                <a:cubicBezTo>
                  <a:pt x="1391793" y="105346"/>
                  <a:pt x="1385506" y="100965"/>
                  <a:pt x="1379030" y="96583"/>
                </a:cubicBezTo>
                <a:lnTo>
                  <a:pt x="1386649" y="85153"/>
                </a:lnTo>
                <a:cubicBezTo>
                  <a:pt x="1393222" y="89535"/>
                  <a:pt x="1399699" y="94107"/>
                  <a:pt x="1406081" y="98774"/>
                </a:cubicBezTo>
                <a:lnTo>
                  <a:pt x="1397984" y="109823"/>
                </a:lnTo>
                <a:close/>
                <a:moveTo>
                  <a:pt x="1020508" y="105632"/>
                </a:moveTo>
                <a:lnTo>
                  <a:pt x="1011650" y="95155"/>
                </a:lnTo>
                <a:cubicBezTo>
                  <a:pt x="1017556" y="90106"/>
                  <a:pt x="1023747" y="85153"/>
                  <a:pt x="1030224" y="80200"/>
                </a:cubicBezTo>
                <a:lnTo>
                  <a:pt x="1038511" y="91059"/>
                </a:lnTo>
                <a:cubicBezTo>
                  <a:pt x="1032225" y="95821"/>
                  <a:pt x="1026224" y="100679"/>
                  <a:pt x="1020508" y="105537"/>
                </a:cubicBezTo>
                <a:close/>
                <a:moveTo>
                  <a:pt x="1366743" y="88582"/>
                </a:moveTo>
                <a:lnTo>
                  <a:pt x="1346930" y="76009"/>
                </a:lnTo>
                <a:lnTo>
                  <a:pt x="1354265" y="64389"/>
                </a:lnTo>
                <a:lnTo>
                  <a:pt x="1374172" y="76962"/>
                </a:lnTo>
                <a:lnTo>
                  <a:pt x="1366838" y="88582"/>
                </a:lnTo>
                <a:close/>
                <a:moveTo>
                  <a:pt x="1057275" y="77533"/>
                </a:moveTo>
                <a:lnTo>
                  <a:pt x="1049465" y="66294"/>
                </a:lnTo>
                <a:cubicBezTo>
                  <a:pt x="1055942" y="61817"/>
                  <a:pt x="1062609" y="57436"/>
                  <a:pt x="1069372" y="53245"/>
                </a:cubicBezTo>
                <a:lnTo>
                  <a:pt x="1076611" y="64865"/>
                </a:lnTo>
                <a:cubicBezTo>
                  <a:pt x="1070039" y="68961"/>
                  <a:pt x="1063466" y="73247"/>
                  <a:pt x="1057180" y="77533"/>
                </a:cubicBezTo>
                <a:close/>
                <a:moveTo>
                  <a:pt x="1327023" y="63532"/>
                </a:moveTo>
                <a:lnTo>
                  <a:pt x="1307211" y="50959"/>
                </a:lnTo>
                <a:lnTo>
                  <a:pt x="1314545" y="39338"/>
                </a:lnTo>
                <a:lnTo>
                  <a:pt x="1334357" y="51911"/>
                </a:lnTo>
                <a:lnTo>
                  <a:pt x="1327023" y="63532"/>
                </a:lnTo>
                <a:close/>
                <a:moveTo>
                  <a:pt x="1096613" y="53054"/>
                </a:moveTo>
                <a:lnTo>
                  <a:pt x="1089946" y="41053"/>
                </a:lnTo>
                <a:cubicBezTo>
                  <a:pt x="1096899" y="37147"/>
                  <a:pt x="1103948" y="33433"/>
                  <a:pt x="1111091" y="30004"/>
                </a:cubicBezTo>
                <a:lnTo>
                  <a:pt x="1117092" y="42291"/>
                </a:lnTo>
                <a:cubicBezTo>
                  <a:pt x="1110234" y="45625"/>
                  <a:pt x="1103376" y="49244"/>
                  <a:pt x="1096613" y="53054"/>
                </a:cubicBezTo>
                <a:close/>
                <a:moveTo>
                  <a:pt x="1287304" y="38481"/>
                </a:moveTo>
                <a:lnTo>
                  <a:pt x="1267397" y="25908"/>
                </a:lnTo>
                <a:lnTo>
                  <a:pt x="1274731" y="14288"/>
                </a:lnTo>
                <a:lnTo>
                  <a:pt x="1294543" y="26860"/>
                </a:lnTo>
                <a:lnTo>
                  <a:pt x="1287208" y="38481"/>
                </a:lnTo>
                <a:close/>
                <a:moveTo>
                  <a:pt x="1138047" y="32861"/>
                </a:moveTo>
                <a:lnTo>
                  <a:pt x="1132809" y="20193"/>
                </a:lnTo>
                <a:cubicBezTo>
                  <a:pt x="1140428" y="17050"/>
                  <a:pt x="1147953" y="14192"/>
                  <a:pt x="1155287" y="11716"/>
                </a:cubicBezTo>
                <a:lnTo>
                  <a:pt x="1159669" y="24670"/>
                </a:lnTo>
                <a:cubicBezTo>
                  <a:pt x="1152715" y="27051"/>
                  <a:pt x="1145382" y="29718"/>
                  <a:pt x="1138143" y="32766"/>
                </a:cubicBezTo>
                <a:close/>
                <a:moveTo>
                  <a:pt x="1181576" y="18478"/>
                </a:moveTo>
                <a:lnTo>
                  <a:pt x="1178433" y="5144"/>
                </a:lnTo>
                <a:cubicBezTo>
                  <a:pt x="1186624" y="3239"/>
                  <a:pt x="1194721" y="1810"/>
                  <a:pt x="1202341" y="952"/>
                </a:cubicBezTo>
                <a:lnTo>
                  <a:pt x="1203865" y="14573"/>
                </a:lnTo>
                <a:cubicBezTo>
                  <a:pt x="1196721" y="15335"/>
                  <a:pt x="1189292" y="16669"/>
                  <a:pt x="1181576" y="18574"/>
                </a:cubicBezTo>
                <a:close/>
                <a:moveTo>
                  <a:pt x="1247870" y="17145"/>
                </a:moveTo>
                <a:cubicBezTo>
                  <a:pt x="1241203" y="15240"/>
                  <a:pt x="1233964" y="14097"/>
                  <a:pt x="1226249" y="13716"/>
                </a:cubicBezTo>
                <a:lnTo>
                  <a:pt x="1226916" y="0"/>
                </a:lnTo>
                <a:cubicBezTo>
                  <a:pt x="1235678" y="476"/>
                  <a:pt x="1243965" y="1810"/>
                  <a:pt x="1251585" y="4000"/>
                </a:cubicBezTo>
                <a:lnTo>
                  <a:pt x="1247775" y="17145"/>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Google Shape;303;p41"/>
          <p:cNvSpPr/>
          <p:nvPr/>
        </p:nvSpPr>
        <p:spPr>
          <a:xfrm rot="8381400">
            <a:off x="-507197" y="-183069"/>
            <a:ext cx="4253040" cy="3456000"/>
          </a:xfrm>
          <a:custGeom>
            <a:avLst/>
            <a:gdLst>
              <a:gd name="textAreaLeft" fmla="*/ 0 w 4253040"/>
              <a:gd name="textAreaRight" fmla="*/ 4253400 w 4253040"/>
              <a:gd name="textAreaTop" fmla="*/ 0 h 3456000"/>
              <a:gd name="textAreaBottom" fmla="*/ 3456360 h 3456000"/>
            </a:gdLst>
            <a:ahLst/>
            <a:cxnLst/>
            <a:rect l="textAreaLeft" t="textAreaTop" r="textAreaRight" b="textAreaBottom"/>
            <a:pathLst>
              <a:path w="1930774" h="1568974">
                <a:moveTo>
                  <a:pt x="11419" y="1021325"/>
                </a:moveTo>
                <a:cubicBezTo>
                  <a:pt x="-43064" y="785677"/>
                  <a:pt x="102383" y="500975"/>
                  <a:pt x="341841" y="467542"/>
                </a:cubicBezTo>
                <a:cubicBezTo>
                  <a:pt x="471953" y="449445"/>
                  <a:pt x="607398" y="503166"/>
                  <a:pt x="733985" y="467923"/>
                </a:cubicBezTo>
                <a:cubicBezTo>
                  <a:pt x="949917" y="407820"/>
                  <a:pt x="1030689" y="127690"/>
                  <a:pt x="1233477" y="32154"/>
                </a:cubicBezTo>
                <a:cubicBezTo>
                  <a:pt x="1407689" y="-49951"/>
                  <a:pt x="1623621" y="34726"/>
                  <a:pt x="1752113" y="178268"/>
                </a:cubicBezTo>
                <a:cubicBezTo>
                  <a:pt x="1937755" y="385627"/>
                  <a:pt x="1978236" y="702714"/>
                  <a:pt x="1875843" y="961509"/>
                </a:cubicBezTo>
                <a:cubicBezTo>
                  <a:pt x="1773449" y="1220303"/>
                  <a:pt x="1541610" y="1417661"/>
                  <a:pt x="1277577" y="1505672"/>
                </a:cubicBezTo>
                <a:cubicBezTo>
                  <a:pt x="832950" y="1653786"/>
                  <a:pt x="136482" y="1561298"/>
                  <a:pt x="11514" y="1021230"/>
                </a:cubicBezTo>
                <a:close/>
              </a:path>
            </a:pathLst>
          </a:custGeom>
          <a:solidFill>
            <a:srgbClr val="ED7D3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 name="PlaceHolder 1"/>
          <p:cNvSpPr>
            <a:spLocks noGrp="1"/>
          </p:cNvSpPr>
          <p:nvPr>
            <p:ph type="title"/>
          </p:nvPr>
        </p:nvSpPr>
        <p:spPr>
          <a:xfrm>
            <a:off x="2133720" y="1457280"/>
            <a:ext cx="5482487" cy="1505119"/>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9600" b="0" strike="noStrike" spc="-1">
                <a:solidFill>
                  <a:schemeClr val="accent1"/>
                </a:solidFill>
                <a:latin typeface="Caveat Brush"/>
                <a:ea typeface="Caveat Brush"/>
              </a:rPr>
              <a:t>Introduction</a:t>
            </a:r>
            <a:endParaRPr lang="fr-FR" sz="9600" b="0" strike="noStrike" spc="-1">
              <a:solidFill>
                <a:schemeClr val="dk1"/>
              </a:solidFill>
              <a:latin typeface="Arial"/>
            </a:endParaRPr>
          </a:p>
        </p:txBody>
      </p:sp>
      <p:sp>
        <p:nvSpPr>
          <p:cNvPr id="160" name="PlaceHolder 2"/>
          <p:cNvSpPr>
            <a:spLocks noGrp="1"/>
          </p:cNvSpPr>
          <p:nvPr>
            <p:ph type="subTitle"/>
          </p:nvPr>
        </p:nvSpPr>
        <p:spPr>
          <a:xfrm>
            <a:off x="2133720" y="3009960"/>
            <a:ext cx="4876560" cy="666360"/>
          </a:xfrm>
          <a:prstGeom prst="rect">
            <a:avLst/>
          </a:prstGeom>
          <a:noFill/>
          <a:ln w="0">
            <a:noFill/>
          </a:ln>
        </p:spPr>
        <p:txBody>
          <a:bodyPr lIns="91440" tIns="91440" rIns="91440" bIns="91440" anchor="t">
            <a:normAutofit fontScale="74433" lnSpcReduction="10000"/>
          </a:bodyPr>
          <a:lstStyle/>
          <a:p>
            <a:pPr indent="0" algn="ctr">
              <a:lnSpc>
                <a:spcPct val="100000"/>
              </a:lnSpc>
              <a:buNone/>
              <a:tabLst>
                <a:tab pos="0" algn="l"/>
              </a:tabLst>
            </a:pPr>
            <a:r>
              <a:rPr lang="en" sz="1600" b="0" strike="noStrike" spc="-1">
                <a:solidFill>
                  <a:schemeClr val="accent1"/>
                </a:solidFill>
                <a:latin typeface="Albert Sans"/>
                <a:ea typeface="Albert Sans"/>
              </a:rPr>
              <a:t>Fake job scams are increasingly targeting job seekers by posing as legitimate employment opportunities. This presentation explores the importance of email detection to combat these scams and enhance job seekers' security.</a:t>
            </a:r>
            <a:endParaRPr lang="en-US" sz="1600" b="0" strike="noStrike" spc="-1">
              <a:solidFill>
                <a:srgbClr val="FFFFFF"/>
              </a:solidFill>
              <a:latin typeface="OpenSymbol"/>
            </a:endParaRPr>
          </a:p>
        </p:txBody>
      </p:sp>
      <p:sp>
        <p:nvSpPr>
          <p:cNvPr id="161" name="Google Shape;306;p41"/>
          <p:cNvSpPr/>
          <p:nvPr/>
        </p:nvSpPr>
        <p:spPr>
          <a:xfrm rot="2532600">
            <a:off x="4998685" y="1505388"/>
            <a:ext cx="736560" cy="649440"/>
          </a:xfrm>
          <a:custGeom>
            <a:avLst/>
            <a:gdLst>
              <a:gd name="textAreaLeft" fmla="*/ 0 w 736560"/>
              <a:gd name="textAreaRight" fmla="*/ 736920 w 736560"/>
              <a:gd name="textAreaTop" fmla="*/ 0 h 649440"/>
              <a:gd name="textAreaBottom" fmla="*/ 649800 h 649440"/>
            </a:gdLst>
            <a:ahLst/>
            <a:cxnLst/>
            <a:rect l="textAreaLeft" t="textAreaTop" r="textAreaRight" b="textAreaBottom"/>
            <a:pathLst>
              <a:path w="579097" h="510716">
                <a:moveTo>
                  <a:pt x="210945" y="39399"/>
                </a:moveTo>
                <a:cubicBezTo>
                  <a:pt x="111789" y="86929"/>
                  <a:pt x="35780" y="180083"/>
                  <a:pt x="9110" y="286668"/>
                </a:cubicBezTo>
                <a:cubicBezTo>
                  <a:pt x="-1749" y="330102"/>
                  <a:pt x="-4606" y="376870"/>
                  <a:pt x="10062" y="419161"/>
                </a:cubicBezTo>
                <a:cubicBezTo>
                  <a:pt x="24731" y="461452"/>
                  <a:pt x="59211" y="498504"/>
                  <a:pt x="102931" y="508124"/>
                </a:cubicBezTo>
                <a:cubicBezTo>
                  <a:pt x="170749" y="522983"/>
                  <a:pt x="234662" y="471453"/>
                  <a:pt x="278572" y="417827"/>
                </a:cubicBezTo>
                <a:cubicBezTo>
                  <a:pt x="322577" y="364106"/>
                  <a:pt x="363630" y="301051"/>
                  <a:pt x="429257" y="278476"/>
                </a:cubicBezTo>
                <a:cubicBezTo>
                  <a:pt x="453546" y="270094"/>
                  <a:pt x="479740" y="267999"/>
                  <a:pt x="503552" y="258188"/>
                </a:cubicBezTo>
                <a:cubicBezTo>
                  <a:pt x="589944" y="222469"/>
                  <a:pt x="606708" y="90548"/>
                  <a:pt x="530508" y="36541"/>
                </a:cubicBezTo>
                <a:cubicBezTo>
                  <a:pt x="446974" y="-22609"/>
                  <a:pt x="295907" y="-1273"/>
                  <a:pt x="211040" y="39399"/>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 name="Google Shape;307;p41"/>
          <p:cNvSpPr/>
          <p:nvPr/>
        </p:nvSpPr>
        <p:spPr>
          <a:xfrm rot="9907200">
            <a:off x="1063800" y="-408600"/>
            <a:ext cx="2714760" cy="2418840"/>
          </a:xfrm>
          <a:custGeom>
            <a:avLst/>
            <a:gdLst>
              <a:gd name="textAreaLeft" fmla="*/ 0 w 2714760"/>
              <a:gd name="textAreaRight" fmla="*/ 2715120 w 2714760"/>
              <a:gd name="textAreaTop" fmla="*/ 0 h 2418840"/>
              <a:gd name="textAreaBottom" fmla="*/ 2419200 h 2418840"/>
            </a:gdLst>
            <a:ahLst/>
            <a:cxnLst/>
            <a:rect l="textAreaLeft" t="textAreaTop" r="textAreaRight" b="textAreaBottom"/>
            <a:pathLst>
              <a:path w="1776031" h="1582483">
                <a:moveTo>
                  <a:pt x="804196" y="1582484"/>
                </a:moveTo>
                <a:lnTo>
                  <a:pt x="804196" y="1568768"/>
                </a:lnTo>
                <a:cubicBezTo>
                  <a:pt x="811911" y="1568768"/>
                  <a:pt x="819722" y="1568768"/>
                  <a:pt x="827532" y="1568482"/>
                </a:cubicBezTo>
                <a:lnTo>
                  <a:pt x="827818" y="1582198"/>
                </a:lnTo>
                <a:cubicBezTo>
                  <a:pt x="819912" y="1582388"/>
                  <a:pt x="812101" y="1582484"/>
                  <a:pt x="804196" y="1582484"/>
                </a:cubicBezTo>
                <a:close/>
                <a:moveTo>
                  <a:pt x="780574" y="1582293"/>
                </a:moveTo>
                <a:cubicBezTo>
                  <a:pt x="772668" y="1582103"/>
                  <a:pt x="764858" y="1581912"/>
                  <a:pt x="756952" y="1581531"/>
                </a:cubicBezTo>
                <a:lnTo>
                  <a:pt x="757523" y="1567815"/>
                </a:lnTo>
                <a:cubicBezTo>
                  <a:pt x="765334" y="1568101"/>
                  <a:pt x="773049" y="1568387"/>
                  <a:pt x="780860" y="1568577"/>
                </a:cubicBezTo>
                <a:lnTo>
                  <a:pt x="780574" y="1582293"/>
                </a:lnTo>
                <a:close/>
                <a:moveTo>
                  <a:pt x="851440" y="1581531"/>
                </a:moveTo>
                <a:lnTo>
                  <a:pt x="850868" y="1567815"/>
                </a:lnTo>
                <a:cubicBezTo>
                  <a:pt x="858679" y="1567529"/>
                  <a:pt x="866394" y="1567053"/>
                  <a:pt x="874205" y="1566577"/>
                </a:cubicBezTo>
                <a:lnTo>
                  <a:pt x="875062" y="1580293"/>
                </a:lnTo>
                <a:cubicBezTo>
                  <a:pt x="867156" y="1580769"/>
                  <a:pt x="859346" y="1581150"/>
                  <a:pt x="851440" y="1581531"/>
                </a:cubicBezTo>
                <a:close/>
                <a:moveTo>
                  <a:pt x="733330" y="1580293"/>
                </a:moveTo>
                <a:cubicBezTo>
                  <a:pt x="725424" y="1579817"/>
                  <a:pt x="717613" y="1579150"/>
                  <a:pt x="709708" y="1578483"/>
                </a:cubicBezTo>
                <a:lnTo>
                  <a:pt x="710851" y="1564862"/>
                </a:lnTo>
                <a:cubicBezTo>
                  <a:pt x="718566" y="1565529"/>
                  <a:pt x="726376" y="1566101"/>
                  <a:pt x="734092" y="1566577"/>
                </a:cubicBezTo>
                <a:lnTo>
                  <a:pt x="733235" y="1580293"/>
                </a:lnTo>
                <a:close/>
                <a:moveTo>
                  <a:pt x="898588" y="1578578"/>
                </a:moveTo>
                <a:lnTo>
                  <a:pt x="897446" y="1564958"/>
                </a:lnTo>
                <a:cubicBezTo>
                  <a:pt x="905161" y="1564291"/>
                  <a:pt x="912971" y="1563624"/>
                  <a:pt x="920687" y="1562862"/>
                </a:cubicBezTo>
                <a:lnTo>
                  <a:pt x="922020" y="1576483"/>
                </a:lnTo>
                <a:cubicBezTo>
                  <a:pt x="914210" y="1577245"/>
                  <a:pt x="906304" y="1578007"/>
                  <a:pt x="898493" y="1578578"/>
                </a:cubicBezTo>
                <a:close/>
                <a:moveTo>
                  <a:pt x="686276" y="1576197"/>
                </a:moveTo>
                <a:cubicBezTo>
                  <a:pt x="678466" y="1575340"/>
                  <a:pt x="670655" y="1574387"/>
                  <a:pt x="662749" y="1573339"/>
                </a:cubicBezTo>
                <a:lnTo>
                  <a:pt x="664559" y="1559719"/>
                </a:lnTo>
                <a:cubicBezTo>
                  <a:pt x="672274" y="1560767"/>
                  <a:pt x="679990" y="1561719"/>
                  <a:pt x="687705" y="1562576"/>
                </a:cubicBezTo>
                <a:lnTo>
                  <a:pt x="686181" y="1576197"/>
                </a:lnTo>
                <a:close/>
                <a:moveTo>
                  <a:pt x="945547" y="1573911"/>
                </a:moveTo>
                <a:lnTo>
                  <a:pt x="943928" y="1560290"/>
                </a:lnTo>
                <a:cubicBezTo>
                  <a:pt x="951643" y="1559338"/>
                  <a:pt x="959358" y="1558385"/>
                  <a:pt x="967073" y="1557338"/>
                </a:cubicBezTo>
                <a:lnTo>
                  <a:pt x="968978" y="1570958"/>
                </a:lnTo>
                <a:cubicBezTo>
                  <a:pt x="961168" y="1572006"/>
                  <a:pt x="953357" y="1573054"/>
                  <a:pt x="945547" y="1573911"/>
                </a:cubicBezTo>
                <a:close/>
                <a:moveTo>
                  <a:pt x="639318" y="1569815"/>
                </a:moveTo>
                <a:cubicBezTo>
                  <a:pt x="631508" y="1568577"/>
                  <a:pt x="623792" y="1567243"/>
                  <a:pt x="615982" y="1565815"/>
                </a:cubicBezTo>
                <a:lnTo>
                  <a:pt x="618459" y="1552385"/>
                </a:lnTo>
                <a:cubicBezTo>
                  <a:pt x="626078" y="1553813"/>
                  <a:pt x="633794" y="1555147"/>
                  <a:pt x="641413" y="1556385"/>
                </a:cubicBezTo>
                <a:lnTo>
                  <a:pt x="639223" y="1569910"/>
                </a:lnTo>
                <a:close/>
                <a:moveTo>
                  <a:pt x="992315" y="1567529"/>
                </a:moveTo>
                <a:lnTo>
                  <a:pt x="990219" y="1554004"/>
                </a:lnTo>
                <a:cubicBezTo>
                  <a:pt x="997934" y="1552861"/>
                  <a:pt x="1005649" y="1551527"/>
                  <a:pt x="1013269" y="1550289"/>
                </a:cubicBezTo>
                <a:lnTo>
                  <a:pt x="1015556" y="1563814"/>
                </a:lnTo>
                <a:cubicBezTo>
                  <a:pt x="1007841" y="1565148"/>
                  <a:pt x="1000030" y="1566386"/>
                  <a:pt x="992219" y="1567625"/>
                </a:cubicBezTo>
                <a:close/>
                <a:moveTo>
                  <a:pt x="592836" y="1561148"/>
                </a:moveTo>
                <a:cubicBezTo>
                  <a:pt x="585121" y="1559528"/>
                  <a:pt x="577406" y="1557814"/>
                  <a:pt x="569785" y="1555909"/>
                </a:cubicBezTo>
                <a:lnTo>
                  <a:pt x="572929" y="1542574"/>
                </a:lnTo>
                <a:cubicBezTo>
                  <a:pt x="580454" y="1544384"/>
                  <a:pt x="588074" y="1546098"/>
                  <a:pt x="595694" y="1547717"/>
                </a:cubicBezTo>
                <a:lnTo>
                  <a:pt x="592836" y="1561148"/>
                </a:lnTo>
                <a:close/>
                <a:moveTo>
                  <a:pt x="1038892" y="1559528"/>
                </a:moveTo>
                <a:lnTo>
                  <a:pt x="1036320" y="1546098"/>
                </a:lnTo>
                <a:cubicBezTo>
                  <a:pt x="1043940" y="1544669"/>
                  <a:pt x="1051655" y="1543145"/>
                  <a:pt x="1059275" y="1541621"/>
                </a:cubicBezTo>
                <a:lnTo>
                  <a:pt x="1062038" y="1555052"/>
                </a:lnTo>
                <a:cubicBezTo>
                  <a:pt x="1054323" y="1556671"/>
                  <a:pt x="1046607" y="1558195"/>
                  <a:pt x="1038892" y="1559624"/>
                </a:cubicBezTo>
                <a:close/>
                <a:moveTo>
                  <a:pt x="546830" y="1550194"/>
                </a:moveTo>
                <a:cubicBezTo>
                  <a:pt x="539210" y="1548193"/>
                  <a:pt x="531591" y="1546003"/>
                  <a:pt x="524065" y="1543812"/>
                </a:cubicBezTo>
                <a:lnTo>
                  <a:pt x="527971" y="1530668"/>
                </a:lnTo>
                <a:cubicBezTo>
                  <a:pt x="535400" y="1532858"/>
                  <a:pt x="542925" y="1534954"/>
                  <a:pt x="550450" y="1536954"/>
                </a:cubicBezTo>
                <a:lnTo>
                  <a:pt x="546926" y="1550194"/>
                </a:lnTo>
                <a:close/>
                <a:moveTo>
                  <a:pt x="1085088" y="1550099"/>
                </a:moveTo>
                <a:lnTo>
                  <a:pt x="1082135" y="1536764"/>
                </a:lnTo>
                <a:cubicBezTo>
                  <a:pt x="1089755" y="1535049"/>
                  <a:pt x="1097375" y="1533335"/>
                  <a:pt x="1104900" y="1531525"/>
                </a:cubicBezTo>
                <a:lnTo>
                  <a:pt x="1108043" y="1544860"/>
                </a:lnTo>
                <a:cubicBezTo>
                  <a:pt x="1100423" y="1546670"/>
                  <a:pt x="1092708" y="1548384"/>
                  <a:pt x="1085088" y="1550099"/>
                </a:cubicBezTo>
                <a:close/>
                <a:moveTo>
                  <a:pt x="1130999" y="1539240"/>
                </a:moveTo>
                <a:lnTo>
                  <a:pt x="1127665" y="1526000"/>
                </a:lnTo>
                <a:cubicBezTo>
                  <a:pt x="1135190" y="1524095"/>
                  <a:pt x="1142810" y="1522095"/>
                  <a:pt x="1150334" y="1520095"/>
                </a:cubicBezTo>
                <a:lnTo>
                  <a:pt x="1153858" y="1533335"/>
                </a:lnTo>
                <a:cubicBezTo>
                  <a:pt x="1146239" y="1535335"/>
                  <a:pt x="1138619" y="1537335"/>
                  <a:pt x="1130999" y="1539240"/>
                </a:cubicBezTo>
                <a:close/>
                <a:moveTo>
                  <a:pt x="501396" y="1536859"/>
                </a:moveTo>
                <a:cubicBezTo>
                  <a:pt x="493871" y="1534478"/>
                  <a:pt x="486442" y="1531906"/>
                  <a:pt x="478917" y="1529334"/>
                </a:cubicBezTo>
                <a:lnTo>
                  <a:pt x="483489" y="1516380"/>
                </a:lnTo>
                <a:cubicBezTo>
                  <a:pt x="490823" y="1518952"/>
                  <a:pt x="498158" y="1521428"/>
                  <a:pt x="505587" y="1523810"/>
                </a:cubicBezTo>
                <a:lnTo>
                  <a:pt x="501396" y="1536859"/>
                </a:lnTo>
                <a:close/>
                <a:moveTo>
                  <a:pt x="1176528" y="1527048"/>
                </a:moveTo>
                <a:lnTo>
                  <a:pt x="1172813" y="1513904"/>
                </a:lnTo>
                <a:cubicBezTo>
                  <a:pt x="1180338" y="1511808"/>
                  <a:pt x="1187767" y="1509617"/>
                  <a:pt x="1195293" y="1507331"/>
                </a:cubicBezTo>
                <a:lnTo>
                  <a:pt x="1199198" y="1520476"/>
                </a:lnTo>
                <a:cubicBezTo>
                  <a:pt x="1191673" y="1522762"/>
                  <a:pt x="1184148" y="1524953"/>
                  <a:pt x="1176528" y="1527048"/>
                </a:cubicBezTo>
                <a:close/>
                <a:moveTo>
                  <a:pt x="456724" y="1521143"/>
                </a:moveTo>
                <a:cubicBezTo>
                  <a:pt x="449390" y="1518285"/>
                  <a:pt x="442055" y="1515428"/>
                  <a:pt x="434721" y="1512380"/>
                </a:cubicBezTo>
                <a:lnTo>
                  <a:pt x="439960" y="1499711"/>
                </a:lnTo>
                <a:cubicBezTo>
                  <a:pt x="447104" y="1502664"/>
                  <a:pt x="454342" y="1505522"/>
                  <a:pt x="461581" y="1508284"/>
                </a:cubicBezTo>
                <a:lnTo>
                  <a:pt x="456724" y="1521047"/>
                </a:lnTo>
                <a:close/>
                <a:moveTo>
                  <a:pt x="1221772" y="1513523"/>
                </a:moveTo>
                <a:lnTo>
                  <a:pt x="1217676" y="1500473"/>
                </a:lnTo>
                <a:cubicBezTo>
                  <a:pt x="1225106" y="1498187"/>
                  <a:pt x="1232535" y="1495806"/>
                  <a:pt x="1239965" y="1493330"/>
                </a:cubicBezTo>
                <a:lnTo>
                  <a:pt x="1244251" y="1506379"/>
                </a:lnTo>
                <a:cubicBezTo>
                  <a:pt x="1236726" y="1508855"/>
                  <a:pt x="1229297" y="1511237"/>
                  <a:pt x="1221772" y="1513618"/>
                </a:cubicBezTo>
                <a:close/>
                <a:moveTo>
                  <a:pt x="413004" y="1503045"/>
                </a:moveTo>
                <a:cubicBezTo>
                  <a:pt x="405765" y="1499807"/>
                  <a:pt x="398621" y="1496473"/>
                  <a:pt x="391573" y="1493044"/>
                </a:cubicBezTo>
                <a:lnTo>
                  <a:pt x="397478" y="1480661"/>
                </a:lnTo>
                <a:cubicBezTo>
                  <a:pt x="404431" y="1483995"/>
                  <a:pt x="411480" y="1487329"/>
                  <a:pt x="418624" y="1490472"/>
                </a:cubicBezTo>
                <a:lnTo>
                  <a:pt x="413004" y="1502950"/>
                </a:lnTo>
                <a:close/>
                <a:moveTo>
                  <a:pt x="1266539" y="1498759"/>
                </a:moveTo>
                <a:lnTo>
                  <a:pt x="1262063" y="1485805"/>
                </a:lnTo>
                <a:cubicBezTo>
                  <a:pt x="1269397" y="1483233"/>
                  <a:pt x="1276731" y="1480661"/>
                  <a:pt x="1284066" y="1477994"/>
                </a:cubicBezTo>
                <a:lnTo>
                  <a:pt x="1288733" y="1490853"/>
                </a:lnTo>
                <a:cubicBezTo>
                  <a:pt x="1281303" y="1493520"/>
                  <a:pt x="1273969" y="1496187"/>
                  <a:pt x="1266539" y="1498759"/>
                </a:cubicBezTo>
                <a:close/>
                <a:moveTo>
                  <a:pt x="1310831" y="1482566"/>
                </a:moveTo>
                <a:lnTo>
                  <a:pt x="1305878" y="1469803"/>
                </a:lnTo>
                <a:cubicBezTo>
                  <a:pt x="1313117" y="1467041"/>
                  <a:pt x="1320356" y="1464088"/>
                  <a:pt x="1327594" y="1461135"/>
                </a:cubicBezTo>
                <a:lnTo>
                  <a:pt x="1332738" y="1473803"/>
                </a:lnTo>
                <a:cubicBezTo>
                  <a:pt x="1325404" y="1476756"/>
                  <a:pt x="1318165" y="1479709"/>
                  <a:pt x="1310831" y="1482566"/>
                </a:cubicBezTo>
                <a:close/>
                <a:moveTo>
                  <a:pt x="370332" y="1482471"/>
                </a:moveTo>
                <a:cubicBezTo>
                  <a:pt x="363283" y="1478852"/>
                  <a:pt x="356330" y="1475137"/>
                  <a:pt x="349473" y="1471232"/>
                </a:cubicBezTo>
                <a:lnTo>
                  <a:pt x="356140" y="1459230"/>
                </a:lnTo>
                <a:cubicBezTo>
                  <a:pt x="362903" y="1463040"/>
                  <a:pt x="369760" y="1466660"/>
                  <a:pt x="376619" y="1470279"/>
                </a:cubicBezTo>
                <a:lnTo>
                  <a:pt x="370332" y="1482471"/>
                </a:lnTo>
                <a:close/>
                <a:moveTo>
                  <a:pt x="1354550" y="1464659"/>
                </a:moveTo>
                <a:lnTo>
                  <a:pt x="1349121" y="1452086"/>
                </a:lnTo>
                <a:cubicBezTo>
                  <a:pt x="1356265" y="1449038"/>
                  <a:pt x="1363408" y="1445800"/>
                  <a:pt x="1370457" y="1442561"/>
                </a:cubicBezTo>
                <a:lnTo>
                  <a:pt x="1376172" y="1455039"/>
                </a:lnTo>
                <a:cubicBezTo>
                  <a:pt x="1369028" y="1458278"/>
                  <a:pt x="1361789" y="1461516"/>
                  <a:pt x="1354550" y="1464659"/>
                </a:cubicBezTo>
                <a:close/>
                <a:moveTo>
                  <a:pt x="328994" y="1459516"/>
                </a:moveTo>
                <a:cubicBezTo>
                  <a:pt x="322231" y="1455515"/>
                  <a:pt x="315468" y="1451324"/>
                  <a:pt x="308801" y="1447038"/>
                </a:cubicBezTo>
                <a:lnTo>
                  <a:pt x="316135" y="1435513"/>
                </a:lnTo>
                <a:cubicBezTo>
                  <a:pt x="322707" y="1439704"/>
                  <a:pt x="329279" y="1443800"/>
                  <a:pt x="335947" y="1447705"/>
                </a:cubicBezTo>
                <a:lnTo>
                  <a:pt x="328898" y="1459516"/>
                </a:lnTo>
                <a:close/>
                <a:moveTo>
                  <a:pt x="1397603" y="1445038"/>
                </a:moveTo>
                <a:lnTo>
                  <a:pt x="1391603" y="1432751"/>
                </a:lnTo>
                <a:cubicBezTo>
                  <a:pt x="1398651" y="1429322"/>
                  <a:pt x="1405604" y="1425893"/>
                  <a:pt x="1412462" y="1422368"/>
                </a:cubicBezTo>
                <a:lnTo>
                  <a:pt x="1418749" y="1434560"/>
                </a:lnTo>
                <a:cubicBezTo>
                  <a:pt x="1411700" y="1438180"/>
                  <a:pt x="1404652" y="1441704"/>
                  <a:pt x="1397603" y="1445133"/>
                </a:cubicBezTo>
                <a:close/>
                <a:moveTo>
                  <a:pt x="289084" y="1433989"/>
                </a:moveTo>
                <a:cubicBezTo>
                  <a:pt x="282607" y="1429512"/>
                  <a:pt x="276130" y="1424940"/>
                  <a:pt x="269748" y="1420273"/>
                </a:cubicBezTo>
                <a:lnTo>
                  <a:pt x="277844" y="1409224"/>
                </a:lnTo>
                <a:cubicBezTo>
                  <a:pt x="284131" y="1413796"/>
                  <a:pt x="290417" y="1418273"/>
                  <a:pt x="296799" y="1422654"/>
                </a:cubicBezTo>
                <a:lnTo>
                  <a:pt x="289084" y="1433989"/>
                </a:lnTo>
                <a:close/>
                <a:moveTo>
                  <a:pt x="1439704" y="1423416"/>
                </a:moveTo>
                <a:lnTo>
                  <a:pt x="1433131" y="1411414"/>
                </a:lnTo>
                <a:cubicBezTo>
                  <a:pt x="1439990" y="1407700"/>
                  <a:pt x="1446752" y="1403890"/>
                  <a:pt x="1453515" y="1399985"/>
                </a:cubicBezTo>
                <a:lnTo>
                  <a:pt x="1460373" y="1411891"/>
                </a:lnTo>
                <a:cubicBezTo>
                  <a:pt x="1453515" y="1415796"/>
                  <a:pt x="1446657" y="1419701"/>
                  <a:pt x="1439704" y="1423511"/>
                </a:cubicBezTo>
                <a:close/>
                <a:moveTo>
                  <a:pt x="250793" y="1405985"/>
                </a:moveTo>
                <a:cubicBezTo>
                  <a:pt x="244602" y="1401128"/>
                  <a:pt x="238411" y="1396175"/>
                  <a:pt x="232410" y="1391031"/>
                </a:cubicBezTo>
                <a:lnTo>
                  <a:pt x="241173" y="1380554"/>
                </a:lnTo>
                <a:cubicBezTo>
                  <a:pt x="247079" y="1385507"/>
                  <a:pt x="253174" y="1390460"/>
                  <a:pt x="259271" y="1395222"/>
                </a:cubicBezTo>
                <a:lnTo>
                  <a:pt x="250793" y="1405985"/>
                </a:lnTo>
                <a:close/>
                <a:moveTo>
                  <a:pt x="1480661" y="1399699"/>
                </a:moveTo>
                <a:lnTo>
                  <a:pt x="1473517" y="1388078"/>
                </a:lnTo>
                <a:cubicBezTo>
                  <a:pt x="1480185" y="1383983"/>
                  <a:pt x="1486757" y="1379792"/>
                  <a:pt x="1493234" y="1375601"/>
                </a:cubicBezTo>
                <a:lnTo>
                  <a:pt x="1500759" y="1387031"/>
                </a:lnTo>
                <a:cubicBezTo>
                  <a:pt x="1494187" y="1391317"/>
                  <a:pt x="1487519" y="1395603"/>
                  <a:pt x="1480756" y="1399699"/>
                </a:cubicBezTo>
                <a:close/>
                <a:moveTo>
                  <a:pt x="214408" y="1375505"/>
                </a:moveTo>
                <a:cubicBezTo>
                  <a:pt x="211455" y="1372838"/>
                  <a:pt x="208597" y="1370267"/>
                  <a:pt x="205740" y="1367600"/>
                </a:cubicBezTo>
                <a:cubicBezTo>
                  <a:pt x="202787" y="1364933"/>
                  <a:pt x="199930" y="1362170"/>
                  <a:pt x="197073" y="1359408"/>
                </a:cubicBezTo>
                <a:lnTo>
                  <a:pt x="206598" y="1349502"/>
                </a:lnTo>
                <a:cubicBezTo>
                  <a:pt x="209360" y="1352169"/>
                  <a:pt x="212217" y="1354836"/>
                  <a:pt x="215074" y="1357503"/>
                </a:cubicBezTo>
                <a:cubicBezTo>
                  <a:pt x="217932" y="1360170"/>
                  <a:pt x="220790" y="1362742"/>
                  <a:pt x="223647" y="1365314"/>
                </a:cubicBezTo>
                <a:lnTo>
                  <a:pt x="214503" y="1375505"/>
                </a:lnTo>
                <a:close/>
                <a:moveTo>
                  <a:pt x="1520285" y="1373696"/>
                </a:moveTo>
                <a:lnTo>
                  <a:pt x="1512475" y="1362456"/>
                </a:lnTo>
                <a:cubicBezTo>
                  <a:pt x="1518856" y="1357979"/>
                  <a:pt x="1525143" y="1353503"/>
                  <a:pt x="1531334" y="1348835"/>
                </a:cubicBezTo>
                <a:lnTo>
                  <a:pt x="1539526" y="1359789"/>
                </a:lnTo>
                <a:cubicBezTo>
                  <a:pt x="1533239" y="1364552"/>
                  <a:pt x="1526762" y="1369124"/>
                  <a:pt x="1520285" y="1373696"/>
                </a:cubicBezTo>
                <a:close/>
                <a:moveTo>
                  <a:pt x="1558290" y="1345311"/>
                </a:moveTo>
                <a:lnTo>
                  <a:pt x="1549717" y="1334643"/>
                </a:lnTo>
                <a:cubicBezTo>
                  <a:pt x="1555814" y="1329785"/>
                  <a:pt x="1561719" y="1324832"/>
                  <a:pt x="1567624" y="1319784"/>
                </a:cubicBezTo>
                <a:lnTo>
                  <a:pt x="1576578" y="1330166"/>
                </a:lnTo>
                <a:cubicBezTo>
                  <a:pt x="1570577" y="1335310"/>
                  <a:pt x="1564482" y="1340358"/>
                  <a:pt x="1558290" y="1345311"/>
                </a:cubicBezTo>
                <a:close/>
                <a:moveTo>
                  <a:pt x="180213" y="1342549"/>
                </a:moveTo>
                <a:cubicBezTo>
                  <a:pt x="174688" y="1336834"/>
                  <a:pt x="169354" y="1331119"/>
                  <a:pt x="164021" y="1325213"/>
                </a:cubicBezTo>
                <a:lnTo>
                  <a:pt x="174212" y="1316069"/>
                </a:lnTo>
                <a:cubicBezTo>
                  <a:pt x="179356" y="1321784"/>
                  <a:pt x="184690" y="1327499"/>
                  <a:pt x="190024" y="1333024"/>
                </a:cubicBezTo>
                <a:lnTo>
                  <a:pt x="180213" y="1342549"/>
                </a:lnTo>
                <a:close/>
                <a:moveTo>
                  <a:pt x="1594294" y="1314355"/>
                </a:moveTo>
                <a:lnTo>
                  <a:pt x="1584960" y="1304258"/>
                </a:lnTo>
                <a:cubicBezTo>
                  <a:pt x="1590675" y="1299020"/>
                  <a:pt x="1596199" y="1293590"/>
                  <a:pt x="1601724" y="1288161"/>
                </a:cubicBezTo>
                <a:lnTo>
                  <a:pt x="1611440" y="1297877"/>
                </a:lnTo>
                <a:cubicBezTo>
                  <a:pt x="1605820" y="1303496"/>
                  <a:pt x="1600105" y="1308926"/>
                  <a:pt x="1594294" y="1314355"/>
                </a:cubicBezTo>
                <a:close/>
                <a:moveTo>
                  <a:pt x="148495" y="1307306"/>
                </a:moveTo>
                <a:cubicBezTo>
                  <a:pt x="143447" y="1301210"/>
                  <a:pt x="138398" y="1295114"/>
                  <a:pt x="133540" y="1288828"/>
                </a:cubicBezTo>
                <a:lnTo>
                  <a:pt x="144304" y="1280446"/>
                </a:lnTo>
                <a:cubicBezTo>
                  <a:pt x="149066" y="1286542"/>
                  <a:pt x="153924" y="1292543"/>
                  <a:pt x="158877" y="1298543"/>
                </a:cubicBezTo>
                <a:lnTo>
                  <a:pt x="148399" y="1307306"/>
                </a:lnTo>
                <a:close/>
                <a:moveTo>
                  <a:pt x="1627918" y="1280827"/>
                </a:moveTo>
                <a:lnTo>
                  <a:pt x="1617821" y="1271492"/>
                </a:lnTo>
                <a:cubicBezTo>
                  <a:pt x="1623060" y="1265777"/>
                  <a:pt x="1628204" y="1260062"/>
                  <a:pt x="1633252" y="1254157"/>
                </a:cubicBezTo>
                <a:lnTo>
                  <a:pt x="1643634" y="1263015"/>
                </a:lnTo>
                <a:cubicBezTo>
                  <a:pt x="1638490" y="1269016"/>
                  <a:pt x="1633252" y="1274921"/>
                  <a:pt x="1627823" y="1280732"/>
                </a:cubicBezTo>
                <a:close/>
                <a:moveTo>
                  <a:pt x="119348" y="1269873"/>
                </a:moveTo>
                <a:cubicBezTo>
                  <a:pt x="114681" y="1263491"/>
                  <a:pt x="110204" y="1257014"/>
                  <a:pt x="105823" y="1250442"/>
                </a:cubicBezTo>
                <a:lnTo>
                  <a:pt x="117158" y="1242822"/>
                </a:lnTo>
                <a:cubicBezTo>
                  <a:pt x="121444" y="1249299"/>
                  <a:pt x="125921" y="1255585"/>
                  <a:pt x="130398" y="1261872"/>
                </a:cubicBezTo>
                <a:lnTo>
                  <a:pt x="119253" y="1269873"/>
                </a:lnTo>
                <a:close/>
                <a:moveTo>
                  <a:pt x="1658683" y="1244632"/>
                </a:moveTo>
                <a:lnTo>
                  <a:pt x="1647920" y="1236155"/>
                </a:lnTo>
                <a:cubicBezTo>
                  <a:pt x="1652683" y="1230059"/>
                  <a:pt x="1657255" y="1223867"/>
                  <a:pt x="1661827" y="1217581"/>
                </a:cubicBezTo>
                <a:lnTo>
                  <a:pt x="1672971" y="1225487"/>
                </a:lnTo>
                <a:cubicBezTo>
                  <a:pt x="1668399" y="1231964"/>
                  <a:pt x="1663637" y="1238250"/>
                  <a:pt x="1658779" y="1244537"/>
                </a:cubicBezTo>
                <a:close/>
                <a:moveTo>
                  <a:pt x="92964" y="1230439"/>
                </a:moveTo>
                <a:cubicBezTo>
                  <a:pt x="88773" y="1223677"/>
                  <a:pt x="84772" y="1216914"/>
                  <a:pt x="80867" y="1210056"/>
                </a:cubicBezTo>
                <a:lnTo>
                  <a:pt x="92774" y="1203293"/>
                </a:lnTo>
                <a:cubicBezTo>
                  <a:pt x="96583" y="1210056"/>
                  <a:pt x="100584" y="1216724"/>
                  <a:pt x="104680" y="1223296"/>
                </a:cubicBezTo>
                <a:lnTo>
                  <a:pt x="93059" y="1230535"/>
                </a:lnTo>
                <a:close/>
                <a:moveTo>
                  <a:pt x="1686306" y="1205960"/>
                </a:moveTo>
                <a:lnTo>
                  <a:pt x="1674781" y="1198531"/>
                </a:lnTo>
                <a:cubicBezTo>
                  <a:pt x="1677257" y="1194721"/>
                  <a:pt x="1679639" y="1190911"/>
                  <a:pt x="1682020" y="1187006"/>
                </a:cubicBezTo>
                <a:cubicBezTo>
                  <a:pt x="1683734" y="1184243"/>
                  <a:pt x="1685354" y="1181481"/>
                  <a:pt x="1686973" y="1178814"/>
                </a:cubicBezTo>
                <a:lnTo>
                  <a:pt x="1698784" y="1185767"/>
                </a:lnTo>
                <a:cubicBezTo>
                  <a:pt x="1697165" y="1188625"/>
                  <a:pt x="1695450" y="1191387"/>
                  <a:pt x="1693735" y="1194245"/>
                </a:cubicBezTo>
                <a:cubicBezTo>
                  <a:pt x="1691354" y="1198245"/>
                  <a:pt x="1688783" y="1202150"/>
                  <a:pt x="1686306" y="1206056"/>
                </a:cubicBezTo>
                <a:close/>
                <a:moveTo>
                  <a:pt x="69437" y="1189196"/>
                </a:moveTo>
                <a:cubicBezTo>
                  <a:pt x="65722" y="1182148"/>
                  <a:pt x="62198" y="1175099"/>
                  <a:pt x="58865" y="1167956"/>
                </a:cubicBezTo>
                <a:lnTo>
                  <a:pt x="71247" y="1162050"/>
                </a:lnTo>
                <a:cubicBezTo>
                  <a:pt x="74581" y="1169003"/>
                  <a:pt x="78010" y="1175957"/>
                  <a:pt x="81629" y="1182814"/>
                </a:cubicBezTo>
                <a:lnTo>
                  <a:pt x="69533" y="1189196"/>
                </a:lnTo>
                <a:close/>
                <a:moveTo>
                  <a:pt x="1710404" y="1164908"/>
                </a:moveTo>
                <a:lnTo>
                  <a:pt x="1698308" y="1158526"/>
                </a:lnTo>
                <a:cubicBezTo>
                  <a:pt x="1701927" y="1151668"/>
                  <a:pt x="1705356" y="1144714"/>
                  <a:pt x="1708594" y="1137761"/>
                </a:cubicBezTo>
                <a:lnTo>
                  <a:pt x="1720977" y="1143572"/>
                </a:lnTo>
                <a:cubicBezTo>
                  <a:pt x="1717643" y="1150715"/>
                  <a:pt x="1714119" y="1157859"/>
                  <a:pt x="1710404" y="1164908"/>
                </a:cubicBezTo>
                <a:close/>
                <a:moveTo>
                  <a:pt x="48958" y="1146429"/>
                </a:moveTo>
                <a:cubicBezTo>
                  <a:pt x="45816" y="1139190"/>
                  <a:pt x="42767" y="1131856"/>
                  <a:pt x="39910" y="1124426"/>
                </a:cubicBezTo>
                <a:lnTo>
                  <a:pt x="52673" y="1119473"/>
                </a:lnTo>
                <a:cubicBezTo>
                  <a:pt x="55435" y="1126712"/>
                  <a:pt x="58388" y="1133856"/>
                  <a:pt x="61436" y="1141000"/>
                </a:cubicBezTo>
                <a:lnTo>
                  <a:pt x="48863" y="1146429"/>
                </a:lnTo>
                <a:close/>
                <a:moveTo>
                  <a:pt x="1730598" y="1121855"/>
                </a:moveTo>
                <a:lnTo>
                  <a:pt x="1717929" y="1116616"/>
                </a:lnTo>
                <a:cubicBezTo>
                  <a:pt x="1720882" y="1109472"/>
                  <a:pt x="1723739" y="1102233"/>
                  <a:pt x="1726407" y="1094994"/>
                </a:cubicBezTo>
                <a:lnTo>
                  <a:pt x="1739265" y="1099757"/>
                </a:lnTo>
                <a:cubicBezTo>
                  <a:pt x="1736503" y="1107186"/>
                  <a:pt x="1733645" y="1114616"/>
                  <a:pt x="1730598" y="1121950"/>
                </a:cubicBezTo>
                <a:close/>
                <a:moveTo>
                  <a:pt x="31813" y="1102138"/>
                </a:moveTo>
                <a:cubicBezTo>
                  <a:pt x="29242" y="1094613"/>
                  <a:pt x="26765" y="1087088"/>
                  <a:pt x="24479" y="1079564"/>
                </a:cubicBezTo>
                <a:lnTo>
                  <a:pt x="37624" y="1075563"/>
                </a:lnTo>
                <a:cubicBezTo>
                  <a:pt x="39814" y="1082993"/>
                  <a:pt x="42196" y="1090327"/>
                  <a:pt x="44767" y="1097661"/>
                </a:cubicBezTo>
                <a:lnTo>
                  <a:pt x="31813" y="1102138"/>
                </a:lnTo>
                <a:close/>
                <a:moveTo>
                  <a:pt x="1746980" y="1077278"/>
                </a:moveTo>
                <a:lnTo>
                  <a:pt x="1733931" y="1073087"/>
                </a:lnTo>
                <a:cubicBezTo>
                  <a:pt x="1736312" y="1065752"/>
                  <a:pt x="1738503" y="1058323"/>
                  <a:pt x="1740503" y="1050893"/>
                </a:cubicBezTo>
                <a:lnTo>
                  <a:pt x="1753743" y="1054513"/>
                </a:lnTo>
                <a:cubicBezTo>
                  <a:pt x="1751648" y="1062133"/>
                  <a:pt x="1749362" y="1069753"/>
                  <a:pt x="1746980" y="1077278"/>
                </a:cubicBezTo>
                <a:close/>
                <a:moveTo>
                  <a:pt x="18097" y="1056608"/>
                </a:moveTo>
                <a:cubicBezTo>
                  <a:pt x="16097" y="1048893"/>
                  <a:pt x="14288" y="1041273"/>
                  <a:pt x="12573" y="1033463"/>
                </a:cubicBezTo>
                <a:lnTo>
                  <a:pt x="26003" y="1030605"/>
                </a:lnTo>
                <a:cubicBezTo>
                  <a:pt x="27622" y="1038130"/>
                  <a:pt x="29432" y="1045655"/>
                  <a:pt x="31337" y="1053179"/>
                </a:cubicBezTo>
                <a:lnTo>
                  <a:pt x="18097" y="1056608"/>
                </a:lnTo>
                <a:close/>
                <a:moveTo>
                  <a:pt x="1759553" y="1031462"/>
                </a:moveTo>
                <a:lnTo>
                  <a:pt x="1746218" y="1028319"/>
                </a:lnTo>
                <a:cubicBezTo>
                  <a:pt x="1747933" y="1020794"/>
                  <a:pt x="1749552" y="1013174"/>
                  <a:pt x="1750981" y="1005650"/>
                </a:cubicBezTo>
                <a:lnTo>
                  <a:pt x="1764411" y="1008221"/>
                </a:lnTo>
                <a:cubicBezTo>
                  <a:pt x="1762887" y="1016032"/>
                  <a:pt x="1761268" y="1023747"/>
                  <a:pt x="1759458" y="1031462"/>
                </a:cubicBezTo>
                <a:close/>
                <a:moveTo>
                  <a:pt x="8096" y="1010222"/>
                </a:moveTo>
                <a:cubicBezTo>
                  <a:pt x="6763" y="1002411"/>
                  <a:pt x="5525" y="994601"/>
                  <a:pt x="4572" y="986695"/>
                </a:cubicBezTo>
                <a:lnTo>
                  <a:pt x="18193" y="984885"/>
                </a:lnTo>
                <a:cubicBezTo>
                  <a:pt x="19145" y="992600"/>
                  <a:pt x="20384" y="1000220"/>
                  <a:pt x="21622" y="1007840"/>
                </a:cubicBezTo>
                <a:lnTo>
                  <a:pt x="8096" y="1010126"/>
                </a:lnTo>
                <a:close/>
                <a:moveTo>
                  <a:pt x="1768412" y="984790"/>
                </a:moveTo>
                <a:lnTo>
                  <a:pt x="1754886" y="982694"/>
                </a:lnTo>
                <a:cubicBezTo>
                  <a:pt x="1756029" y="975074"/>
                  <a:pt x="1757077" y="967359"/>
                  <a:pt x="1757934" y="959644"/>
                </a:cubicBezTo>
                <a:lnTo>
                  <a:pt x="1771555" y="961263"/>
                </a:lnTo>
                <a:cubicBezTo>
                  <a:pt x="1770602" y="969169"/>
                  <a:pt x="1769555" y="976979"/>
                  <a:pt x="1768412" y="984790"/>
                </a:cubicBezTo>
                <a:close/>
                <a:moveTo>
                  <a:pt x="2000" y="963073"/>
                </a:moveTo>
                <a:cubicBezTo>
                  <a:pt x="1334" y="955167"/>
                  <a:pt x="762" y="947261"/>
                  <a:pt x="476" y="939355"/>
                </a:cubicBezTo>
                <a:lnTo>
                  <a:pt x="14192" y="938784"/>
                </a:lnTo>
                <a:cubicBezTo>
                  <a:pt x="14478" y="946499"/>
                  <a:pt x="15050" y="954214"/>
                  <a:pt x="15716" y="961930"/>
                </a:cubicBezTo>
                <a:lnTo>
                  <a:pt x="2096" y="963073"/>
                </a:lnTo>
                <a:close/>
                <a:moveTo>
                  <a:pt x="1773936" y="937641"/>
                </a:moveTo>
                <a:lnTo>
                  <a:pt x="1760316" y="936593"/>
                </a:lnTo>
                <a:cubicBezTo>
                  <a:pt x="1760887" y="928878"/>
                  <a:pt x="1761363" y="921163"/>
                  <a:pt x="1761744" y="913352"/>
                </a:cubicBezTo>
                <a:lnTo>
                  <a:pt x="1775460" y="914019"/>
                </a:lnTo>
                <a:cubicBezTo>
                  <a:pt x="1775079" y="921925"/>
                  <a:pt x="1774603" y="929830"/>
                  <a:pt x="1774032" y="937641"/>
                </a:cubicBezTo>
                <a:close/>
                <a:moveTo>
                  <a:pt x="13716" y="915543"/>
                </a:moveTo>
                <a:lnTo>
                  <a:pt x="0" y="915543"/>
                </a:lnTo>
                <a:cubicBezTo>
                  <a:pt x="0" y="907637"/>
                  <a:pt x="190" y="899636"/>
                  <a:pt x="571" y="891730"/>
                </a:cubicBezTo>
                <a:lnTo>
                  <a:pt x="14288" y="892397"/>
                </a:lnTo>
                <a:cubicBezTo>
                  <a:pt x="13906" y="900113"/>
                  <a:pt x="13716" y="907828"/>
                  <a:pt x="13716" y="915543"/>
                </a:cubicBezTo>
                <a:close/>
                <a:moveTo>
                  <a:pt x="1776031" y="890302"/>
                </a:moveTo>
                <a:lnTo>
                  <a:pt x="1762315" y="890111"/>
                </a:lnTo>
                <a:cubicBezTo>
                  <a:pt x="1762315" y="887254"/>
                  <a:pt x="1762315" y="884396"/>
                  <a:pt x="1762315" y="881539"/>
                </a:cubicBezTo>
                <a:cubicBezTo>
                  <a:pt x="1762315" y="876586"/>
                  <a:pt x="1762315" y="871728"/>
                  <a:pt x="1762125" y="866775"/>
                </a:cubicBezTo>
                <a:lnTo>
                  <a:pt x="1775841" y="866489"/>
                </a:lnTo>
                <a:cubicBezTo>
                  <a:pt x="1775936" y="871538"/>
                  <a:pt x="1776031" y="876491"/>
                  <a:pt x="1776031" y="881539"/>
                </a:cubicBezTo>
                <a:cubicBezTo>
                  <a:pt x="1776031" y="884492"/>
                  <a:pt x="1776031" y="887349"/>
                  <a:pt x="1776031" y="890207"/>
                </a:cubicBezTo>
                <a:close/>
                <a:moveTo>
                  <a:pt x="15907" y="869347"/>
                </a:moveTo>
                <a:lnTo>
                  <a:pt x="2286" y="868013"/>
                </a:lnTo>
                <a:cubicBezTo>
                  <a:pt x="3048" y="860108"/>
                  <a:pt x="4001" y="852202"/>
                  <a:pt x="5144" y="844391"/>
                </a:cubicBezTo>
                <a:lnTo>
                  <a:pt x="18669" y="846392"/>
                </a:lnTo>
                <a:cubicBezTo>
                  <a:pt x="17526" y="854011"/>
                  <a:pt x="16669" y="861727"/>
                  <a:pt x="15907" y="869347"/>
                </a:cubicBezTo>
                <a:close/>
                <a:moveTo>
                  <a:pt x="1761363" y="843629"/>
                </a:moveTo>
                <a:cubicBezTo>
                  <a:pt x="1760982" y="835914"/>
                  <a:pt x="1760410" y="828104"/>
                  <a:pt x="1759839" y="820388"/>
                </a:cubicBezTo>
                <a:lnTo>
                  <a:pt x="1773460" y="819245"/>
                </a:lnTo>
                <a:cubicBezTo>
                  <a:pt x="1774126" y="827151"/>
                  <a:pt x="1774603" y="834961"/>
                  <a:pt x="1775079" y="842867"/>
                </a:cubicBezTo>
                <a:lnTo>
                  <a:pt x="1761363" y="843534"/>
                </a:lnTo>
                <a:close/>
                <a:moveTo>
                  <a:pt x="22479" y="823436"/>
                </a:moveTo>
                <a:lnTo>
                  <a:pt x="9049" y="820865"/>
                </a:lnTo>
                <a:cubicBezTo>
                  <a:pt x="10573" y="813054"/>
                  <a:pt x="12287" y="805339"/>
                  <a:pt x="14097" y="797624"/>
                </a:cubicBezTo>
                <a:lnTo>
                  <a:pt x="27432" y="800862"/>
                </a:lnTo>
                <a:cubicBezTo>
                  <a:pt x="25622" y="808387"/>
                  <a:pt x="24003" y="815911"/>
                  <a:pt x="22479" y="823532"/>
                </a:cubicBezTo>
                <a:close/>
                <a:moveTo>
                  <a:pt x="1757553" y="797243"/>
                </a:moveTo>
                <a:cubicBezTo>
                  <a:pt x="1756696" y="789527"/>
                  <a:pt x="1755743" y="781812"/>
                  <a:pt x="1754600" y="774097"/>
                </a:cubicBezTo>
                <a:lnTo>
                  <a:pt x="1768126" y="772192"/>
                </a:lnTo>
                <a:cubicBezTo>
                  <a:pt x="1769269" y="780002"/>
                  <a:pt x="1770221" y="787813"/>
                  <a:pt x="1771079" y="795719"/>
                </a:cubicBezTo>
                <a:lnTo>
                  <a:pt x="1757458" y="797243"/>
                </a:lnTo>
                <a:close/>
                <a:moveTo>
                  <a:pt x="33433" y="778478"/>
                </a:moveTo>
                <a:lnTo>
                  <a:pt x="20288" y="774668"/>
                </a:lnTo>
                <a:cubicBezTo>
                  <a:pt x="22479" y="767048"/>
                  <a:pt x="24860" y="759524"/>
                  <a:pt x="27432" y="751999"/>
                </a:cubicBezTo>
                <a:lnTo>
                  <a:pt x="40386" y="756476"/>
                </a:lnTo>
                <a:cubicBezTo>
                  <a:pt x="37910" y="763810"/>
                  <a:pt x="35528" y="771144"/>
                  <a:pt x="33433" y="778574"/>
                </a:cubicBezTo>
                <a:close/>
                <a:moveTo>
                  <a:pt x="1751076" y="751046"/>
                </a:moveTo>
                <a:cubicBezTo>
                  <a:pt x="1749742" y="743426"/>
                  <a:pt x="1748314" y="735711"/>
                  <a:pt x="1746885" y="728186"/>
                </a:cubicBezTo>
                <a:lnTo>
                  <a:pt x="1760316" y="725519"/>
                </a:lnTo>
                <a:cubicBezTo>
                  <a:pt x="1761839" y="733234"/>
                  <a:pt x="1763268" y="741045"/>
                  <a:pt x="1764601" y="748760"/>
                </a:cubicBezTo>
                <a:lnTo>
                  <a:pt x="1751076" y="751046"/>
                </a:lnTo>
                <a:close/>
                <a:moveTo>
                  <a:pt x="48387" y="734568"/>
                </a:moveTo>
                <a:lnTo>
                  <a:pt x="35623" y="729520"/>
                </a:lnTo>
                <a:cubicBezTo>
                  <a:pt x="38576" y="722186"/>
                  <a:pt x="41624" y="714851"/>
                  <a:pt x="44863" y="707612"/>
                </a:cubicBezTo>
                <a:lnTo>
                  <a:pt x="57340" y="713232"/>
                </a:lnTo>
                <a:cubicBezTo>
                  <a:pt x="54198" y="720281"/>
                  <a:pt x="51149" y="727424"/>
                  <a:pt x="48387" y="734568"/>
                </a:cubicBezTo>
                <a:close/>
                <a:moveTo>
                  <a:pt x="1741932" y="705422"/>
                </a:moveTo>
                <a:cubicBezTo>
                  <a:pt x="1740217" y="697802"/>
                  <a:pt x="1738408" y="690277"/>
                  <a:pt x="1736408" y="682752"/>
                </a:cubicBezTo>
                <a:lnTo>
                  <a:pt x="1749648" y="679323"/>
                </a:lnTo>
                <a:cubicBezTo>
                  <a:pt x="1751648" y="686943"/>
                  <a:pt x="1753457" y="694658"/>
                  <a:pt x="1755267" y="702374"/>
                </a:cubicBezTo>
                <a:lnTo>
                  <a:pt x="1741932" y="705422"/>
                </a:lnTo>
                <a:close/>
                <a:moveTo>
                  <a:pt x="67342" y="692277"/>
                </a:moveTo>
                <a:lnTo>
                  <a:pt x="55054" y="686086"/>
                </a:lnTo>
                <a:cubicBezTo>
                  <a:pt x="58579" y="679037"/>
                  <a:pt x="62389" y="671989"/>
                  <a:pt x="66199" y="665036"/>
                </a:cubicBezTo>
                <a:lnTo>
                  <a:pt x="78105" y="671703"/>
                </a:lnTo>
                <a:cubicBezTo>
                  <a:pt x="74295" y="678466"/>
                  <a:pt x="70676" y="685229"/>
                  <a:pt x="67247" y="692182"/>
                </a:cubicBezTo>
                <a:close/>
                <a:moveTo>
                  <a:pt x="1730407" y="660273"/>
                </a:moveTo>
                <a:cubicBezTo>
                  <a:pt x="1728311" y="652748"/>
                  <a:pt x="1726025" y="645319"/>
                  <a:pt x="1723739" y="637984"/>
                </a:cubicBezTo>
                <a:lnTo>
                  <a:pt x="1736789" y="633889"/>
                </a:lnTo>
                <a:cubicBezTo>
                  <a:pt x="1739170" y="641413"/>
                  <a:pt x="1741456" y="648938"/>
                  <a:pt x="1743551" y="656558"/>
                </a:cubicBezTo>
                <a:lnTo>
                  <a:pt x="1730407" y="660273"/>
                </a:lnTo>
                <a:close/>
                <a:moveTo>
                  <a:pt x="90011" y="651986"/>
                </a:moveTo>
                <a:lnTo>
                  <a:pt x="78391" y="644747"/>
                </a:lnTo>
                <a:cubicBezTo>
                  <a:pt x="82582" y="637984"/>
                  <a:pt x="86963" y="631412"/>
                  <a:pt x="91440" y="624840"/>
                </a:cubicBezTo>
                <a:lnTo>
                  <a:pt x="102679" y="632651"/>
                </a:lnTo>
                <a:cubicBezTo>
                  <a:pt x="98298" y="639032"/>
                  <a:pt x="94012" y="645414"/>
                  <a:pt x="89916" y="651986"/>
                </a:cubicBezTo>
                <a:close/>
                <a:moveTo>
                  <a:pt x="1716405" y="615791"/>
                </a:moveTo>
                <a:cubicBezTo>
                  <a:pt x="1713834" y="608457"/>
                  <a:pt x="1711262" y="601123"/>
                  <a:pt x="1708594" y="593884"/>
                </a:cubicBezTo>
                <a:lnTo>
                  <a:pt x="1721453" y="589121"/>
                </a:lnTo>
                <a:cubicBezTo>
                  <a:pt x="1724215" y="596456"/>
                  <a:pt x="1726883" y="603885"/>
                  <a:pt x="1729454" y="611410"/>
                </a:cubicBezTo>
                <a:lnTo>
                  <a:pt x="1716500" y="615886"/>
                </a:lnTo>
                <a:close/>
                <a:moveTo>
                  <a:pt x="116396" y="613886"/>
                </a:moveTo>
                <a:lnTo>
                  <a:pt x="105537" y="605600"/>
                </a:lnTo>
                <a:cubicBezTo>
                  <a:pt x="110395" y="599313"/>
                  <a:pt x="115348" y="593122"/>
                  <a:pt x="120396" y="587026"/>
                </a:cubicBezTo>
                <a:lnTo>
                  <a:pt x="130874" y="595884"/>
                </a:lnTo>
                <a:cubicBezTo>
                  <a:pt x="125921" y="601790"/>
                  <a:pt x="121063" y="607790"/>
                  <a:pt x="116396" y="613982"/>
                </a:cubicBezTo>
                <a:close/>
                <a:moveTo>
                  <a:pt x="146209" y="578453"/>
                </a:moveTo>
                <a:lnTo>
                  <a:pt x="136208" y="569119"/>
                </a:lnTo>
                <a:cubicBezTo>
                  <a:pt x="141637" y="563309"/>
                  <a:pt x="147161" y="557594"/>
                  <a:pt x="152876" y="552069"/>
                </a:cubicBezTo>
                <a:lnTo>
                  <a:pt x="162401" y="561880"/>
                </a:lnTo>
                <a:cubicBezTo>
                  <a:pt x="156877" y="567214"/>
                  <a:pt x="151447" y="572738"/>
                  <a:pt x="146209" y="578453"/>
                </a:cubicBezTo>
                <a:close/>
                <a:moveTo>
                  <a:pt x="1700308" y="571976"/>
                </a:moveTo>
                <a:cubicBezTo>
                  <a:pt x="1697546" y="564737"/>
                  <a:pt x="1694688" y="557403"/>
                  <a:pt x="1691831" y="550164"/>
                </a:cubicBezTo>
                <a:lnTo>
                  <a:pt x="1704594" y="545116"/>
                </a:lnTo>
                <a:cubicBezTo>
                  <a:pt x="1707451" y="552450"/>
                  <a:pt x="1710309" y="559784"/>
                  <a:pt x="1713071" y="567023"/>
                </a:cubicBezTo>
                <a:lnTo>
                  <a:pt x="1700308" y="571881"/>
                </a:lnTo>
                <a:close/>
                <a:moveTo>
                  <a:pt x="179260" y="546163"/>
                </a:moveTo>
                <a:lnTo>
                  <a:pt x="170212" y="535877"/>
                </a:lnTo>
                <a:cubicBezTo>
                  <a:pt x="176213" y="530638"/>
                  <a:pt x="182308" y="525494"/>
                  <a:pt x="188500" y="520636"/>
                </a:cubicBezTo>
                <a:lnTo>
                  <a:pt x="196977" y="531400"/>
                </a:lnTo>
                <a:cubicBezTo>
                  <a:pt x="190976" y="536162"/>
                  <a:pt x="184976" y="541115"/>
                  <a:pt x="179260" y="546259"/>
                </a:cubicBezTo>
                <a:close/>
                <a:moveTo>
                  <a:pt x="1683163" y="528352"/>
                </a:moveTo>
                <a:cubicBezTo>
                  <a:pt x="1680210" y="521113"/>
                  <a:pt x="1677257" y="513874"/>
                  <a:pt x="1674305" y="506730"/>
                </a:cubicBezTo>
                <a:lnTo>
                  <a:pt x="1686973" y="501491"/>
                </a:lnTo>
                <a:cubicBezTo>
                  <a:pt x="1690021" y="508730"/>
                  <a:pt x="1692974" y="515969"/>
                  <a:pt x="1695926" y="523304"/>
                </a:cubicBezTo>
                <a:lnTo>
                  <a:pt x="1683258" y="528447"/>
                </a:lnTo>
                <a:close/>
                <a:moveTo>
                  <a:pt x="215551" y="517493"/>
                </a:moveTo>
                <a:lnTo>
                  <a:pt x="207645" y="506349"/>
                </a:lnTo>
                <a:cubicBezTo>
                  <a:pt x="214122" y="501777"/>
                  <a:pt x="220790" y="497300"/>
                  <a:pt x="227457" y="493109"/>
                </a:cubicBezTo>
                <a:lnTo>
                  <a:pt x="234791" y="504730"/>
                </a:lnTo>
                <a:cubicBezTo>
                  <a:pt x="228314" y="508825"/>
                  <a:pt x="221837" y="513112"/>
                  <a:pt x="215551" y="517588"/>
                </a:cubicBezTo>
                <a:close/>
                <a:moveTo>
                  <a:pt x="254699" y="492919"/>
                </a:moveTo>
                <a:lnTo>
                  <a:pt x="248031" y="480917"/>
                </a:lnTo>
                <a:cubicBezTo>
                  <a:pt x="254984" y="477012"/>
                  <a:pt x="262128" y="473392"/>
                  <a:pt x="269272" y="469963"/>
                </a:cubicBezTo>
                <a:lnTo>
                  <a:pt x="275177" y="482251"/>
                </a:lnTo>
                <a:cubicBezTo>
                  <a:pt x="268319" y="485584"/>
                  <a:pt x="261366" y="489109"/>
                  <a:pt x="254699" y="492919"/>
                </a:cubicBezTo>
                <a:close/>
                <a:moveTo>
                  <a:pt x="1665160" y="485204"/>
                </a:moveTo>
                <a:cubicBezTo>
                  <a:pt x="1662113" y="478060"/>
                  <a:pt x="1658969" y="470916"/>
                  <a:pt x="1655826" y="463772"/>
                </a:cubicBezTo>
                <a:lnTo>
                  <a:pt x="1668304" y="458248"/>
                </a:lnTo>
                <a:cubicBezTo>
                  <a:pt x="1671447" y="465392"/>
                  <a:pt x="1674685" y="472631"/>
                  <a:pt x="1677733" y="479869"/>
                </a:cubicBezTo>
                <a:lnTo>
                  <a:pt x="1665160" y="485299"/>
                </a:lnTo>
                <a:close/>
                <a:moveTo>
                  <a:pt x="296228" y="472821"/>
                </a:moveTo>
                <a:lnTo>
                  <a:pt x="290989" y="460153"/>
                </a:lnTo>
                <a:cubicBezTo>
                  <a:pt x="298323" y="457105"/>
                  <a:pt x="305753" y="454247"/>
                  <a:pt x="313182" y="451580"/>
                </a:cubicBezTo>
                <a:lnTo>
                  <a:pt x="317754" y="464439"/>
                </a:lnTo>
                <a:cubicBezTo>
                  <a:pt x="310515" y="467011"/>
                  <a:pt x="303276" y="469773"/>
                  <a:pt x="296132" y="472726"/>
                </a:cubicBezTo>
                <a:close/>
                <a:moveTo>
                  <a:pt x="339852" y="457295"/>
                </a:moveTo>
                <a:lnTo>
                  <a:pt x="335851" y="444151"/>
                </a:lnTo>
                <a:cubicBezTo>
                  <a:pt x="343376" y="441865"/>
                  <a:pt x="350996" y="439674"/>
                  <a:pt x="358712" y="437674"/>
                </a:cubicBezTo>
                <a:lnTo>
                  <a:pt x="362236" y="450913"/>
                </a:lnTo>
                <a:cubicBezTo>
                  <a:pt x="354711" y="452914"/>
                  <a:pt x="347281" y="455009"/>
                  <a:pt x="339852" y="457295"/>
                </a:cubicBezTo>
                <a:close/>
                <a:moveTo>
                  <a:pt x="384810" y="445389"/>
                </a:moveTo>
                <a:lnTo>
                  <a:pt x="381762" y="432054"/>
                </a:lnTo>
                <a:cubicBezTo>
                  <a:pt x="389477" y="430244"/>
                  <a:pt x="397192" y="428625"/>
                  <a:pt x="404908" y="427101"/>
                </a:cubicBezTo>
                <a:lnTo>
                  <a:pt x="407575" y="440531"/>
                </a:lnTo>
                <a:cubicBezTo>
                  <a:pt x="399955" y="442055"/>
                  <a:pt x="392335" y="443675"/>
                  <a:pt x="384810" y="445389"/>
                </a:cubicBezTo>
                <a:close/>
                <a:moveTo>
                  <a:pt x="1646206" y="442436"/>
                </a:moveTo>
                <a:cubicBezTo>
                  <a:pt x="1642968" y="435388"/>
                  <a:pt x="1639633" y="428339"/>
                  <a:pt x="1636300" y="421291"/>
                </a:cubicBezTo>
                <a:lnTo>
                  <a:pt x="1648682" y="415385"/>
                </a:lnTo>
                <a:cubicBezTo>
                  <a:pt x="1652111" y="422434"/>
                  <a:pt x="1655445" y="429578"/>
                  <a:pt x="1658683" y="436721"/>
                </a:cubicBezTo>
                <a:lnTo>
                  <a:pt x="1646206" y="442436"/>
                </a:lnTo>
                <a:close/>
                <a:moveTo>
                  <a:pt x="430530" y="436150"/>
                </a:moveTo>
                <a:lnTo>
                  <a:pt x="428149" y="422624"/>
                </a:lnTo>
                <a:cubicBezTo>
                  <a:pt x="435864" y="421291"/>
                  <a:pt x="443674" y="419957"/>
                  <a:pt x="451390" y="418719"/>
                </a:cubicBezTo>
                <a:lnTo>
                  <a:pt x="453581" y="432244"/>
                </a:lnTo>
                <a:cubicBezTo>
                  <a:pt x="445866" y="433483"/>
                  <a:pt x="438150" y="434816"/>
                  <a:pt x="430530" y="436150"/>
                </a:cubicBezTo>
                <a:close/>
                <a:moveTo>
                  <a:pt x="476726" y="428720"/>
                </a:moveTo>
                <a:lnTo>
                  <a:pt x="474726" y="415195"/>
                </a:lnTo>
                <a:cubicBezTo>
                  <a:pt x="482441" y="414052"/>
                  <a:pt x="490252" y="412909"/>
                  <a:pt x="498062" y="411861"/>
                </a:cubicBezTo>
                <a:lnTo>
                  <a:pt x="499967" y="425386"/>
                </a:lnTo>
                <a:cubicBezTo>
                  <a:pt x="492252" y="426530"/>
                  <a:pt x="484537" y="427577"/>
                  <a:pt x="476726" y="428720"/>
                </a:cubicBezTo>
                <a:close/>
                <a:moveTo>
                  <a:pt x="523208" y="422053"/>
                </a:moveTo>
                <a:lnTo>
                  <a:pt x="521303" y="408527"/>
                </a:lnTo>
                <a:lnTo>
                  <a:pt x="544544" y="405194"/>
                </a:lnTo>
                <a:lnTo>
                  <a:pt x="546544" y="418719"/>
                </a:lnTo>
                <a:lnTo>
                  <a:pt x="523304" y="422053"/>
                </a:lnTo>
                <a:close/>
                <a:moveTo>
                  <a:pt x="569785" y="415290"/>
                </a:moveTo>
                <a:lnTo>
                  <a:pt x="567690" y="401765"/>
                </a:lnTo>
                <a:cubicBezTo>
                  <a:pt x="575405" y="400621"/>
                  <a:pt x="583121" y="399383"/>
                  <a:pt x="590740" y="398050"/>
                </a:cubicBezTo>
                <a:lnTo>
                  <a:pt x="593026" y="411575"/>
                </a:lnTo>
                <a:cubicBezTo>
                  <a:pt x="585311" y="412909"/>
                  <a:pt x="577501" y="414147"/>
                  <a:pt x="569785" y="415290"/>
                </a:cubicBezTo>
                <a:close/>
                <a:moveTo>
                  <a:pt x="616267" y="407480"/>
                </a:moveTo>
                <a:lnTo>
                  <a:pt x="613696" y="394049"/>
                </a:lnTo>
                <a:cubicBezTo>
                  <a:pt x="621316" y="392621"/>
                  <a:pt x="628936" y="391096"/>
                  <a:pt x="636556" y="389477"/>
                </a:cubicBezTo>
                <a:lnTo>
                  <a:pt x="639413" y="402908"/>
                </a:lnTo>
                <a:cubicBezTo>
                  <a:pt x="631698" y="404527"/>
                  <a:pt x="623983" y="406146"/>
                  <a:pt x="616267" y="407575"/>
                </a:cubicBezTo>
                <a:close/>
                <a:moveTo>
                  <a:pt x="1625917" y="400240"/>
                </a:moveTo>
                <a:cubicBezTo>
                  <a:pt x="1622393" y="393287"/>
                  <a:pt x="1618869" y="386334"/>
                  <a:pt x="1615249" y="379381"/>
                </a:cubicBezTo>
                <a:lnTo>
                  <a:pt x="1627346" y="372999"/>
                </a:lnTo>
                <a:cubicBezTo>
                  <a:pt x="1630966" y="379952"/>
                  <a:pt x="1634585" y="387001"/>
                  <a:pt x="1638110" y="394049"/>
                </a:cubicBezTo>
                <a:lnTo>
                  <a:pt x="1625823" y="400145"/>
                </a:lnTo>
                <a:close/>
                <a:moveTo>
                  <a:pt x="662464" y="397383"/>
                </a:moveTo>
                <a:lnTo>
                  <a:pt x="659130" y="384048"/>
                </a:lnTo>
                <a:cubicBezTo>
                  <a:pt x="666655" y="382143"/>
                  <a:pt x="674084" y="380143"/>
                  <a:pt x="681514" y="378047"/>
                </a:cubicBezTo>
                <a:lnTo>
                  <a:pt x="685324" y="391192"/>
                </a:lnTo>
                <a:cubicBezTo>
                  <a:pt x="677799" y="393383"/>
                  <a:pt x="670084" y="395478"/>
                  <a:pt x="662464" y="397383"/>
                </a:cubicBezTo>
                <a:close/>
                <a:moveTo>
                  <a:pt x="708088" y="384143"/>
                </a:moveTo>
                <a:lnTo>
                  <a:pt x="703707" y="371189"/>
                </a:lnTo>
                <a:cubicBezTo>
                  <a:pt x="711041" y="368713"/>
                  <a:pt x="718280" y="366046"/>
                  <a:pt x="725424" y="363284"/>
                </a:cubicBezTo>
                <a:lnTo>
                  <a:pt x="730473" y="376047"/>
                </a:lnTo>
                <a:cubicBezTo>
                  <a:pt x="723138" y="379000"/>
                  <a:pt x="715613" y="381667"/>
                  <a:pt x="708088" y="384238"/>
                </a:cubicBezTo>
                <a:close/>
                <a:moveTo>
                  <a:pt x="752380" y="366522"/>
                </a:moveTo>
                <a:lnTo>
                  <a:pt x="746569" y="354140"/>
                </a:lnTo>
                <a:cubicBezTo>
                  <a:pt x="753618" y="350806"/>
                  <a:pt x="760571" y="347377"/>
                  <a:pt x="767144" y="343757"/>
                </a:cubicBezTo>
                <a:lnTo>
                  <a:pt x="773716" y="355759"/>
                </a:lnTo>
                <a:cubicBezTo>
                  <a:pt x="766858" y="359473"/>
                  <a:pt x="759714" y="363093"/>
                  <a:pt x="752380" y="366522"/>
                </a:cubicBezTo>
                <a:close/>
                <a:moveTo>
                  <a:pt x="1604296" y="358807"/>
                </a:moveTo>
                <a:cubicBezTo>
                  <a:pt x="1600581" y="351949"/>
                  <a:pt x="1596771" y="345186"/>
                  <a:pt x="1592866" y="338423"/>
                </a:cubicBezTo>
                <a:lnTo>
                  <a:pt x="1604772" y="331565"/>
                </a:lnTo>
                <a:cubicBezTo>
                  <a:pt x="1608677" y="338423"/>
                  <a:pt x="1612583" y="345281"/>
                  <a:pt x="1616298" y="352234"/>
                </a:cubicBezTo>
                <a:lnTo>
                  <a:pt x="1604296" y="358807"/>
                </a:lnTo>
                <a:close/>
                <a:moveTo>
                  <a:pt x="794385" y="343757"/>
                </a:moveTo>
                <a:lnTo>
                  <a:pt x="787051" y="332137"/>
                </a:lnTo>
                <a:cubicBezTo>
                  <a:pt x="792385" y="328708"/>
                  <a:pt x="797719" y="325184"/>
                  <a:pt x="802958" y="321373"/>
                </a:cubicBezTo>
                <a:lnTo>
                  <a:pt x="806006" y="319183"/>
                </a:lnTo>
                <a:lnTo>
                  <a:pt x="814102" y="330232"/>
                </a:lnTo>
                <a:lnTo>
                  <a:pt x="810863" y="332518"/>
                </a:lnTo>
                <a:cubicBezTo>
                  <a:pt x="805434" y="336423"/>
                  <a:pt x="799910" y="340138"/>
                  <a:pt x="794290" y="343662"/>
                </a:cubicBezTo>
                <a:close/>
                <a:moveTo>
                  <a:pt x="1580960" y="318325"/>
                </a:moveTo>
                <a:cubicBezTo>
                  <a:pt x="1576959" y="311658"/>
                  <a:pt x="1572863" y="305086"/>
                  <a:pt x="1568673" y="298513"/>
                </a:cubicBezTo>
                <a:lnTo>
                  <a:pt x="1580198" y="291179"/>
                </a:lnTo>
                <a:cubicBezTo>
                  <a:pt x="1584389" y="297847"/>
                  <a:pt x="1588580" y="304514"/>
                  <a:pt x="1592675" y="311277"/>
                </a:cubicBezTo>
                <a:lnTo>
                  <a:pt x="1580960" y="318325"/>
                </a:lnTo>
                <a:close/>
                <a:moveTo>
                  <a:pt x="832866" y="315373"/>
                </a:moveTo>
                <a:lnTo>
                  <a:pt x="824008" y="304895"/>
                </a:lnTo>
                <a:cubicBezTo>
                  <a:pt x="829723" y="300038"/>
                  <a:pt x="835533" y="294894"/>
                  <a:pt x="841153" y="289465"/>
                </a:cubicBezTo>
                <a:lnTo>
                  <a:pt x="850583" y="299371"/>
                </a:lnTo>
                <a:cubicBezTo>
                  <a:pt x="844677" y="304990"/>
                  <a:pt x="838676" y="310325"/>
                  <a:pt x="832771" y="315373"/>
                </a:cubicBezTo>
                <a:close/>
                <a:moveTo>
                  <a:pt x="867442" y="282607"/>
                </a:moveTo>
                <a:lnTo>
                  <a:pt x="857536" y="273177"/>
                </a:lnTo>
                <a:cubicBezTo>
                  <a:pt x="862870" y="267557"/>
                  <a:pt x="868108" y="261842"/>
                  <a:pt x="873252" y="256032"/>
                </a:cubicBezTo>
                <a:lnTo>
                  <a:pt x="883539" y="265081"/>
                </a:lnTo>
                <a:cubicBezTo>
                  <a:pt x="878300" y="270986"/>
                  <a:pt x="872966" y="276892"/>
                  <a:pt x="867442" y="282607"/>
                </a:cubicBezTo>
                <a:close/>
                <a:moveTo>
                  <a:pt x="1555909" y="278987"/>
                </a:moveTo>
                <a:cubicBezTo>
                  <a:pt x="1551527" y="272510"/>
                  <a:pt x="1547146" y="266129"/>
                  <a:pt x="1542574" y="259842"/>
                </a:cubicBezTo>
                <a:lnTo>
                  <a:pt x="1553718" y="251936"/>
                </a:lnTo>
                <a:cubicBezTo>
                  <a:pt x="1558290" y="258318"/>
                  <a:pt x="1562767" y="264890"/>
                  <a:pt x="1567244" y="271367"/>
                </a:cubicBezTo>
                <a:lnTo>
                  <a:pt x="1555909" y="278987"/>
                </a:lnTo>
                <a:close/>
                <a:moveTo>
                  <a:pt x="898969" y="247078"/>
                </a:moveTo>
                <a:lnTo>
                  <a:pt x="888492" y="238316"/>
                </a:lnTo>
                <a:cubicBezTo>
                  <a:pt x="893445" y="232315"/>
                  <a:pt x="898398" y="226314"/>
                  <a:pt x="903256" y="220218"/>
                </a:cubicBezTo>
                <a:lnTo>
                  <a:pt x="913924" y="228791"/>
                </a:lnTo>
                <a:cubicBezTo>
                  <a:pt x="908971" y="234982"/>
                  <a:pt x="904018" y="241078"/>
                  <a:pt x="898969" y="247078"/>
                </a:cubicBezTo>
                <a:close/>
                <a:moveTo>
                  <a:pt x="1528763" y="240983"/>
                </a:moveTo>
                <a:cubicBezTo>
                  <a:pt x="1524095" y="234791"/>
                  <a:pt x="1519238" y="228695"/>
                  <a:pt x="1514380" y="222599"/>
                </a:cubicBezTo>
                <a:lnTo>
                  <a:pt x="1525048" y="214027"/>
                </a:lnTo>
                <a:cubicBezTo>
                  <a:pt x="1530001" y="220218"/>
                  <a:pt x="1534858" y="226409"/>
                  <a:pt x="1539621" y="232696"/>
                </a:cubicBezTo>
                <a:lnTo>
                  <a:pt x="1528668" y="240983"/>
                </a:lnTo>
                <a:close/>
                <a:moveTo>
                  <a:pt x="928592" y="210407"/>
                </a:moveTo>
                <a:lnTo>
                  <a:pt x="917829" y="201930"/>
                </a:lnTo>
                <a:lnTo>
                  <a:pt x="932307" y="183451"/>
                </a:lnTo>
                <a:lnTo>
                  <a:pt x="943070" y="191929"/>
                </a:lnTo>
                <a:lnTo>
                  <a:pt x="928592" y="210407"/>
                </a:lnTo>
                <a:close/>
                <a:moveTo>
                  <a:pt x="1499521" y="204788"/>
                </a:moveTo>
                <a:cubicBezTo>
                  <a:pt x="1494473" y="198882"/>
                  <a:pt x="1489329" y="193072"/>
                  <a:pt x="1484091" y="187452"/>
                </a:cubicBezTo>
                <a:lnTo>
                  <a:pt x="1494187" y="178213"/>
                </a:lnTo>
                <a:cubicBezTo>
                  <a:pt x="1499521" y="184023"/>
                  <a:pt x="1504760" y="189928"/>
                  <a:pt x="1509998" y="195929"/>
                </a:cubicBezTo>
                <a:lnTo>
                  <a:pt x="1499616" y="204883"/>
                </a:lnTo>
                <a:close/>
                <a:moveTo>
                  <a:pt x="957644" y="173546"/>
                </a:moveTo>
                <a:lnTo>
                  <a:pt x="946976" y="164973"/>
                </a:lnTo>
                <a:cubicBezTo>
                  <a:pt x="951929" y="158877"/>
                  <a:pt x="956881" y="152686"/>
                  <a:pt x="961930" y="146685"/>
                </a:cubicBezTo>
                <a:lnTo>
                  <a:pt x="972503" y="155448"/>
                </a:lnTo>
                <a:cubicBezTo>
                  <a:pt x="967549" y="161449"/>
                  <a:pt x="962597" y="167449"/>
                  <a:pt x="957739" y="173546"/>
                </a:cubicBezTo>
                <a:close/>
                <a:moveTo>
                  <a:pt x="1467993" y="170593"/>
                </a:moveTo>
                <a:cubicBezTo>
                  <a:pt x="1462564" y="165068"/>
                  <a:pt x="1457039" y="159734"/>
                  <a:pt x="1451325" y="154400"/>
                </a:cubicBezTo>
                <a:lnTo>
                  <a:pt x="1460659" y="144399"/>
                </a:lnTo>
                <a:cubicBezTo>
                  <a:pt x="1466469" y="149828"/>
                  <a:pt x="1472089" y="155353"/>
                  <a:pt x="1477708" y="160972"/>
                </a:cubicBezTo>
                <a:lnTo>
                  <a:pt x="1467993" y="170593"/>
                </a:lnTo>
                <a:close/>
                <a:moveTo>
                  <a:pt x="1434179" y="138874"/>
                </a:moveTo>
                <a:cubicBezTo>
                  <a:pt x="1428369" y="133826"/>
                  <a:pt x="1422368" y="128873"/>
                  <a:pt x="1416367" y="124016"/>
                </a:cubicBezTo>
                <a:lnTo>
                  <a:pt x="1424940" y="113347"/>
                </a:lnTo>
                <a:cubicBezTo>
                  <a:pt x="1431132" y="118300"/>
                  <a:pt x="1437227" y="123349"/>
                  <a:pt x="1443133" y="128492"/>
                </a:cubicBezTo>
                <a:lnTo>
                  <a:pt x="1434179" y="138874"/>
                </a:lnTo>
                <a:close/>
                <a:moveTo>
                  <a:pt x="987552" y="137731"/>
                </a:moveTo>
                <a:lnTo>
                  <a:pt x="977265" y="128683"/>
                </a:lnTo>
                <a:lnTo>
                  <a:pt x="979456" y="126206"/>
                </a:lnTo>
                <a:cubicBezTo>
                  <a:pt x="983742" y="121348"/>
                  <a:pt x="988600" y="116396"/>
                  <a:pt x="993838" y="111347"/>
                </a:cubicBezTo>
                <a:lnTo>
                  <a:pt x="1003363" y="121158"/>
                </a:lnTo>
                <a:cubicBezTo>
                  <a:pt x="998410" y="126016"/>
                  <a:pt x="993838" y="130778"/>
                  <a:pt x="989743" y="135255"/>
                </a:cubicBezTo>
                <a:lnTo>
                  <a:pt x="987552" y="137731"/>
                </a:lnTo>
                <a:close/>
                <a:moveTo>
                  <a:pt x="1397984" y="109919"/>
                </a:moveTo>
                <a:cubicBezTo>
                  <a:pt x="1391793" y="105346"/>
                  <a:pt x="1385506" y="100965"/>
                  <a:pt x="1379030" y="96583"/>
                </a:cubicBezTo>
                <a:lnTo>
                  <a:pt x="1386649" y="85153"/>
                </a:lnTo>
                <a:cubicBezTo>
                  <a:pt x="1393222" y="89535"/>
                  <a:pt x="1399699" y="94107"/>
                  <a:pt x="1406081" y="98774"/>
                </a:cubicBezTo>
                <a:lnTo>
                  <a:pt x="1397984" y="109823"/>
                </a:lnTo>
                <a:close/>
                <a:moveTo>
                  <a:pt x="1020508" y="105632"/>
                </a:moveTo>
                <a:lnTo>
                  <a:pt x="1011650" y="95155"/>
                </a:lnTo>
                <a:cubicBezTo>
                  <a:pt x="1017556" y="90106"/>
                  <a:pt x="1023747" y="85153"/>
                  <a:pt x="1030224" y="80200"/>
                </a:cubicBezTo>
                <a:lnTo>
                  <a:pt x="1038511" y="91059"/>
                </a:lnTo>
                <a:cubicBezTo>
                  <a:pt x="1032225" y="95821"/>
                  <a:pt x="1026224" y="100679"/>
                  <a:pt x="1020508" y="105537"/>
                </a:cubicBezTo>
                <a:close/>
                <a:moveTo>
                  <a:pt x="1366743" y="88582"/>
                </a:moveTo>
                <a:lnTo>
                  <a:pt x="1346930" y="76009"/>
                </a:lnTo>
                <a:lnTo>
                  <a:pt x="1354265" y="64389"/>
                </a:lnTo>
                <a:lnTo>
                  <a:pt x="1374172" y="76962"/>
                </a:lnTo>
                <a:lnTo>
                  <a:pt x="1366838" y="88582"/>
                </a:lnTo>
                <a:close/>
                <a:moveTo>
                  <a:pt x="1057275" y="77533"/>
                </a:moveTo>
                <a:lnTo>
                  <a:pt x="1049465" y="66294"/>
                </a:lnTo>
                <a:cubicBezTo>
                  <a:pt x="1055942" y="61817"/>
                  <a:pt x="1062609" y="57436"/>
                  <a:pt x="1069372" y="53245"/>
                </a:cubicBezTo>
                <a:lnTo>
                  <a:pt x="1076611" y="64865"/>
                </a:lnTo>
                <a:cubicBezTo>
                  <a:pt x="1070039" y="68961"/>
                  <a:pt x="1063466" y="73247"/>
                  <a:pt x="1057180" y="77533"/>
                </a:cubicBezTo>
                <a:close/>
                <a:moveTo>
                  <a:pt x="1327023" y="63532"/>
                </a:moveTo>
                <a:lnTo>
                  <a:pt x="1307211" y="50959"/>
                </a:lnTo>
                <a:lnTo>
                  <a:pt x="1314545" y="39338"/>
                </a:lnTo>
                <a:lnTo>
                  <a:pt x="1334357" y="51911"/>
                </a:lnTo>
                <a:lnTo>
                  <a:pt x="1327023" y="63532"/>
                </a:lnTo>
                <a:close/>
                <a:moveTo>
                  <a:pt x="1096613" y="53054"/>
                </a:moveTo>
                <a:lnTo>
                  <a:pt x="1089946" y="41053"/>
                </a:lnTo>
                <a:cubicBezTo>
                  <a:pt x="1096899" y="37147"/>
                  <a:pt x="1103948" y="33433"/>
                  <a:pt x="1111091" y="30004"/>
                </a:cubicBezTo>
                <a:lnTo>
                  <a:pt x="1117092" y="42291"/>
                </a:lnTo>
                <a:cubicBezTo>
                  <a:pt x="1110234" y="45625"/>
                  <a:pt x="1103376" y="49244"/>
                  <a:pt x="1096613" y="53054"/>
                </a:cubicBezTo>
                <a:close/>
                <a:moveTo>
                  <a:pt x="1287304" y="38481"/>
                </a:moveTo>
                <a:lnTo>
                  <a:pt x="1267397" y="25908"/>
                </a:lnTo>
                <a:lnTo>
                  <a:pt x="1274731" y="14288"/>
                </a:lnTo>
                <a:lnTo>
                  <a:pt x="1294543" y="26860"/>
                </a:lnTo>
                <a:lnTo>
                  <a:pt x="1287208" y="38481"/>
                </a:lnTo>
                <a:close/>
                <a:moveTo>
                  <a:pt x="1138047" y="32861"/>
                </a:moveTo>
                <a:lnTo>
                  <a:pt x="1132809" y="20193"/>
                </a:lnTo>
                <a:cubicBezTo>
                  <a:pt x="1140428" y="17050"/>
                  <a:pt x="1147953" y="14192"/>
                  <a:pt x="1155287" y="11716"/>
                </a:cubicBezTo>
                <a:lnTo>
                  <a:pt x="1159669" y="24670"/>
                </a:lnTo>
                <a:cubicBezTo>
                  <a:pt x="1152715" y="27051"/>
                  <a:pt x="1145382" y="29718"/>
                  <a:pt x="1138143" y="32766"/>
                </a:cubicBezTo>
                <a:close/>
                <a:moveTo>
                  <a:pt x="1181576" y="18478"/>
                </a:moveTo>
                <a:lnTo>
                  <a:pt x="1178433" y="5144"/>
                </a:lnTo>
                <a:cubicBezTo>
                  <a:pt x="1186624" y="3239"/>
                  <a:pt x="1194721" y="1810"/>
                  <a:pt x="1202341" y="952"/>
                </a:cubicBezTo>
                <a:lnTo>
                  <a:pt x="1203865" y="14573"/>
                </a:lnTo>
                <a:cubicBezTo>
                  <a:pt x="1196721" y="15335"/>
                  <a:pt x="1189292" y="16669"/>
                  <a:pt x="1181576" y="18574"/>
                </a:cubicBezTo>
                <a:close/>
                <a:moveTo>
                  <a:pt x="1247870" y="17145"/>
                </a:moveTo>
                <a:cubicBezTo>
                  <a:pt x="1241203" y="15240"/>
                  <a:pt x="1233964" y="14097"/>
                  <a:pt x="1226249" y="13716"/>
                </a:cubicBezTo>
                <a:lnTo>
                  <a:pt x="1226916" y="0"/>
                </a:lnTo>
                <a:cubicBezTo>
                  <a:pt x="1235678" y="476"/>
                  <a:pt x="1243965" y="1810"/>
                  <a:pt x="1251585" y="4000"/>
                </a:cubicBezTo>
                <a:lnTo>
                  <a:pt x="1247775" y="17145"/>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 name="Google Shape;308;p41"/>
          <p:cNvSpPr/>
          <p:nvPr/>
        </p:nvSpPr>
        <p:spPr>
          <a:xfrm rot="3612600">
            <a:off x="7046865" y="2121225"/>
            <a:ext cx="2013025" cy="3594152"/>
          </a:xfrm>
          <a:custGeom>
            <a:avLst/>
            <a:gdLst>
              <a:gd name="textAreaLeft" fmla="*/ 0 w 3224880"/>
              <a:gd name="textAreaRight" fmla="*/ 3225240 w 3224880"/>
              <a:gd name="textAreaTop" fmla="*/ 0 h 5294880"/>
              <a:gd name="textAreaBottom" fmla="*/ 5295240 h 5294880"/>
            </a:gdLst>
            <a:ahLst/>
            <a:cxnLst/>
            <a:rect l="textAreaLeft" t="textAreaTop" r="textAreaRight" b="textAreaBottom"/>
            <a:pathLst>
              <a:path w="886486" h="1382285">
                <a:moveTo>
                  <a:pt x="690045" y="38454"/>
                </a:moveTo>
                <a:cubicBezTo>
                  <a:pt x="532787" y="-42413"/>
                  <a:pt x="326761" y="11403"/>
                  <a:pt x="200936" y="133323"/>
                </a:cubicBezTo>
                <a:cubicBezTo>
                  <a:pt x="75110" y="255148"/>
                  <a:pt x="18818" y="430503"/>
                  <a:pt x="4054" y="602048"/>
                </a:cubicBezTo>
                <a:cubicBezTo>
                  <a:pt x="-10900" y="775689"/>
                  <a:pt x="13960" y="956759"/>
                  <a:pt x="104733" y="1107254"/>
                </a:cubicBezTo>
                <a:cubicBezTo>
                  <a:pt x="195506" y="1257749"/>
                  <a:pt x="358860" y="1372907"/>
                  <a:pt x="538883" y="1381765"/>
                </a:cubicBezTo>
                <a:cubicBezTo>
                  <a:pt x="639372" y="1386718"/>
                  <a:pt x="744718" y="1356428"/>
                  <a:pt x="814346" y="1286134"/>
                </a:cubicBezTo>
                <a:cubicBezTo>
                  <a:pt x="883974" y="1215839"/>
                  <a:pt x="909691" y="1102968"/>
                  <a:pt x="862447" y="1017053"/>
                </a:cubicBezTo>
                <a:cubicBezTo>
                  <a:pt x="823109" y="945710"/>
                  <a:pt x="743480" y="903229"/>
                  <a:pt x="696426" y="836363"/>
                </a:cubicBezTo>
                <a:cubicBezTo>
                  <a:pt x="642229" y="759306"/>
                  <a:pt x="639372" y="651483"/>
                  <a:pt x="689378" y="571759"/>
                </a:cubicBezTo>
                <a:cubicBezTo>
                  <a:pt x="713952" y="532611"/>
                  <a:pt x="749290" y="500893"/>
                  <a:pt x="776246" y="463174"/>
                </a:cubicBezTo>
                <a:cubicBezTo>
                  <a:pt x="869400" y="332777"/>
                  <a:pt x="845493" y="118083"/>
                  <a:pt x="690045" y="38264"/>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 name="Google Shape;309;p41"/>
          <p:cNvSpPr/>
          <p:nvPr/>
        </p:nvSpPr>
        <p:spPr>
          <a:xfrm rot="7168200">
            <a:off x="630000" y="3826080"/>
            <a:ext cx="694440" cy="1544040"/>
          </a:xfrm>
          <a:custGeom>
            <a:avLst/>
            <a:gdLst>
              <a:gd name="textAreaLeft" fmla="*/ 0 w 694440"/>
              <a:gd name="textAreaRight" fmla="*/ 694800 w 694440"/>
              <a:gd name="textAreaTop" fmla="*/ 0 h 1544040"/>
              <a:gd name="textAreaBottom" fmla="*/ 1544400 h 1544040"/>
            </a:gdLst>
            <a:ahLst/>
            <a:cxnLst/>
            <a:rect l="textAreaLeft" t="textAreaTop" r="textAreaRight" b="textAreaBottom"/>
            <a:pathLst>
              <a:path w="303148" h="673968">
                <a:moveTo>
                  <a:pt x="6276" y="41516"/>
                </a:moveTo>
                <a:cubicBezTo>
                  <a:pt x="-13726" y="87903"/>
                  <a:pt x="18278" y="138576"/>
                  <a:pt x="43519" y="182296"/>
                </a:cubicBezTo>
                <a:cubicBezTo>
                  <a:pt x="93620" y="269164"/>
                  <a:pt x="120957" y="368890"/>
                  <a:pt x="122290" y="469093"/>
                </a:cubicBezTo>
                <a:cubicBezTo>
                  <a:pt x="122862" y="513861"/>
                  <a:pt x="118576" y="560057"/>
                  <a:pt x="133530" y="602348"/>
                </a:cubicBezTo>
                <a:cubicBezTo>
                  <a:pt x="148484" y="644544"/>
                  <a:pt x="190775" y="681787"/>
                  <a:pt x="234590" y="672547"/>
                </a:cubicBezTo>
                <a:cubicBezTo>
                  <a:pt x="266213" y="665880"/>
                  <a:pt x="289264" y="636829"/>
                  <a:pt x="297836" y="605682"/>
                </a:cubicBezTo>
                <a:cubicBezTo>
                  <a:pt x="306409" y="574535"/>
                  <a:pt x="303075" y="541483"/>
                  <a:pt x="298503" y="509479"/>
                </a:cubicBezTo>
                <a:cubicBezTo>
                  <a:pt x="279358" y="373462"/>
                  <a:pt x="237067" y="247923"/>
                  <a:pt x="187346" y="120669"/>
                </a:cubicBezTo>
                <a:cubicBezTo>
                  <a:pt x="173630" y="85522"/>
                  <a:pt x="166201" y="50470"/>
                  <a:pt x="136387" y="25228"/>
                </a:cubicBezTo>
                <a:cubicBezTo>
                  <a:pt x="96859" y="-8300"/>
                  <a:pt x="29993" y="-13634"/>
                  <a:pt x="6181" y="416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Google Shape;517;p55"/>
          <p:cNvSpPr/>
          <p:nvPr/>
        </p:nvSpPr>
        <p:spPr>
          <a:xfrm>
            <a:off x="4182480" y="417960"/>
            <a:ext cx="5873040" cy="4307040"/>
          </a:xfrm>
          <a:prstGeom prst="ellipse">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280" name="PlaceHolder 1"/>
          <p:cNvSpPr>
            <a:spLocks noGrp="1"/>
          </p:cNvSpPr>
          <p:nvPr>
            <p:ph type="title"/>
          </p:nvPr>
        </p:nvSpPr>
        <p:spPr>
          <a:xfrm>
            <a:off x="723960" y="1066680"/>
            <a:ext cx="2990520" cy="18093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500" b="0" strike="noStrike" spc="-1">
                <a:solidFill>
                  <a:schemeClr val="lt1"/>
                </a:solidFill>
                <a:latin typeface="Caveat Brush"/>
                <a:ea typeface="Caveat Brush"/>
              </a:rPr>
              <a:t>Home screen design</a:t>
            </a:r>
            <a:endParaRPr lang="fr-FR" sz="3500" b="0" strike="noStrike" spc="-1">
              <a:solidFill>
                <a:schemeClr val="dk1"/>
              </a:solidFill>
              <a:latin typeface="Arial"/>
            </a:endParaRPr>
          </a:p>
        </p:txBody>
      </p:sp>
      <p:sp>
        <p:nvSpPr>
          <p:cNvPr id="281" name="PlaceHolder 2"/>
          <p:cNvSpPr>
            <a:spLocks noGrp="1"/>
          </p:cNvSpPr>
          <p:nvPr>
            <p:ph type="subTitle"/>
          </p:nvPr>
        </p:nvSpPr>
        <p:spPr>
          <a:xfrm>
            <a:off x="723960" y="2952720"/>
            <a:ext cx="2990520" cy="1114200"/>
          </a:xfrm>
          <a:prstGeom prst="rect">
            <a:avLst/>
          </a:prstGeom>
          <a:noFill/>
          <a:ln w="0">
            <a:noFill/>
          </a:ln>
        </p:spPr>
        <p:txBody>
          <a:bodyPr lIns="91440" tIns="91440" rIns="91440" bIns="91440" anchor="t">
            <a:normAutofit fontScale="80696" lnSpcReduction="20000"/>
          </a:bodyPr>
          <a:lstStyle/>
          <a:p>
            <a:pPr indent="0">
              <a:lnSpc>
                <a:spcPct val="100000"/>
              </a:lnSpc>
              <a:spcAft>
                <a:spcPts val="1599"/>
              </a:spcAft>
              <a:buNone/>
              <a:tabLst>
                <a:tab pos="0" algn="l"/>
              </a:tabLst>
            </a:pPr>
            <a:r>
              <a:rPr lang="en" sz="1400" b="0" strike="noStrike" spc="-1">
                <a:solidFill>
                  <a:schemeClr val="lt1"/>
                </a:solidFill>
                <a:latin typeface="Albert Sans"/>
                <a:ea typeface="Albert Sans"/>
              </a:rPr>
              <a:t>The home screen design will prioritize user experience by offering a clean layout with easy navigation. Users will see a summary of their recent emails, alerts for potential scams, and quick access buttons to analyze new emails or messages. The design will be user-friendly to ensure accessibility for all demographics.</a:t>
            </a:r>
            <a:endParaRPr lang="en-US" sz="1400" b="0" strike="noStrike" spc="-1">
              <a:solidFill>
                <a:srgbClr val="000000"/>
              </a:solidFill>
              <a:latin typeface="OpenSymbol"/>
            </a:endParaRPr>
          </a:p>
        </p:txBody>
      </p:sp>
      <p:sp>
        <p:nvSpPr>
          <p:cNvPr id="282" name="Google Shape;520;p55"/>
          <p:cNvSpPr/>
          <p:nvPr/>
        </p:nvSpPr>
        <p:spPr>
          <a:xfrm rot="2200200">
            <a:off x="4473720" y="3559320"/>
            <a:ext cx="1180080" cy="1366560"/>
          </a:xfrm>
          <a:custGeom>
            <a:avLst/>
            <a:gdLst>
              <a:gd name="textAreaLeft" fmla="*/ 0 w 1180080"/>
              <a:gd name="textAreaRight" fmla="*/ 1180440 w 1180080"/>
              <a:gd name="textAreaTop" fmla="*/ 0 h 1366560"/>
              <a:gd name="textAreaBottom" fmla="*/ 1366920 h 1366560"/>
            </a:gdLst>
            <a:ahLst/>
            <a:cxnLst/>
            <a:rect l="textAreaLeft" t="textAreaTop" r="textAreaRight" b="textAreaBottom"/>
            <a:pathLst>
              <a:path w="1075931" h="1245984">
                <a:moveTo>
                  <a:pt x="928294" y="352444"/>
                </a:moveTo>
                <a:cubicBezTo>
                  <a:pt x="982968" y="292056"/>
                  <a:pt x="1032403" y="226714"/>
                  <a:pt x="1075932" y="157563"/>
                </a:cubicBezTo>
                <a:cubicBezTo>
                  <a:pt x="986587" y="92888"/>
                  <a:pt x="880193" y="58122"/>
                  <a:pt x="773894" y="31262"/>
                </a:cubicBezTo>
                <a:cubicBezTo>
                  <a:pt x="694170" y="11164"/>
                  <a:pt x="612255" y="-5029"/>
                  <a:pt x="530435" y="1448"/>
                </a:cubicBezTo>
                <a:cubicBezTo>
                  <a:pt x="390322" y="12592"/>
                  <a:pt x="260211" y="91079"/>
                  <a:pt x="167152" y="198901"/>
                </a:cubicBezTo>
                <a:cubicBezTo>
                  <a:pt x="29325" y="358540"/>
                  <a:pt x="-31349" y="586759"/>
                  <a:pt x="15799" y="794309"/>
                </a:cubicBezTo>
                <a:cubicBezTo>
                  <a:pt x="62948" y="1001764"/>
                  <a:pt x="219444" y="1181405"/>
                  <a:pt x="417659" y="1245985"/>
                </a:cubicBezTo>
                <a:cubicBezTo>
                  <a:pt x="472523" y="1153592"/>
                  <a:pt x="527387" y="1061105"/>
                  <a:pt x="582251" y="968712"/>
                </a:cubicBezTo>
                <a:cubicBezTo>
                  <a:pt x="460807" y="931755"/>
                  <a:pt x="350794" y="844792"/>
                  <a:pt x="301930" y="725063"/>
                </a:cubicBezTo>
                <a:cubicBezTo>
                  <a:pt x="253067" y="605429"/>
                  <a:pt x="274594" y="454171"/>
                  <a:pt x="367367" y="365779"/>
                </a:cubicBezTo>
                <a:cubicBezTo>
                  <a:pt x="436900" y="299485"/>
                  <a:pt x="537007" y="274244"/>
                  <a:pt x="631876" y="280912"/>
                </a:cubicBezTo>
                <a:cubicBezTo>
                  <a:pt x="726650" y="287579"/>
                  <a:pt x="817328" y="323107"/>
                  <a:pt x="928199" y="35254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3" name="Google Shape;521;p55"/>
          <p:cNvSpPr/>
          <p:nvPr/>
        </p:nvSpPr>
        <p:spPr>
          <a:xfrm rot="5400000">
            <a:off x="5965920" y="-329760"/>
            <a:ext cx="1393920" cy="1229040"/>
          </a:xfrm>
          <a:custGeom>
            <a:avLst/>
            <a:gdLst>
              <a:gd name="textAreaLeft" fmla="*/ 0 w 1393920"/>
              <a:gd name="textAreaRight" fmla="*/ 1394280 w 1393920"/>
              <a:gd name="textAreaTop" fmla="*/ 0 h 1229040"/>
              <a:gd name="textAreaBottom" fmla="*/ 1229400 h 1229040"/>
            </a:gdLst>
            <a:ahLst/>
            <a:cxnLst/>
            <a:rect l="textAreaLeft" t="textAreaTop" r="textAreaRight" b="textAreaBottom"/>
            <a:pathLst>
              <a:path w="579097" h="510716">
                <a:moveTo>
                  <a:pt x="210945" y="39399"/>
                </a:moveTo>
                <a:cubicBezTo>
                  <a:pt x="111789" y="86929"/>
                  <a:pt x="35780" y="180083"/>
                  <a:pt x="9110" y="286668"/>
                </a:cubicBezTo>
                <a:cubicBezTo>
                  <a:pt x="-1749" y="330102"/>
                  <a:pt x="-4606" y="376870"/>
                  <a:pt x="10062" y="419161"/>
                </a:cubicBezTo>
                <a:cubicBezTo>
                  <a:pt x="24731" y="461452"/>
                  <a:pt x="59211" y="498504"/>
                  <a:pt x="102931" y="508124"/>
                </a:cubicBezTo>
                <a:cubicBezTo>
                  <a:pt x="170749" y="522983"/>
                  <a:pt x="234662" y="471453"/>
                  <a:pt x="278572" y="417827"/>
                </a:cubicBezTo>
                <a:cubicBezTo>
                  <a:pt x="322577" y="364106"/>
                  <a:pt x="363630" y="301051"/>
                  <a:pt x="429257" y="278476"/>
                </a:cubicBezTo>
                <a:cubicBezTo>
                  <a:pt x="453546" y="270094"/>
                  <a:pt x="479740" y="267999"/>
                  <a:pt x="503552" y="258188"/>
                </a:cubicBezTo>
                <a:cubicBezTo>
                  <a:pt x="589944" y="222469"/>
                  <a:pt x="606708" y="90548"/>
                  <a:pt x="530508" y="36541"/>
                </a:cubicBezTo>
                <a:cubicBezTo>
                  <a:pt x="446974" y="-22609"/>
                  <a:pt x="295907" y="-1273"/>
                  <a:pt x="211040" y="3939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Google Shape;303;p41"/>
          <p:cNvSpPr/>
          <p:nvPr/>
        </p:nvSpPr>
        <p:spPr>
          <a:xfrm rot="8381400">
            <a:off x="-1058040" y="-644400"/>
            <a:ext cx="4253040" cy="3456000"/>
          </a:xfrm>
          <a:custGeom>
            <a:avLst/>
            <a:gdLst>
              <a:gd name="textAreaLeft" fmla="*/ 0 w 4253040"/>
              <a:gd name="textAreaRight" fmla="*/ 4253400 w 4253040"/>
              <a:gd name="textAreaTop" fmla="*/ 0 h 3456000"/>
              <a:gd name="textAreaBottom" fmla="*/ 3456360 h 3456000"/>
            </a:gdLst>
            <a:ahLst/>
            <a:cxnLst/>
            <a:rect l="textAreaLeft" t="textAreaTop" r="textAreaRight" b="textAreaBottom"/>
            <a:pathLst>
              <a:path w="1930774" h="1568974">
                <a:moveTo>
                  <a:pt x="11419" y="1021325"/>
                </a:moveTo>
                <a:cubicBezTo>
                  <a:pt x="-43064" y="785677"/>
                  <a:pt x="102383" y="500975"/>
                  <a:pt x="341841" y="467542"/>
                </a:cubicBezTo>
                <a:cubicBezTo>
                  <a:pt x="471953" y="449445"/>
                  <a:pt x="607398" y="503166"/>
                  <a:pt x="733985" y="467923"/>
                </a:cubicBezTo>
                <a:cubicBezTo>
                  <a:pt x="949917" y="407820"/>
                  <a:pt x="1030689" y="127690"/>
                  <a:pt x="1233477" y="32154"/>
                </a:cubicBezTo>
                <a:cubicBezTo>
                  <a:pt x="1407689" y="-49951"/>
                  <a:pt x="1623621" y="34726"/>
                  <a:pt x="1752113" y="178268"/>
                </a:cubicBezTo>
                <a:cubicBezTo>
                  <a:pt x="1937755" y="385627"/>
                  <a:pt x="1978236" y="702714"/>
                  <a:pt x="1875843" y="961509"/>
                </a:cubicBezTo>
                <a:cubicBezTo>
                  <a:pt x="1773449" y="1220303"/>
                  <a:pt x="1541610" y="1417661"/>
                  <a:pt x="1277577" y="1505672"/>
                </a:cubicBezTo>
                <a:cubicBezTo>
                  <a:pt x="832950" y="1653786"/>
                  <a:pt x="136482" y="1561298"/>
                  <a:pt x="11514" y="102123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5" name="PlaceHolder 1"/>
          <p:cNvSpPr>
            <a:spLocks noGrp="1"/>
          </p:cNvSpPr>
          <p:nvPr>
            <p:ph type="title"/>
          </p:nvPr>
        </p:nvSpPr>
        <p:spPr>
          <a:xfrm>
            <a:off x="2133720" y="1457280"/>
            <a:ext cx="4876560" cy="1456920"/>
          </a:xfrm>
          <a:prstGeom prst="rect">
            <a:avLst/>
          </a:prstGeom>
          <a:noFill/>
          <a:ln w="0">
            <a:noFill/>
          </a:ln>
        </p:spPr>
        <p:txBody>
          <a:bodyPr lIns="91440" tIns="91440" rIns="91440" bIns="91440" anchor="b">
            <a:normAutofit fontScale="57598"/>
          </a:bodyPr>
          <a:lstStyle/>
          <a:p>
            <a:pPr indent="0" algn="ctr">
              <a:lnSpc>
                <a:spcPct val="100000"/>
              </a:lnSpc>
              <a:buNone/>
              <a:tabLst>
                <a:tab pos="0" algn="l"/>
              </a:tabLst>
            </a:pPr>
            <a:r>
              <a:rPr lang="en" sz="9600" b="0" strike="noStrike" spc="-1">
                <a:solidFill>
                  <a:schemeClr val="accent1"/>
                </a:solidFill>
                <a:latin typeface="Caveat Brush"/>
                <a:ea typeface="Caveat Brush"/>
              </a:rPr>
              <a:t>Analysis interface</a:t>
            </a:r>
            <a:endParaRPr lang="fr-FR" sz="9600" b="0" strike="noStrike" spc="-1">
              <a:solidFill>
                <a:schemeClr val="dk1"/>
              </a:solidFill>
              <a:latin typeface="Arial"/>
            </a:endParaRPr>
          </a:p>
        </p:txBody>
      </p:sp>
      <p:sp>
        <p:nvSpPr>
          <p:cNvPr id="286" name="PlaceHolder 2"/>
          <p:cNvSpPr>
            <a:spLocks noGrp="1"/>
          </p:cNvSpPr>
          <p:nvPr>
            <p:ph type="subTitle"/>
          </p:nvPr>
        </p:nvSpPr>
        <p:spPr>
          <a:xfrm>
            <a:off x="2133720" y="3009960"/>
            <a:ext cx="4876560" cy="666360"/>
          </a:xfrm>
          <a:prstGeom prst="rect">
            <a:avLst/>
          </a:prstGeom>
          <a:noFill/>
          <a:ln w="0">
            <a:noFill/>
          </a:ln>
        </p:spPr>
        <p:txBody>
          <a:bodyPr lIns="91440" tIns="91440" rIns="91440" bIns="91440" anchor="t">
            <a:normAutofit fontScale="61923" lnSpcReduction="20000"/>
          </a:bodyPr>
          <a:lstStyle/>
          <a:p>
            <a:pPr indent="0" algn="ctr">
              <a:lnSpc>
                <a:spcPct val="100000"/>
              </a:lnSpc>
              <a:buNone/>
              <a:tabLst>
                <a:tab pos="0" algn="l"/>
              </a:tabLst>
            </a:pPr>
            <a:r>
              <a:rPr lang="en" sz="1600" b="0" strike="noStrike" spc="-1">
                <a:solidFill>
                  <a:schemeClr val="accent1"/>
                </a:solidFill>
                <a:latin typeface="Albert Sans"/>
                <a:ea typeface="Albert Sans"/>
              </a:rPr>
              <a:t>The analysis interface will provide detailed insights into each email's legitimacy. Users can see a breakdown of the analysis process, including results from risk assessments and suggestions for how to handle suspicious messages. A simple and intuitive design will facilitate ease of use, encouraging user engagement.</a:t>
            </a:r>
            <a:endParaRPr lang="en-US" sz="1600" b="0" strike="noStrike" spc="-1">
              <a:solidFill>
                <a:srgbClr val="FFFFFF"/>
              </a:solidFill>
              <a:latin typeface="OpenSymbol"/>
            </a:endParaRPr>
          </a:p>
        </p:txBody>
      </p:sp>
      <p:sp>
        <p:nvSpPr>
          <p:cNvPr id="287" name="Google Shape;306;p41"/>
          <p:cNvSpPr/>
          <p:nvPr/>
        </p:nvSpPr>
        <p:spPr>
          <a:xfrm rot="2532600">
            <a:off x="3353040" y="327960"/>
            <a:ext cx="736560" cy="649440"/>
          </a:xfrm>
          <a:custGeom>
            <a:avLst/>
            <a:gdLst>
              <a:gd name="textAreaLeft" fmla="*/ 0 w 736560"/>
              <a:gd name="textAreaRight" fmla="*/ 736920 w 736560"/>
              <a:gd name="textAreaTop" fmla="*/ 0 h 649440"/>
              <a:gd name="textAreaBottom" fmla="*/ 649800 h 649440"/>
            </a:gdLst>
            <a:ahLst/>
            <a:cxnLst/>
            <a:rect l="textAreaLeft" t="textAreaTop" r="textAreaRight" b="textAreaBottom"/>
            <a:pathLst>
              <a:path w="579097" h="510716">
                <a:moveTo>
                  <a:pt x="210945" y="39399"/>
                </a:moveTo>
                <a:cubicBezTo>
                  <a:pt x="111789" y="86929"/>
                  <a:pt x="35780" y="180083"/>
                  <a:pt x="9110" y="286668"/>
                </a:cubicBezTo>
                <a:cubicBezTo>
                  <a:pt x="-1749" y="330102"/>
                  <a:pt x="-4606" y="376870"/>
                  <a:pt x="10062" y="419161"/>
                </a:cubicBezTo>
                <a:cubicBezTo>
                  <a:pt x="24731" y="461452"/>
                  <a:pt x="59211" y="498504"/>
                  <a:pt x="102931" y="508124"/>
                </a:cubicBezTo>
                <a:cubicBezTo>
                  <a:pt x="170749" y="522983"/>
                  <a:pt x="234662" y="471453"/>
                  <a:pt x="278572" y="417827"/>
                </a:cubicBezTo>
                <a:cubicBezTo>
                  <a:pt x="322577" y="364106"/>
                  <a:pt x="363630" y="301051"/>
                  <a:pt x="429257" y="278476"/>
                </a:cubicBezTo>
                <a:cubicBezTo>
                  <a:pt x="453546" y="270094"/>
                  <a:pt x="479740" y="267999"/>
                  <a:pt x="503552" y="258188"/>
                </a:cubicBezTo>
                <a:cubicBezTo>
                  <a:pt x="589944" y="222469"/>
                  <a:pt x="606708" y="90548"/>
                  <a:pt x="530508" y="36541"/>
                </a:cubicBezTo>
                <a:cubicBezTo>
                  <a:pt x="446974" y="-22609"/>
                  <a:pt x="295907" y="-1273"/>
                  <a:pt x="211040" y="39399"/>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8" name="Google Shape;307;p41"/>
          <p:cNvSpPr/>
          <p:nvPr/>
        </p:nvSpPr>
        <p:spPr>
          <a:xfrm rot="9907200">
            <a:off x="1063800" y="-408600"/>
            <a:ext cx="2714760" cy="2418840"/>
          </a:xfrm>
          <a:custGeom>
            <a:avLst/>
            <a:gdLst>
              <a:gd name="textAreaLeft" fmla="*/ 0 w 2714760"/>
              <a:gd name="textAreaRight" fmla="*/ 2715120 w 2714760"/>
              <a:gd name="textAreaTop" fmla="*/ 0 h 2418840"/>
              <a:gd name="textAreaBottom" fmla="*/ 2419200 h 2418840"/>
            </a:gdLst>
            <a:ahLst/>
            <a:cxnLst/>
            <a:rect l="textAreaLeft" t="textAreaTop" r="textAreaRight" b="textAreaBottom"/>
            <a:pathLst>
              <a:path w="1776031" h="1582483">
                <a:moveTo>
                  <a:pt x="804196" y="1582484"/>
                </a:moveTo>
                <a:lnTo>
                  <a:pt x="804196" y="1568768"/>
                </a:lnTo>
                <a:cubicBezTo>
                  <a:pt x="811911" y="1568768"/>
                  <a:pt x="819722" y="1568768"/>
                  <a:pt x="827532" y="1568482"/>
                </a:cubicBezTo>
                <a:lnTo>
                  <a:pt x="827818" y="1582198"/>
                </a:lnTo>
                <a:cubicBezTo>
                  <a:pt x="819912" y="1582388"/>
                  <a:pt x="812101" y="1582484"/>
                  <a:pt x="804196" y="1582484"/>
                </a:cubicBezTo>
                <a:close/>
                <a:moveTo>
                  <a:pt x="780574" y="1582293"/>
                </a:moveTo>
                <a:cubicBezTo>
                  <a:pt x="772668" y="1582103"/>
                  <a:pt x="764858" y="1581912"/>
                  <a:pt x="756952" y="1581531"/>
                </a:cubicBezTo>
                <a:lnTo>
                  <a:pt x="757523" y="1567815"/>
                </a:lnTo>
                <a:cubicBezTo>
                  <a:pt x="765334" y="1568101"/>
                  <a:pt x="773049" y="1568387"/>
                  <a:pt x="780860" y="1568577"/>
                </a:cubicBezTo>
                <a:lnTo>
                  <a:pt x="780574" y="1582293"/>
                </a:lnTo>
                <a:close/>
                <a:moveTo>
                  <a:pt x="851440" y="1581531"/>
                </a:moveTo>
                <a:lnTo>
                  <a:pt x="850868" y="1567815"/>
                </a:lnTo>
                <a:cubicBezTo>
                  <a:pt x="858679" y="1567529"/>
                  <a:pt x="866394" y="1567053"/>
                  <a:pt x="874205" y="1566577"/>
                </a:cubicBezTo>
                <a:lnTo>
                  <a:pt x="875062" y="1580293"/>
                </a:lnTo>
                <a:cubicBezTo>
                  <a:pt x="867156" y="1580769"/>
                  <a:pt x="859346" y="1581150"/>
                  <a:pt x="851440" y="1581531"/>
                </a:cubicBezTo>
                <a:close/>
                <a:moveTo>
                  <a:pt x="733330" y="1580293"/>
                </a:moveTo>
                <a:cubicBezTo>
                  <a:pt x="725424" y="1579817"/>
                  <a:pt x="717613" y="1579150"/>
                  <a:pt x="709708" y="1578483"/>
                </a:cubicBezTo>
                <a:lnTo>
                  <a:pt x="710851" y="1564862"/>
                </a:lnTo>
                <a:cubicBezTo>
                  <a:pt x="718566" y="1565529"/>
                  <a:pt x="726376" y="1566101"/>
                  <a:pt x="734092" y="1566577"/>
                </a:cubicBezTo>
                <a:lnTo>
                  <a:pt x="733235" y="1580293"/>
                </a:lnTo>
                <a:close/>
                <a:moveTo>
                  <a:pt x="898588" y="1578578"/>
                </a:moveTo>
                <a:lnTo>
                  <a:pt x="897446" y="1564958"/>
                </a:lnTo>
                <a:cubicBezTo>
                  <a:pt x="905161" y="1564291"/>
                  <a:pt x="912971" y="1563624"/>
                  <a:pt x="920687" y="1562862"/>
                </a:cubicBezTo>
                <a:lnTo>
                  <a:pt x="922020" y="1576483"/>
                </a:lnTo>
                <a:cubicBezTo>
                  <a:pt x="914210" y="1577245"/>
                  <a:pt x="906304" y="1578007"/>
                  <a:pt x="898493" y="1578578"/>
                </a:cubicBezTo>
                <a:close/>
                <a:moveTo>
                  <a:pt x="686276" y="1576197"/>
                </a:moveTo>
                <a:cubicBezTo>
                  <a:pt x="678466" y="1575340"/>
                  <a:pt x="670655" y="1574387"/>
                  <a:pt x="662749" y="1573339"/>
                </a:cubicBezTo>
                <a:lnTo>
                  <a:pt x="664559" y="1559719"/>
                </a:lnTo>
                <a:cubicBezTo>
                  <a:pt x="672274" y="1560767"/>
                  <a:pt x="679990" y="1561719"/>
                  <a:pt x="687705" y="1562576"/>
                </a:cubicBezTo>
                <a:lnTo>
                  <a:pt x="686181" y="1576197"/>
                </a:lnTo>
                <a:close/>
                <a:moveTo>
                  <a:pt x="945547" y="1573911"/>
                </a:moveTo>
                <a:lnTo>
                  <a:pt x="943928" y="1560290"/>
                </a:lnTo>
                <a:cubicBezTo>
                  <a:pt x="951643" y="1559338"/>
                  <a:pt x="959358" y="1558385"/>
                  <a:pt x="967073" y="1557338"/>
                </a:cubicBezTo>
                <a:lnTo>
                  <a:pt x="968978" y="1570958"/>
                </a:lnTo>
                <a:cubicBezTo>
                  <a:pt x="961168" y="1572006"/>
                  <a:pt x="953357" y="1573054"/>
                  <a:pt x="945547" y="1573911"/>
                </a:cubicBezTo>
                <a:close/>
                <a:moveTo>
                  <a:pt x="639318" y="1569815"/>
                </a:moveTo>
                <a:cubicBezTo>
                  <a:pt x="631508" y="1568577"/>
                  <a:pt x="623792" y="1567243"/>
                  <a:pt x="615982" y="1565815"/>
                </a:cubicBezTo>
                <a:lnTo>
                  <a:pt x="618459" y="1552385"/>
                </a:lnTo>
                <a:cubicBezTo>
                  <a:pt x="626078" y="1553813"/>
                  <a:pt x="633794" y="1555147"/>
                  <a:pt x="641413" y="1556385"/>
                </a:cubicBezTo>
                <a:lnTo>
                  <a:pt x="639223" y="1569910"/>
                </a:lnTo>
                <a:close/>
                <a:moveTo>
                  <a:pt x="992315" y="1567529"/>
                </a:moveTo>
                <a:lnTo>
                  <a:pt x="990219" y="1554004"/>
                </a:lnTo>
                <a:cubicBezTo>
                  <a:pt x="997934" y="1552861"/>
                  <a:pt x="1005649" y="1551527"/>
                  <a:pt x="1013269" y="1550289"/>
                </a:cubicBezTo>
                <a:lnTo>
                  <a:pt x="1015556" y="1563814"/>
                </a:lnTo>
                <a:cubicBezTo>
                  <a:pt x="1007841" y="1565148"/>
                  <a:pt x="1000030" y="1566386"/>
                  <a:pt x="992219" y="1567625"/>
                </a:cubicBezTo>
                <a:close/>
                <a:moveTo>
                  <a:pt x="592836" y="1561148"/>
                </a:moveTo>
                <a:cubicBezTo>
                  <a:pt x="585121" y="1559528"/>
                  <a:pt x="577406" y="1557814"/>
                  <a:pt x="569785" y="1555909"/>
                </a:cubicBezTo>
                <a:lnTo>
                  <a:pt x="572929" y="1542574"/>
                </a:lnTo>
                <a:cubicBezTo>
                  <a:pt x="580454" y="1544384"/>
                  <a:pt x="588074" y="1546098"/>
                  <a:pt x="595694" y="1547717"/>
                </a:cubicBezTo>
                <a:lnTo>
                  <a:pt x="592836" y="1561148"/>
                </a:lnTo>
                <a:close/>
                <a:moveTo>
                  <a:pt x="1038892" y="1559528"/>
                </a:moveTo>
                <a:lnTo>
                  <a:pt x="1036320" y="1546098"/>
                </a:lnTo>
                <a:cubicBezTo>
                  <a:pt x="1043940" y="1544669"/>
                  <a:pt x="1051655" y="1543145"/>
                  <a:pt x="1059275" y="1541621"/>
                </a:cubicBezTo>
                <a:lnTo>
                  <a:pt x="1062038" y="1555052"/>
                </a:lnTo>
                <a:cubicBezTo>
                  <a:pt x="1054323" y="1556671"/>
                  <a:pt x="1046607" y="1558195"/>
                  <a:pt x="1038892" y="1559624"/>
                </a:cubicBezTo>
                <a:close/>
                <a:moveTo>
                  <a:pt x="546830" y="1550194"/>
                </a:moveTo>
                <a:cubicBezTo>
                  <a:pt x="539210" y="1548193"/>
                  <a:pt x="531591" y="1546003"/>
                  <a:pt x="524065" y="1543812"/>
                </a:cubicBezTo>
                <a:lnTo>
                  <a:pt x="527971" y="1530668"/>
                </a:lnTo>
                <a:cubicBezTo>
                  <a:pt x="535400" y="1532858"/>
                  <a:pt x="542925" y="1534954"/>
                  <a:pt x="550450" y="1536954"/>
                </a:cubicBezTo>
                <a:lnTo>
                  <a:pt x="546926" y="1550194"/>
                </a:lnTo>
                <a:close/>
                <a:moveTo>
                  <a:pt x="1085088" y="1550099"/>
                </a:moveTo>
                <a:lnTo>
                  <a:pt x="1082135" y="1536764"/>
                </a:lnTo>
                <a:cubicBezTo>
                  <a:pt x="1089755" y="1535049"/>
                  <a:pt x="1097375" y="1533335"/>
                  <a:pt x="1104900" y="1531525"/>
                </a:cubicBezTo>
                <a:lnTo>
                  <a:pt x="1108043" y="1544860"/>
                </a:lnTo>
                <a:cubicBezTo>
                  <a:pt x="1100423" y="1546670"/>
                  <a:pt x="1092708" y="1548384"/>
                  <a:pt x="1085088" y="1550099"/>
                </a:cubicBezTo>
                <a:close/>
                <a:moveTo>
                  <a:pt x="1130999" y="1539240"/>
                </a:moveTo>
                <a:lnTo>
                  <a:pt x="1127665" y="1526000"/>
                </a:lnTo>
                <a:cubicBezTo>
                  <a:pt x="1135190" y="1524095"/>
                  <a:pt x="1142810" y="1522095"/>
                  <a:pt x="1150334" y="1520095"/>
                </a:cubicBezTo>
                <a:lnTo>
                  <a:pt x="1153858" y="1533335"/>
                </a:lnTo>
                <a:cubicBezTo>
                  <a:pt x="1146239" y="1535335"/>
                  <a:pt x="1138619" y="1537335"/>
                  <a:pt x="1130999" y="1539240"/>
                </a:cubicBezTo>
                <a:close/>
                <a:moveTo>
                  <a:pt x="501396" y="1536859"/>
                </a:moveTo>
                <a:cubicBezTo>
                  <a:pt x="493871" y="1534478"/>
                  <a:pt x="486442" y="1531906"/>
                  <a:pt x="478917" y="1529334"/>
                </a:cubicBezTo>
                <a:lnTo>
                  <a:pt x="483489" y="1516380"/>
                </a:lnTo>
                <a:cubicBezTo>
                  <a:pt x="490823" y="1518952"/>
                  <a:pt x="498158" y="1521428"/>
                  <a:pt x="505587" y="1523810"/>
                </a:cubicBezTo>
                <a:lnTo>
                  <a:pt x="501396" y="1536859"/>
                </a:lnTo>
                <a:close/>
                <a:moveTo>
                  <a:pt x="1176528" y="1527048"/>
                </a:moveTo>
                <a:lnTo>
                  <a:pt x="1172813" y="1513904"/>
                </a:lnTo>
                <a:cubicBezTo>
                  <a:pt x="1180338" y="1511808"/>
                  <a:pt x="1187767" y="1509617"/>
                  <a:pt x="1195293" y="1507331"/>
                </a:cubicBezTo>
                <a:lnTo>
                  <a:pt x="1199198" y="1520476"/>
                </a:lnTo>
                <a:cubicBezTo>
                  <a:pt x="1191673" y="1522762"/>
                  <a:pt x="1184148" y="1524953"/>
                  <a:pt x="1176528" y="1527048"/>
                </a:cubicBezTo>
                <a:close/>
                <a:moveTo>
                  <a:pt x="456724" y="1521143"/>
                </a:moveTo>
                <a:cubicBezTo>
                  <a:pt x="449390" y="1518285"/>
                  <a:pt x="442055" y="1515428"/>
                  <a:pt x="434721" y="1512380"/>
                </a:cubicBezTo>
                <a:lnTo>
                  <a:pt x="439960" y="1499711"/>
                </a:lnTo>
                <a:cubicBezTo>
                  <a:pt x="447104" y="1502664"/>
                  <a:pt x="454342" y="1505522"/>
                  <a:pt x="461581" y="1508284"/>
                </a:cubicBezTo>
                <a:lnTo>
                  <a:pt x="456724" y="1521047"/>
                </a:lnTo>
                <a:close/>
                <a:moveTo>
                  <a:pt x="1221772" y="1513523"/>
                </a:moveTo>
                <a:lnTo>
                  <a:pt x="1217676" y="1500473"/>
                </a:lnTo>
                <a:cubicBezTo>
                  <a:pt x="1225106" y="1498187"/>
                  <a:pt x="1232535" y="1495806"/>
                  <a:pt x="1239965" y="1493330"/>
                </a:cubicBezTo>
                <a:lnTo>
                  <a:pt x="1244251" y="1506379"/>
                </a:lnTo>
                <a:cubicBezTo>
                  <a:pt x="1236726" y="1508855"/>
                  <a:pt x="1229297" y="1511237"/>
                  <a:pt x="1221772" y="1513618"/>
                </a:cubicBezTo>
                <a:close/>
                <a:moveTo>
                  <a:pt x="413004" y="1503045"/>
                </a:moveTo>
                <a:cubicBezTo>
                  <a:pt x="405765" y="1499807"/>
                  <a:pt x="398621" y="1496473"/>
                  <a:pt x="391573" y="1493044"/>
                </a:cubicBezTo>
                <a:lnTo>
                  <a:pt x="397478" y="1480661"/>
                </a:lnTo>
                <a:cubicBezTo>
                  <a:pt x="404431" y="1483995"/>
                  <a:pt x="411480" y="1487329"/>
                  <a:pt x="418624" y="1490472"/>
                </a:cubicBezTo>
                <a:lnTo>
                  <a:pt x="413004" y="1502950"/>
                </a:lnTo>
                <a:close/>
                <a:moveTo>
                  <a:pt x="1266539" y="1498759"/>
                </a:moveTo>
                <a:lnTo>
                  <a:pt x="1262063" y="1485805"/>
                </a:lnTo>
                <a:cubicBezTo>
                  <a:pt x="1269397" y="1483233"/>
                  <a:pt x="1276731" y="1480661"/>
                  <a:pt x="1284066" y="1477994"/>
                </a:cubicBezTo>
                <a:lnTo>
                  <a:pt x="1288733" y="1490853"/>
                </a:lnTo>
                <a:cubicBezTo>
                  <a:pt x="1281303" y="1493520"/>
                  <a:pt x="1273969" y="1496187"/>
                  <a:pt x="1266539" y="1498759"/>
                </a:cubicBezTo>
                <a:close/>
                <a:moveTo>
                  <a:pt x="1310831" y="1482566"/>
                </a:moveTo>
                <a:lnTo>
                  <a:pt x="1305878" y="1469803"/>
                </a:lnTo>
                <a:cubicBezTo>
                  <a:pt x="1313117" y="1467041"/>
                  <a:pt x="1320356" y="1464088"/>
                  <a:pt x="1327594" y="1461135"/>
                </a:cubicBezTo>
                <a:lnTo>
                  <a:pt x="1332738" y="1473803"/>
                </a:lnTo>
                <a:cubicBezTo>
                  <a:pt x="1325404" y="1476756"/>
                  <a:pt x="1318165" y="1479709"/>
                  <a:pt x="1310831" y="1482566"/>
                </a:cubicBezTo>
                <a:close/>
                <a:moveTo>
                  <a:pt x="370332" y="1482471"/>
                </a:moveTo>
                <a:cubicBezTo>
                  <a:pt x="363283" y="1478852"/>
                  <a:pt x="356330" y="1475137"/>
                  <a:pt x="349473" y="1471232"/>
                </a:cubicBezTo>
                <a:lnTo>
                  <a:pt x="356140" y="1459230"/>
                </a:lnTo>
                <a:cubicBezTo>
                  <a:pt x="362903" y="1463040"/>
                  <a:pt x="369760" y="1466660"/>
                  <a:pt x="376619" y="1470279"/>
                </a:cubicBezTo>
                <a:lnTo>
                  <a:pt x="370332" y="1482471"/>
                </a:lnTo>
                <a:close/>
                <a:moveTo>
                  <a:pt x="1354550" y="1464659"/>
                </a:moveTo>
                <a:lnTo>
                  <a:pt x="1349121" y="1452086"/>
                </a:lnTo>
                <a:cubicBezTo>
                  <a:pt x="1356265" y="1449038"/>
                  <a:pt x="1363408" y="1445800"/>
                  <a:pt x="1370457" y="1442561"/>
                </a:cubicBezTo>
                <a:lnTo>
                  <a:pt x="1376172" y="1455039"/>
                </a:lnTo>
                <a:cubicBezTo>
                  <a:pt x="1369028" y="1458278"/>
                  <a:pt x="1361789" y="1461516"/>
                  <a:pt x="1354550" y="1464659"/>
                </a:cubicBezTo>
                <a:close/>
                <a:moveTo>
                  <a:pt x="328994" y="1459516"/>
                </a:moveTo>
                <a:cubicBezTo>
                  <a:pt x="322231" y="1455515"/>
                  <a:pt x="315468" y="1451324"/>
                  <a:pt x="308801" y="1447038"/>
                </a:cubicBezTo>
                <a:lnTo>
                  <a:pt x="316135" y="1435513"/>
                </a:lnTo>
                <a:cubicBezTo>
                  <a:pt x="322707" y="1439704"/>
                  <a:pt x="329279" y="1443800"/>
                  <a:pt x="335947" y="1447705"/>
                </a:cubicBezTo>
                <a:lnTo>
                  <a:pt x="328898" y="1459516"/>
                </a:lnTo>
                <a:close/>
                <a:moveTo>
                  <a:pt x="1397603" y="1445038"/>
                </a:moveTo>
                <a:lnTo>
                  <a:pt x="1391603" y="1432751"/>
                </a:lnTo>
                <a:cubicBezTo>
                  <a:pt x="1398651" y="1429322"/>
                  <a:pt x="1405604" y="1425893"/>
                  <a:pt x="1412462" y="1422368"/>
                </a:cubicBezTo>
                <a:lnTo>
                  <a:pt x="1418749" y="1434560"/>
                </a:lnTo>
                <a:cubicBezTo>
                  <a:pt x="1411700" y="1438180"/>
                  <a:pt x="1404652" y="1441704"/>
                  <a:pt x="1397603" y="1445133"/>
                </a:cubicBezTo>
                <a:close/>
                <a:moveTo>
                  <a:pt x="289084" y="1433989"/>
                </a:moveTo>
                <a:cubicBezTo>
                  <a:pt x="282607" y="1429512"/>
                  <a:pt x="276130" y="1424940"/>
                  <a:pt x="269748" y="1420273"/>
                </a:cubicBezTo>
                <a:lnTo>
                  <a:pt x="277844" y="1409224"/>
                </a:lnTo>
                <a:cubicBezTo>
                  <a:pt x="284131" y="1413796"/>
                  <a:pt x="290417" y="1418273"/>
                  <a:pt x="296799" y="1422654"/>
                </a:cubicBezTo>
                <a:lnTo>
                  <a:pt x="289084" y="1433989"/>
                </a:lnTo>
                <a:close/>
                <a:moveTo>
                  <a:pt x="1439704" y="1423416"/>
                </a:moveTo>
                <a:lnTo>
                  <a:pt x="1433131" y="1411414"/>
                </a:lnTo>
                <a:cubicBezTo>
                  <a:pt x="1439990" y="1407700"/>
                  <a:pt x="1446752" y="1403890"/>
                  <a:pt x="1453515" y="1399985"/>
                </a:cubicBezTo>
                <a:lnTo>
                  <a:pt x="1460373" y="1411891"/>
                </a:lnTo>
                <a:cubicBezTo>
                  <a:pt x="1453515" y="1415796"/>
                  <a:pt x="1446657" y="1419701"/>
                  <a:pt x="1439704" y="1423511"/>
                </a:cubicBezTo>
                <a:close/>
                <a:moveTo>
                  <a:pt x="250793" y="1405985"/>
                </a:moveTo>
                <a:cubicBezTo>
                  <a:pt x="244602" y="1401128"/>
                  <a:pt x="238411" y="1396175"/>
                  <a:pt x="232410" y="1391031"/>
                </a:cubicBezTo>
                <a:lnTo>
                  <a:pt x="241173" y="1380554"/>
                </a:lnTo>
                <a:cubicBezTo>
                  <a:pt x="247079" y="1385507"/>
                  <a:pt x="253174" y="1390460"/>
                  <a:pt x="259271" y="1395222"/>
                </a:cubicBezTo>
                <a:lnTo>
                  <a:pt x="250793" y="1405985"/>
                </a:lnTo>
                <a:close/>
                <a:moveTo>
                  <a:pt x="1480661" y="1399699"/>
                </a:moveTo>
                <a:lnTo>
                  <a:pt x="1473517" y="1388078"/>
                </a:lnTo>
                <a:cubicBezTo>
                  <a:pt x="1480185" y="1383983"/>
                  <a:pt x="1486757" y="1379792"/>
                  <a:pt x="1493234" y="1375601"/>
                </a:cubicBezTo>
                <a:lnTo>
                  <a:pt x="1500759" y="1387031"/>
                </a:lnTo>
                <a:cubicBezTo>
                  <a:pt x="1494187" y="1391317"/>
                  <a:pt x="1487519" y="1395603"/>
                  <a:pt x="1480756" y="1399699"/>
                </a:cubicBezTo>
                <a:close/>
                <a:moveTo>
                  <a:pt x="214408" y="1375505"/>
                </a:moveTo>
                <a:cubicBezTo>
                  <a:pt x="211455" y="1372838"/>
                  <a:pt x="208597" y="1370267"/>
                  <a:pt x="205740" y="1367600"/>
                </a:cubicBezTo>
                <a:cubicBezTo>
                  <a:pt x="202787" y="1364933"/>
                  <a:pt x="199930" y="1362170"/>
                  <a:pt x="197073" y="1359408"/>
                </a:cubicBezTo>
                <a:lnTo>
                  <a:pt x="206598" y="1349502"/>
                </a:lnTo>
                <a:cubicBezTo>
                  <a:pt x="209360" y="1352169"/>
                  <a:pt x="212217" y="1354836"/>
                  <a:pt x="215074" y="1357503"/>
                </a:cubicBezTo>
                <a:cubicBezTo>
                  <a:pt x="217932" y="1360170"/>
                  <a:pt x="220790" y="1362742"/>
                  <a:pt x="223647" y="1365314"/>
                </a:cubicBezTo>
                <a:lnTo>
                  <a:pt x="214503" y="1375505"/>
                </a:lnTo>
                <a:close/>
                <a:moveTo>
                  <a:pt x="1520285" y="1373696"/>
                </a:moveTo>
                <a:lnTo>
                  <a:pt x="1512475" y="1362456"/>
                </a:lnTo>
                <a:cubicBezTo>
                  <a:pt x="1518856" y="1357979"/>
                  <a:pt x="1525143" y="1353503"/>
                  <a:pt x="1531334" y="1348835"/>
                </a:cubicBezTo>
                <a:lnTo>
                  <a:pt x="1539526" y="1359789"/>
                </a:lnTo>
                <a:cubicBezTo>
                  <a:pt x="1533239" y="1364552"/>
                  <a:pt x="1526762" y="1369124"/>
                  <a:pt x="1520285" y="1373696"/>
                </a:cubicBezTo>
                <a:close/>
                <a:moveTo>
                  <a:pt x="1558290" y="1345311"/>
                </a:moveTo>
                <a:lnTo>
                  <a:pt x="1549717" y="1334643"/>
                </a:lnTo>
                <a:cubicBezTo>
                  <a:pt x="1555814" y="1329785"/>
                  <a:pt x="1561719" y="1324832"/>
                  <a:pt x="1567624" y="1319784"/>
                </a:cubicBezTo>
                <a:lnTo>
                  <a:pt x="1576578" y="1330166"/>
                </a:lnTo>
                <a:cubicBezTo>
                  <a:pt x="1570577" y="1335310"/>
                  <a:pt x="1564482" y="1340358"/>
                  <a:pt x="1558290" y="1345311"/>
                </a:cubicBezTo>
                <a:close/>
                <a:moveTo>
                  <a:pt x="180213" y="1342549"/>
                </a:moveTo>
                <a:cubicBezTo>
                  <a:pt x="174688" y="1336834"/>
                  <a:pt x="169354" y="1331119"/>
                  <a:pt x="164021" y="1325213"/>
                </a:cubicBezTo>
                <a:lnTo>
                  <a:pt x="174212" y="1316069"/>
                </a:lnTo>
                <a:cubicBezTo>
                  <a:pt x="179356" y="1321784"/>
                  <a:pt x="184690" y="1327499"/>
                  <a:pt x="190024" y="1333024"/>
                </a:cubicBezTo>
                <a:lnTo>
                  <a:pt x="180213" y="1342549"/>
                </a:lnTo>
                <a:close/>
                <a:moveTo>
                  <a:pt x="1594294" y="1314355"/>
                </a:moveTo>
                <a:lnTo>
                  <a:pt x="1584960" y="1304258"/>
                </a:lnTo>
                <a:cubicBezTo>
                  <a:pt x="1590675" y="1299020"/>
                  <a:pt x="1596199" y="1293590"/>
                  <a:pt x="1601724" y="1288161"/>
                </a:cubicBezTo>
                <a:lnTo>
                  <a:pt x="1611440" y="1297877"/>
                </a:lnTo>
                <a:cubicBezTo>
                  <a:pt x="1605820" y="1303496"/>
                  <a:pt x="1600105" y="1308926"/>
                  <a:pt x="1594294" y="1314355"/>
                </a:cubicBezTo>
                <a:close/>
                <a:moveTo>
                  <a:pt x="148495" y="1307306"/>
                </a:moveTo>
                <a:cubicBezTo>
                  <a:pt x="143447" y="1301210"/>
                  <a:pt x="138398" y="1295114"/>
                  <a:pt x="133540" y="1288828"/>
                </a:cubicBezTo>
                <a:lnTo>
                  <a:pt x="144304" y="1280446"/>
                </a:lnTo>
                <a:cubicBezTo>
                  <a:pt x="149066" y="1286542"/>
                  <a:pt x="153924" y="1292543"/>
                  <a:pt x="158877" y="1298543"/>
                </a:cubicBezTo>
                <a:lnTo>
                  <a:pt x="148399" y="1307306"/>
                </a:lnTo>
                <a:close/>
                <a:moveTo>
                  <a:pt x="1627918" y="1280827"/>
                </a:moveTo>
                <a:lnTo>
                  <a:pt x="1617821" y="1271492"/>
                </a:lnTo>
                <a:cubicBezTo>
                  <a:pt x="1623060" y="1265777"/>
                  <a:pt x="1628204" y="1260062"/>
                  <a:pt x="1633252" y="1254157"/>
                </a:cubicBezTo>
                <a:lnTo>
                  <a:pt x="1643634" y="1263015"/>
                </a:lnTo>
                <a:cubicBezTo>
                  <a:pt x="1638490" y="1269016"/>
                  <a:pt x="1633252" y="1274921"/>
                  <a:pt x="1627823" y="1280732"/>
                </a:cubicBezTo>
                <a:close/>
                <a:moveTo>
                  <a:pt x="119348" y="1269873"/>
                </a:moveTo>
                <a:cubicBezTo>
                  <a:pt x="114681" y="1263491"/>
                  <a:pt x="110204" y="1257014"/>
                  <a:pt x="105823" y="1250442"/>
                </a:cubicBezTo>
                <a:lnTo>
                  <a:pt x="117158" y="1242822"/>
                </a:lnTo>
                <a:cubicBezTo>
                  <a:pt x="121444" y="1249299"/>
                  <a:pt x="125921" y="1255585"/>
                  <a:pt x="130398" y="1261872"/>
                </a:cubicBezTo>
                <a:lnTo>
                  <a:pt x="119253" y="1269873"/>
                </a:lnTo>
                <a:close/>
                <a:moveTo>
                  <a:pt x="1658683" y="1244632"/>
                </a:moveTo>
                <a:lnTo>
                  <a:pt x="1647920" y="1236155"/>
                </a:lnTo>
                <a:cubicBezTo>
                  <a:pt x="1652683" y="1230059"/>
                  <a:pt x="1657255" y="1223867"/>
                  <a:pt x="1661827" y="1217581"/>
                </a:cubicBezTo>
                <a:lnTo>
                  <a:pt x="1672971" y="1225487"/>
                </a:lnTo>
                <a:cubicBezTo>
                  <a:pt x="1668399" y="1231964"/>
                  <a:pt x="1663637" y="1238250"/>
                  <a:pt x="1658779" y="1244537"/>
                </a:cubicBezTo>
                <a:close/>
                <a:moveTo>
                  <a:pt x="92964" y="1230439"/>
                </a:moveTo>
                <a:cubicBezTo>
                  <a:pt x="88773" y="1223677"/>
                  <a:pt x="84772" y="1216914"/>
                  <a:pt x="80867" y="1210056"/>
                </a:cubicBezTo>
                <a:lnTo>
                  <a:pt x="92774" y="1203293"/>
                </a:lnTo>
                <a:cubicBezTo>
                  <a:pt x="96583" y="1210056"/>
                  <a:pt x="100584" y="1216724"/>
                  <a:pt x="104680" y="1223296"/>
                </a:cubicBezTo>
                <a:lnTo>
                  <a:pt x="93059" y="1230535"/>
                </a:lnTo>
                <a:close/>
                <a:moveTo>
                  <a:pt x="1686306" y="1205960"/>
                </a:moveTo>
                <a:lnTo>
                  <a:pt x="1674781" y="1198531"/>
                </a:lnTo>
                <a:cubicBezTo>
                  <a:pt x="1677257" y="1194721"/>
                  <a:pt x="1679639" y="1190911"/>
                  <a:pt x="1682020" y="1187006"/>
                </a:cubicBezTo>
                <a:cubicBezTo>
                  <a:pt x="1683734" y="1184243"/>
                  <a:pt x="1685354" y="1181481"/>
                  <a:pt x="1686973" y="1178814"/>
                </a:cubicBezTo>
                <a:lnTo>
                  <a:pt x="1698784" y="1185767"/>
                </a:lnTo>
                <a:cubicBezTo>
                  <a:pt x="1697165" y="1188625"/>
                  <a:pt x="1695450" y="1191387"/>
                  <a:pt x="1693735" y="1194245"/>
                </a:cubicBezTo>
                <a:cubicBezTo>
                  <a:pt x="1691354" y="1198245"/>
                  <a:pt x="1688783" y="1202150"/>
                  <a:pt x="1686306" y="1206056"/>
                </a:cubicBezTo>
                <a:close/>
                <a:moveTo>
                  <a:pt x="69437" y="1189196"/>
                </a:moveTo>
                <a:cubicBezTo>
                  <a:pt x="65722" y="1182148"/>
                  <a:pt x="62198" y="1175099"/>
                  <a:pt x="58865" y="1167956"/>
                </a:cubicBezTo>
                <a:lnTo>
                  <a:pt x="71247" y="1162050"/>
                </a:lnTo>
                <a:cubicBezTo>
                  <a:pt x="74581" y="1169003"/>
                  <a:pt x="78010" y="1175957"/>
                  <a:pt x="81629" y="1182814"/>
                </a:cubicBezTo>
                <a:lnTo>
                  <a:pt x="69533" y="1189196"/>
                </a:lnTo>
                <a:close/>
                <a:moveTo>
                  <a:pt x="1710404" y="1164908"/>
                </a:moveTo>
                <a:lnTo>
                  <a:pt x="1698308" y="1158526"/>
                </a:lnTo>
                <a:cubicBezTo>
                  <a:pt x="1701927" y="1151668"/>
                  <a:pt x="1705356" y="1144714"/>
                  <a:pt x="1708594" y="1137761"/>
                </a:cubicBezTo>
                <a:lnTo>
                  <a:pt x="1720977" y="1143572"/>
                </a:lnTo>
                <a:cubicBezTo>
                  <a:pt x="1717643" y="1150715"/>
                  <a:pt x="1714119" y="1157859"/>
                  <a:pt x="1710404" y="1164908"/>
                </a:cubicBezTo>
                <a:close/>
                <a:moveTo>
                  <a:pt x="48958" y="1146429"/>
                </a:moveTo>
                <a:cubicBezTo>
                  <a:pt x="45816" y="1139190"/>
                  <a:pt x="42767" y="1131856"/>
                  <a:pt x="39910" y="1124426"/>
                </a:cubicBezTo>
                <a:lnTo>
                  <a:pt x="52673" y="1119473"/>
                </a:lnTo>
                <a:cubicBezTo>
                  <a:pt x="55435" y="1126712"/>
                  <a:pt x="58388" y="1133856"/>
                  <a:pt x="61436" y="1141000"/>
                </a:cubicBezTo>
                <a:lnTo>
                  <a:pt x="48863" y="1146429"/>
                </a:lnTo>
                <a:close/>
                <a:moveTo>
                  <a:pt x="1730598" y="1121855"/>
                </a:moveTo>
                <a:lnTo>
                  <a:pt x="1717929" y="1116616"/>
                </a:lnTo>
                <a:cubicBezTo>
                  <a:pt x="1720882" y="1109472"/>
                  <a:pt x="1723739" y="1102233"/>
                  <a:pt x="1726407" y="1094994"/>
                </a:cubicBezTo>
                <a:lnTo>
                  <a:pt x="1739265" y="1099757"/>
                </a:lnTo>
                <a:cubicBezTo>
                  <a:pt x="1736503" y="1107186"/>
                  <a:pt x="1733645" y="1114616"/>
                  <a:pt x="1730598" y="1121950"/>
                </a:cubicBezTo>
                <a:close/>
                <a:moveTo>
                  <a:pt x="31813" y="1102138"/>
                </a:moveTo>
                <a:cubicBezTo>
                  <a:pt x="29242" y="1094613"/>
                  <a:pt x="26765" y="1087088"/>
                  <a:pt x="24479" y="1079564"/>
                </a:cubicBezTo>
                <a:lnTo>
                  <a:pt x="37624" y="1075563"/>
                </a:lnTo>
                <a:cubicBezTo>
                  <a:pt x="39814" y="1082993"/>
                  <a:pt x="42196" y="1090327"/>
                  <a:pt x="44767" y="1097661"/>
                </a:cubicBezTo>
                <a:lnTo>
                  <a:pt x="31813" y="1102138"/>
                </a:lnTo>
                <a:close/>
                <a:moveTo>
                  <a:pt x="1746980" y="1077278"/>
                </a:moveTo>
                <a:lnTo>
                  <a:pt x="1733931" y="1073087"/>
                </a:lnTo>
                <a:cubicBezTo>
                  <a:pt x="1736312" y="1065752"/>
                  <a:pt x="1738503" y="1058323"/>
                  <a:pt x="1740503" y="1050893"/>
                </a:cubicBezTo>
                <a:lnTo>
                  <a:pt x="1753743" y="1054513"/>
                </a:lnTo>
                <a:cubicBezTo>
                  <a:pt x="1751648" y="1062133"/>
                  <a:pt x="1749362" y="1069753"/>
                  <a:pt x="1746980" y="1077278"/>
                </a:cubicBezTo>
                <a:close/>
                <a:moveTo>
                  <a:pt x="18097" y="1056608"/>
                </a:moveTo>
                <a:cubicBezTo>
                  <a:pt x="16097" y="1048893"/>
                  <a:pt x="14288" y="1041273"/>
                  <a:pt x="12573" y="1033463"/>
                </a:cubicBezTo>
                <a:lnTo>
                  <a:pt x="26003" y="1030605"/>
                </a:lnTo>
                <a:cubicBezTo>
                  <a:pt x="27622" y="1038130"/>
                  <a:pt x="29432" y="1045655"/>
                  <a:pt x="31337" y="1053179"/>
                </a:cubicBezTo>
                <a:lnTo>
                  <a:pt x="18097" y="1056608"/>
                </a:lnTo>
                <a:close/>
                <a:moveTo>
                  <a:pt x="1759553" y="1031462"/>
                </a:moveTo>
                <a:lnTo>
                  <a:pt x="1746218" y="1028319"/>
                </a:lnTo>
                <a:cubicBezTo>
                  <a:pt x="1747933" y="1020794"/>
                  <a:pt x="1749552" y="1013174"/>
                  <a:pt x="1750981" y="1005650"/>
                </a:cubicBezTo>
                <a:lnTo>
                  <a:pt x="1764411" y="1008221"/>
                </a:lnTo>
                <a:cubicBezTo>
                  <a:pt x="1762887" y="1016032"/>
                  <a:pt x="1761268" y="1023747"/>
                  <a:pt x="1759458" y="1031462"/>
                </a:cubicBezTo>
                <a:close/>
                <a:moveTo>
                  <a:pt x="8096" y="1010222"/>
                </a:moveTo>
                <a:cubicBezTo>
                  <a:pt x="6763" y="1002411"/>
                  <a:pt x="5525" y="994601"/>
                  <a:pt x="4572" y="986695"/>
                </a:cubicBezTo>
                <a:lnTo>
                  <a:pt x="18193" y="984885"/>
                </a:lnTo>
                <a:cubicBezTo>
                  <a:pt x="19145" y="992600"/>
                  <a:pt x="20384" y="1000220"/>
                  <a:pt x="21622" y="1007840"/>
                </a:cubicBezTo>
                <a:lnTo>
                  <a:pt x="8096" y="1010126"/>
                </a:lnTo>
                <a:close/>
                <a:moveTo>
                  <a:pt x="1768412" y="984790"/>
                </a:moveTo>
                <a:lnTo>
                  <a:pt x="1754886" y="982694"/>
                </a:lnTo>
                <a:cubicBezTo>
                  <a:pt x="1756029" y="975074"/>
                  <a:pt x="1757077" y="967359"/>
                  <a:pt x="1757934" y="959644"/>
                </a:cubicBezTo>
                <a:lnTo>
                  <a:pt x="1771555" y="961263"/>
                </a:lnTo>
                <a:cubicBezTo>
                  <a:pt x="1770602" y="969169"/>
                  <a:pt x="1769555" y="976979"/>
                  <a:pt x="1768412" y="984790"/>
                </a:cubicBezTo>
                <a:close/>
                <a:moveTo>
                  <a:pt x="2000" y="963073"/>
                </a:moveTo>
                <a:cubicBezTo>
                  <a:pt x="1334" y="955167"/>
                  <a:pt x="762" y="947261"/>
                  <a:pt x="476" y="939355"/>
                </a:cubicBezTo>
                <a:lnTo>
                  <a:pt x="14192" y="938784"/>
                </a:lnTo>
                <a:cubicBezTo>
                  <a:pt x="14478" y="946499"/>
                  <a:pt x="15050" y="954214"/>
                  <a:pt x="15716" y="961930"/>
                </a:cubicBezTo>
                <a:lnTo>
                  <a:pt x="2096" y="963073"/>
                </a:lnTo>
                <a:close/>
                <a:moveTo>
                  <a:pt x="1773936" y="937641"/>
                </a:moveTo>
                <a:lnTo>
                  <a:pt x="1760316" y="936593"/>
                </a:lnTo>
                <a:cubicBezTo>
                  <a:pt x="1760887" y="928878"/>
                  <a:pt x="1761363" y="921163"/>
                  <a:pt x="1761744" y="913352"/>
                </a:cubicBezTo>
                <a:lnTo>
                  <a:pt x="1775460" y="914019"/>
                </a:lnTo>
                <a:cubicBezTo>
                  <a:pt x="1775079" y="921925"/>
                  <a:pt x="1774603" y="929830"/>
                  <a:pt x="1774032" y="937641"/>
                </a:cubicBezTo>
                <a:close/>
                <a:moveTo>
                  <a:pt x="13716" y="915543"/>
                </a:moveTo>
                <a:lnTo>
                  <a:pt x="0" y="915543"/>
                </a:lnTo>
                <a:cubicBezTo>
                  <a:pt x="0" y="907637"/>
                  <a:pt x="190" y="899636"/>
                  <a:pt x="571" y="891730"/>
                </a:cubicBezTo>
                <a:lnTo>
                  <a:pt x="14288" y="892397"/>
                </a:lnTo>
                <a:cubicBezTo>
                  <a:pt x="13906" y="900113"/>
                  <a:pt x="13716" y="907828"/>
                  <a:pt x="13716" y="915543"/>
                </a:cubicBezTo>
                <a:close/>
                <a:moveTo>
                  <a:pt x="1776031" y="890302"/>
                </a:moveTo>
                <a:lnTo>
                  <a:pt x="1762315" y="890111"/>
                </a:lnTo>
                <a:cubicBezTo>
                  <a:pt x="1762315" y="887254"/>
                  <a:pt x="1762315" y="884396"/>
                  <a:pt x="1762315" y="881539"/>
                </a:cubicBezTo>
                <a:cubicBezTo>
                  <a:pt x="1762315" y="876586"/>
                  <a:pt x="1762315" y="871728"/>
                  <a:pt x="1762125" y="866775"/>
                </a:cubicBezTo>
                <a:lnTo>
                  <a:pt x="1775841" y="866489"/>
                </a:lnTo>
                <a:cubicBezTo>
                  <a:pt x="1775936" y="871538"/>
                  <a:pt x="1776031" y="876491"/>
                  <a:pt x="1776031" y="881539"/>
                </a:cubicBezTo>
                <a:cubicBezTo>
                  <a:pt x="1776031" y="884492"/>
                  <a:pt x="1776031" y="887349"/>
                  <a:pt x="1776031" y="890207"/>
                </a:cubicBezTo>
                <a:close/>
                <a:moveTo>
                  <a:pt x="15907" y="869347"/>
                </a:moveTo>
                <a:lnTo>
                  <a:pt x="2286" y="868013"/>
                </a:lnTo>
                <a:cubicBezTo>
                  <a:pt x="3048" y="860108"/>
                  <a:pt x="4001" y="852202"/>
                  <a:pt x="5144" y="844391"/>
                </a:cubicBezTo>
                <a:lnTo>
                  <a:pt x="18669" y="846392"/>
                </a:lnTo>
                <a:cubicBezTo>
                  <a:pt x="17526" y="854011"/>
                  <a:pt x="16669" y="861727"/>
                  <a:pt x="15907" y="869347"/>
                </a:cubicBezTo>
                <a:close/>
                <a:moveTo>
                  <a:pt x="1761363" y="843629"/>
                </a:moveTo>
                <a:cubicBezTo>
                  <a:pt x="1760982" y="835914"/>
                  <a:pt x="1760410" y="828104"/>
                  <a:pt x="1759839" y="820388"/>
                </a:cubicBezTo>
                <a:lnTo>
                  <a:pt x="1773460" y="819245"/>
                </a:lnTo>
                <a:cubicBezTo>
                  <a:pt x="1774126" y="827151"/>
                  <a:pt x="1774603" y="834961"/>
                  <a:pt x="1775079" y="842867"/>
                </a:cubicBezTo>
                <a:lnTo>
                  <a:pt x="1761363" y="843534"/>
                </a:lnTo>
                <a:close/>
                <a:moveTo>
                  <a:pt x="22479" y="823436"/>
                </a:moveTo>
                <a:lnTo>
                  <a:pt x="9049" y="820865"/>
                </a:lnTo>
                <a:cubicBezTo>
                  <a:pt x="10573" y="813054"/>
                  <a:pt x="12287" y="805339"/>
                  <a:pt x="14097" y="797624"/>
                </a:cubicBezTo>
                <a:lnTo>
                  <a:pt x="27432" y="800862"/>
                </a:lnTo>
                <a:cubicBezTo>
                  <a:pt x="25622" y="808387"/>
                  <a:pt x="24003" y="815911"/>
                  <a:pt x="22479" y="823532"/>
                </a:cubicBezTo>
                <a:close/>
                <a:moveTo>
                  <a:pt x="1757553" y="797243"/>
                </a:moveTo>
                <a:cubicBezTo>
                  <a:pt x="1756696" y="789527"/>
                  <a:pt x="1755743" y="781812"/>
                  <a:pt x="1754600" y="774097"/>
                </a:cubicBezTo>
                <a:lnTo>
                  <a:pt x="1768126" y="772192"/>
                </a:lnTo>
                <a:cubicBezTo>
                  <a:pt x="1769269" y="780002"/>
                  <a:pt x="1770221" y="787813"/>
                  <a:pt x="1771079" y="795719"/>
                </a:cubicBezTo>
                <a:lnTo>
                  <a:pt x="1757458" y="797243"/>
                </a:lnTo>
                <a:close/>
                <a:moveTo>
                  <a:pt x="33433" y="778478"/>
                </a:moveTo>
                <a:lnTo>
                  <a:pt x="20288" y="774668"/>
                </a:lnTo>
                <a:cubicBezTo>
                  <a:pt x="22479" y="767048"/>
                  <a:pt x="24860" y="759524"/>
                  <a:pt x="27432" y="751999"/>
                </a:cubicBezTo>
                <a:lnTo>
                  <a:pt x="40386" y="756476"/>
                </a:lnTo>
                <a:cubicBezTo>
                  <a:pt x="37910" y="763810"/>
                  <a:pt x="35528" y="771144"/>
                  <a:pt x="33433" y="778574"/>
                </a:cubicBezTo>
                <a:close/>
                <a:moveTo>
                  <a:pt x="1751076" y="751046"/>
                </a:moveTo>
                <a:cubicBezTo>
                  <a:pt x="1749742" y="743426"/>
                  <a:pt x="1748314" y="735711"/>
                  <a:pt x="1746885" y="728186"/>
                </a:cubicBezTo>
                <a:lnTo>
                  <a:pt x="1760316" y="725519"/>
                </a:lnTo>
                <a:cubicBezTo>
                  <a:pt x="1761839" y="733234"/>
                  <a:pt x="1763268" y="741045"/>
                  <a:pt x="1764601" y="748760"/>
                </a:cubicBezTo>
                <a:lnTo>
                  <a:pt x="1751076" y="751046"/>
                </a:lnTo>
                <a:close/>
                <a:moveTo>
                  <a:pt x="48387" y="734568"/>
                </a:moveTo>
                <a:lnTo>
                  <a:pt x="35623" y="729520"/>
                </a:lnTo>
                <a:cubicBezTo>
                  <a:pt x="38576" y="722186"/>
                  <a:pt x="41624" y="714851"/>
                  <a:pt x="44863" y="707612"/>
                </a:cubicBezTo>
                <a:lnTo>
                  <a:pt x="57340" y="713232"/>
                </a:lnTo>
                <a:cubicBezTo>
                  <a:pt x="54198" y="720281"/>
                  <a:pt x="51149" y="727424"/>
                  <a:pt x="48387" y="734568"/>
                </a:cubicBezTo>
                <a:close/>
                <a:moveTo>
                  <a:pt x="1741932" y="705422"/>
                </a:moveTo>
                <a:cubicBezTo>
                  <a:pt x="1740217" y="697802"/>
                  <a:pt x="1738408" y="690277"/>
                  <a:pt x="1736408" y="682752"/>
                </a:cubicBezTo>
                <a:lnTo>
                  <a:pt x="1749648" y="679323"/>
                </a:lnTo>
                <a:cubicBezTo>
                  <a:pt x="1751648" y="686943"/>
                  <a:pt x="1753457" y="694658"/>
                  <a:pt x="1755267" y="702374"/>
                </a:cubicBezTo>
                <a:lnTo>
                  <a:pt x="1741932" y="705422"/>
                </a:lnTo>
                <a:close/>
                <a:moveTo>
                  <a:pt x="67342" y="692277"/>
                </a:moveTo>
                <a:lnTo>
                  <a:pt x="55054" y="686086"/>
                </a:lnTo>
                <a:cubicBezTo>
                  <a:pt x="58579" y="679037"/>
                  <a:pt x="62389" y="671989"/>
                  <a:pt x="66199" y="665036"/>
                </a:cubicBezTo>
                <a:lnTo>
                  <a:pt x="78105" y="671703"/>
                </a:lnTo>
                <a:cubicBezTo>
                  <a:pt x="74295" y="678466"/>
                  <a:pt x="70676" y="685229"/>
                  <a:pt x="67247" y="692182"/>
                </a:cubicBezTo>
                <a:close/>
                <a:moveTo>
                  <a:pt x="1730407" y="660273"/>
                </a:moveTo>
                <a:cubicBezTo>
                  <a:pt x="1728311" y="652748"/>
                  <a:pt x="1726025" y="645319"/>
                  <a:pt x="1723739" y="637984"/>
                </a:cubicBezTo>
                <a:lnTo>
                  <a:pt x="1736789" y="633889"/>
                </a:lnTo>
                <a:cubicBezTo>
                  <a:pt x="1739170" y="641413"/>
                  <a:pt x="1741456" y="648938"/>
                  <a:pt x="1743551" y="656558"/>
                </a:cubicBezTo>
                <a:lnTo>
                  <a:pt x="1730407" y="660273"/>
                </a:lnTo>
                <a:close/>
                <a:moveTo>
                  <a:pt x="90011" y="651986"/>
                </a:moveTo>
                <a:lnTo>
                  <a:pt x="78391" y="644747"/>
                </a:lnTo>
                <a:cubicBezTo>
                  <a:pt x="82582" y="637984"/>
                  <a:pt x="86963" y="631412"/>
                  <a:pt x="91440" y="624840"/>
                </a:cubicBezTo>
                <a:lnTo>
                  <a:pt x="102679" y="632651"/>
                </a:lnTo>
                <a:cubicBezTo>
                  <a:pt x="98298" y="639032"/>
                  <a:pt x="94012" y="645414"/>
                  <a:pt x="89916" y="651986"/>
                </a:cubicBezTo>
                <a:close/>
                <a:moveTo>
                  <a:pt x="1716405" y="615791"/>
                </a:moveTo>
                <a:cubicBezTo>
                  <a:pt x="1713834" y="608457"/>
                  <a:pt x="1711262" y="601123"/>
                  <a:pt x="1708594" y="593884"/>
                </a:cubicBezTo>
                <a:lnTo>
                  <a:pt x="1721453" y="589121"/>
                </a:lnTo>
                <a:cubicBezTo>
                  <a:pt x="1724215" y="596456"/>
                  <a:pt x="1726883" y="603885"/>
                  <a:pt x="1729454" y="611410"/>
                </a:cubicBezTo>
                <a:lnTo>
                  <a:pt x="1716500" y="615886"/>
                </a:lnTo>
                <a:close/>
                <a:moveTo>
                  <a:pt x="116396" y="613886"/>
                </a:moveTo>
                <a:lnTo>
                  <a:pt x="105537" y="605600"/>
                </a:lnTo>
                <a:cubicBezTo>
                  <a:pt x="110395" y="599313"/>
                  <a:pt x="115348" y="593122"/>
                  <a:pt x="120396" y="587026"/>
                </a:cubicBezTo>
                <a:lnTo>
                  <a:pt x="130874" y="595884"/>
                </a:lnTo>
                <a:cubicBezTo>
                  <a:pt x="125921" y="601790"/>
                  <a:pt x="121063" y="607790"/>
                  <a:pt x="116396" y="613982"/>
                </a:cubicBezTo>
                <a:close/>
                <a:moveTo>
                  <a:pt x="146209" y="578453"/>
                </a:moveTo>
                <a:lnTo>
                  <a:pt x="136208" y="569119"/>
                </a:lnTo>
                <a:cubicBezTo>
                  <a:pt x="141637" y="563309"/>
                  <a:pt x="147161" y="557594"/>
                  <a:pt x="152876" y="552069"/>
                </a:cubicBezTo>
                <a:lnTo>
                  <a:pt x="162401" y="561880"/>
                </a:lnTo>
                <a:cubicBezTo>
                  <a:pt x="156877" y="567214"/>
                  <a:pt x="151447" y="572738"/>
                  <a:pt x="146209" y="578453"/>
                </a:cubicBezTo>
                <a:close/>
                <a:moveTo>
                  <a:pt x="1700308" y="571976"/>
                </a:moveTo>
                <a:cubicBezTo>
                  <a:pt x="1697546" y="564737"/>
                  <a:pt x="1694688" y="557403"/>
                  <a:pt x="1691831" y="550164"/>
                </a:cubicBezTo>
                <a:lnTo>
                  <a:pt x="1704594" y="545116"/>
                </a:lnTo>
                <a:cubicBezTo>
                  <a:pt x="1707451" y="552450"/>
                  <a:pt x="1710309" y="559784"/>
                  <a:pt x="1713071" y="567023"/>
                </a:cubicBezTo>
                <a:lnTo>
                  <a:pt x="1700308" y="571881"/>
                </a:lnTo>
                <a:close/>
                <a:moveTo>
                  <a:pt x="179260" y="546163"/>
                </a:moveTo>
                <a:lnTo>
                  <a:pt x="170212" y="535877"/>
                </a:lnTo>
                <a:cubicBezTo>
                  <a:pt x="176213" y="530638"/>
                  <a:pt x="182308" y="525494"/>
                  <a:pt x="188500" y="520636"/>
                </a:cubicBezTo>
                <a:lnTo>
                  <a:pt x="196977" y="531400"/>
                </a:lnTo>
                <a:cubicBezTo>
                  <a:pt x="190976" y="536162"/>
                  <a:pt x="184976" y="541115"/>
                  <a:pt x="179260" y="546259"/>
                </a:cubicBezTo>
                <a:close/>
                <a:moveTo>
                  <a:pt x="1683163" y="528352"/>
                </a:moveTo>
                <a:cubicBezTo>
                  <a:pt x="1680210" y="521113"/>
                  <a:pt x="1677257" y="513874"/>
                  <a:pt x="1674305" y="506730"/>
                </a:cubicBezTo>
                <a:lnTo>
                  <a:pt x="1686973" y="501491"/>
                </a:lnTo>
                <a:cubicBezTo>
                  <a:pt x="1690021" y="508730"/>
                  <a:pt x="1692974" y="515969"/>
                  <a:pt x="1695926" y="523304"/>
                </a:cubicBezTo>
                <a:lnTo>
                  <a:pt x="1683258" y="528447"/>
                </a:lnTo>
                <a:close/>
                <a:moveTo>
                  <a:pt x="215551" y="517493"/>
                </a:moveTo>
                <a:lnTo>
                  <a:pt x="207645" y="506349"/>
                </a:lnTo>
                <a:cubicBezTo>
                  <a:pt x="214122" y="501777"/>
                  <a:pt x="220790" y="497300"/>
                  <a:pt x="227457" y="493109"/>
                </a:cubicBezTo>
                <a:lnTo>
                  <a:pt x="234791" y="504730"/>
                </a:lnTo>
                <a:cubicBezTo>
                  <a:pt x="228314" y="508825"/>
                  <a:pt x="221837" y="513112"/>
                  <a:pt x="215551" y="517588"/>
                </a:cubicBezTo>
                <a:close/>
                <a:moveTo>
                  <a:pt x="254699" y="492919"/>
                </a:moveTo>
                <a:lnTo>
                  <a:pt x="248031" y="480917"/>
                </a:lnTo>
                <a:cubicBezTo>
                  <a:pt x="254984" y="477012"/>
                  <a:pt x="262128" y="473392"/>
                  <a:pt x="269272" y="469963"/>
                </a:cubicBezTo>
                <a:lnTo>
                  <a:pt x="275177" y="482251"/>
                </a:lnTo>
                <a:cubicBezTo>
                  <a:pt x="268319" y="485584"/>
                  <a:pt x="261366" y="489109"/>
                  <a:pt x="254699" y="492919"/>
                </a:cubicBezTo>
                <a:close/>
                <a:moveTo>
                  <a:pt x="1665160" y="485204"/>
                </a:moveTo>
                <a:cubicBezTo>
                  <a:pt x="1662113" y="478060"/>
                  <a:pt x="1658969" y="470916"/>
                  <a:pt x="1655826" y="463772"/>
                </a:cubicBezTo>
                <a:lnTo>
                  <a:pt x="1668304" y="458248"/>
                </a:lnTo>
                <a:cubicBezTo>
                  <a:pt x="1671447" y="465392"/>
                  <a:pt x="1674685" y="472631"/>
                  <a:pt x="1677733" y="479869"/>
                </a:cubicBezTo>
                <a:lnTo>
                  <a:pt x="1665160" y="485299"/>
                </a:lnTo>
                <a:close/>
                <a:moveTo>
                  <a:pt x="296228" y="472821"/>
                </a:moveTo>
                <a:lnTo>
                  <a:pt x="290989" y="460153"/>
                </a:lnTo>
                <a:cubicBezTo>
                  <a:pt x="298323" y="457105"/>
                  <a:pt x="305753" y="454247"/>
                  <a:pt x="313182" y="451580"/>
                </a:cubicBezTo>
                <a:lnTo>
                  <a:pt x="317754" y="464439"/>
                </a:lnTo>
                <a:cubicBezTo>
                  <a:pt x="310515" y="467011"/>
                  <a:pt x="303276" y="469773"/>
                  <a:pt x="296132" y="472726"/>
                </a:cubicBezTo>
                <a:close/>
                <a:moveTo>
                  <a:pt x="339852" y="457295"/>
                </a:moveTo>
                <a:lnTo>
                  <a:pt x="335851" y="444151"/>
                </a:lnTo>
                <a:cubicBezTo>
                  <a:pt x="343376" y="441865"/>
                  <a:pt x="350996" y="439674"/>
                  <a:pt x="358712" y="437674"/>
                </a:cubicBezTo>
                <a:lnTo>
                  <a:pt x="362236" y="450913"/>
                </a:lnTo>
                <a:cubicBezTo>
                  <a:pt x="354711" y="452914"/>
                  <a:pt x="347281" y="455009"/>
                  <a:pt x="339852" y="457295"/>
                </a:cubicBezTo>
                <a:close/>
                <a:moveTo>
                  <a:pt x="384810" y="445389"/>
                </a:moveTo>
                <a:lnTo>
                  <a:pt x="381762" y="432054"/>
                </a:lnTo>
                <a:cubicBezTo>
                  <a:pt x="389477" y="430244"/>
                  <a:pt x="397192" y="428625"/>
                  <a:pt x="404908" y="427101"/>
                </a:cubicBezTo>
                <a:lnTo>
                  <a:pt x="407575" y="440531"/>
                </a:lnTo>
                <a:cubicBezTo>
                  <a:pt x="399955" y="442055"/>
                  <a:pt x="392335" y="443675"/>
                  <a:pt x="384810" y="445389"/>
                </a:cubicBezTo>
                <a:close/>
                <a:moveTo>
                  <a:pt x="1646206" y="442436"/>
                </a:moveTo>
                <a:cubicBezTo>
                  <a:pt x="1642968" y="435388"/>
                  <a:pt x="1639633" y="428339"/>
                  <a:pt x="1636300" y="421291"/>
                </a:cubicBezTo>
                <a:lnTo>
                  <a:pt x="1648682" y="415385"/>
                </a:lnTo>
                <a:cubicBezTo>
                  <a:pt x="1652111" y="422434"/>
                  <a:pt x="1655445" y="429578"/>
                  <a:pt x="1658683" y="436721"/>
                </a:cubicBezTo>
                <a:lnTo>
                  <a:pt x="1646206" y="442436"/>
                </a:lnTo>
                <a:close/>
                <a:moveTo>
                  <a:pt x="430530" y="436150"/>
                </a:moveTo>
                <a:lnTo>
                  <a:pt x="428149" y="422624"/>
                </a:lnTo>
                <a:cubicBezTo>
                  <a:pt x="435864" y="421291"/>
                  <a:pt x="443674" y="419957"/>
                  <a:pt x="451390" y="418719"/>
                </a:cubicBezTo>
                <a:lnTo>
                  <a:pt x="453581" y="432244"/>
                </a:lnTo>
                <a:cubicBezTo>
                  <a:pt x="445866" y="433483"/>
                  <a:pt x="438150" y="434816"/>
                  <a:pt x="430530" y="436150"/>
                </a:cubicBezTo>
                <a:close/>
                <a:moveTo>
                  <a:pt x="476726" y="428720"/>
                </a:moveTo>
                <a:lnTo>
                  <a:pt x="474726" y="415195"/>
                </a:lnTo>
                <a:cubicBezTo>
                  <a:pt x="482441" y="414052"/>
                  <a:pt x="490252" y="412909"/>
                  <a:pt x="498062" y="411861"/>
                </a:cubicBezTo>
                <a:lnTo>
                  <a:pt x="499967" y="425386"/>
                </a:lnTo>
                <a:cubicBezTo>
                  <a:pt x="492252" y="426530"/>
                  <a:pt x="484537" y="427577"/>
                  <a:pt x="476726" y="428720"/>
                </a:cubicBezTo>
                <a:close/>
                <a:moveTo>
                  <a:pt x="523208" y="422053"/>
                </a:moveTo>
                <a:lnTo>
                  <a:pt x="521303" y="408527"/>
                </a:lnTo>
                <a:lnTo>
                  <a:pt x="544544" y="405194"/>
                </a:lnTo>
                <a:lnTo>
                  <a:pt x="546544" y="418719"/>
                </a:lnTo>
                <a:lnTo>
                  <a:pt x="523304" y="422053"/>
                </a:lnTo>
                <a:close/>
                <a:moveTo>
                  <a:pt x="569785" y="415290"/>
                </a:moveTo>
                <a:lnTo>
                  <a:pt x="567690" y="401765"/>
                </a:lnTo>
                <a:cubicBezTo>
                  <a:pt x="575405" y="400621"/>
                  <a:pt x="583121" y="399383"/>
                  <a:pt x="590740" y="398050"/>
                </a:cubicBezTo>
                <a:lnTo>
                  <a:pt x="593026" y="411575"/>
                </a:lnTo>
                <a:cubicBezTo>
                  <a:pt x="585311" y="412909"/>
                  <a:pt x="577501" y="414147"/>
                  <a:pt x="569785" y="415290"/>
                </a:cubicBezTo>
                <a:close/>
                <a:moveTo>
                  <a:pt x="616267" y="407480"/>
                </a:moveTo>
                <a:lnTo>
                  <a:pt x="613696" y="394049"/>
                </a:lnTo>
                <a:cubicBezTo>
                  <a:pt x="621316" y="392621"/>
                  <a:pt x="628936" y="391096"/>
                  <a:pt x="636556" y="389477"/>
                </a:cubicBezTo>
                <a:lnTo>
                  <a:pt x="639413" y="402908"/>
                </a:lnTo>
                <a:cubicBezTo>
                  <a:pt x="631698" y="404527"/>
                  <a:pt x="623983" y="406146"/>
                  <a:pt x="616267" y="407575"/>
                </a:cubicBezTo>
                <a:close/>
                <a:moveTo>
                  <a:pt x="1625917" y="400240"/>
                </a:moveTo>
                <a:cubicBezTo>
                  <a:pt x="1622393" y="393287"/>
                  <a:pt x="1618869" y="386334"/>
                  <a:pt x="1615249" y="379381"/>
                </a:cubicBezTo>
                <a:lnTo>
                  <a:pt x="1627346" y="372999"/>
                </a:lnTo>
                <a:cubicBezTo>
                  <a:pt x="1630966" y="379952"/>
                  <a:pt x="1634585" y="387001"/>
                  <a:pt x="1638110" y="394049"/>
                </a:cubicBezTo>
                <a:lnTo>
                  <a:pt x="1625823" y="400145"/>
                </a:lnTo>
                <a:close/>
                <a:moveTo>
                  <a:pt x="662464" y="397383"/>
                </a:moveTo>
                <a:lnTo>
                  <a:pt x="659130" y="384048"/>
                </a:lnTo>
                <a:cubicBezTo>
                  <a:pt x="666655" y="382143"/>
                  <a:pt x="674084" y="380143"/>
                  <a:pt x="681514" y="378047"/>
                </a:cubicBezTo>
                <a:lnTo>
                  <a:pt x="685324" y="391192"/>
                </a:lnTo>
                <a:cubicBezTo>
                  <a:pt x="677799" y="393383"/>
                  <a:pt x="670084" y="395478"/>
                  <a:pt x="662464" y="397383"/>
                </a:cubicBezTo>
                <a:close/>
                <a:moveTo>
                  <a:pt x="708088" y="384143"/>
                </a:moveTo>
                <a:lnTo>
                  <a:pt x="703707" y="371189"/>
                </a:lnTo>
                <a:cubicBezTo>
                  <a:pt x="711041" y="368713"/>
                  <a:pt x="718280" y="366046"/>
                  <a:pt x="725424" y="363284"/>
                </a:cubicBezTo>
                <a:lnTo>
                  <a:pt x="730473" y="376047"/>
                </a:lnTo>
                <a:cubicBezTo>
                  <a:pt x="723138" y="379000"/>
                  <a:pt x="715613" y="381667"/>
                  <a:pt x="708088" y="384238"/>
                </a:cubicBezTo>
                <a:close/>
                <a:moveTo>
                  <a:pt x="752380" y="366522"/>
                </a:moveTo>
                <a:lnTo>
                  <a:pt x="746569" y="354140"/>
                </a:lnTo>
                <a:cubicBezTo>
                  <a:pt x="753618" y="350806"/>
                  <a:pt x="760571" y="347377"/>
                  <a:pt x="767144" y="343757"/>
                </a:cubicBezTo>
                <a:lnTo>
                  <a:pt x="773716" y="355759"/>
                </a:lnTo>
                <a:cubicBezTo>
                  <a:pt x="766858" y="359473"/>
                  <a:pt x="759714" y="363093"/>
                  <a:pt x="752380" y="366522"/>
                </a:cubicBezTo>
                <a:close/>
                <a:moveTo>
                  <a:pt x="1604296" y="358807"/>
                </a:moveTo>
                <a:cubicBezTo>
                  <a:pt x="1600581" y="351949"/>
                  <a:pt x="1596771" y="345186"/>
                  <a:pt x="1592866" y="338423"/>
                </a:cubicBezTo>
                <a:lnTo>
                  <a:pt x="1604772" y="331565"/>
                </a:lnTo>
                <a:cubicBezTo>
                  <a:pt x="1608677" y="338423"/>
                  <a:pt x="1612583" y="345281"/>
                  <a:pt x="1616298" y="352234"/>
                </a:cubicBezTo>
                <a:lnTo>
                  <a:pt x="1604296" y="358807"/>
                </a:lnTo>
                <a:close/>
                <a:moveTo>
                  <a:pt x="794385" y="343757"/>
                </a:moveTo>
                <a:lnTo>
                  <a:pt x="787051" y="332137"/>
                </a:lnTo>
                <a:cubicBezTo>
                  <a:pt x="792385" y="328708"/>
                  <a:pt x="797719" y="325184"/>
                  <a:pt x="802958" y="321373"/>
                </a:cubicBezTo>
                <a:lnTo>
                  <a:pt x="806006" y="319183"/>
                </a:lnTo>
                <a:lnTo>
                  <a:pt x="814102" y="330232"/>
                </a:lnTo>
                <a:lnTo>
                  <a:pt x="810863" y="332518"/>
                </a:lnTo>
                <a:cubicBezTo>
                  <a:pt x="805434" y="336423"/>
                  <a:pt x="799910" y="340138"/>
                  <a:pt x="794290" y="343662"/>
                </a:cubicBezTo>
                <a:close/>
                <a:moveTo>
                  <a:pt x="1580960" y="318325"/>
                </a:moveTo>
                <a:cubicBezTo>
                  <a:pt x="1576959" y="311658"/>
                  <a:pt x="1572863" y="305086"/>
                  <a:pt x="1568673" y="298513"/>
                </a:cubicBezTo>
                <a:lnTo>
                  <a:pt x="1580198" y="291179"/>
                </a:lnTo>
                <a:cubicBezTo>
                  <a:pt x="1584389" y="297847"/>
                  <a:pt x="1588580" y="304514"/>
                  <a:pt x="1592675" y="311277"/>
                </a:cubicBezTo>
                <a:lnTo>
                  <a:pt x="1580960" y="318325"/>
                </a:lnTo>
                <a:close/>
                <a:moveTo>
                  <a:pt x="832866" y="315373"/>
                </a:moveTo>
                <a:lnTo>
                  <a:pt x="824008" y="304895"/>
                </a:lnTo>
                <a:cubicBezTo>
                  <a:pt x="829723" y="300038"/>
                  <a:pt x="835533" y="294894"/>
                  <a:pt x="841153" y="289465"/>
                </a:cubicBezTo>
                <a:lnTo>
                  <a:pt x="850583" y="299371"/>
                </a:lnTo>
                <a:cubicBezTo>
                  <a:pt x="844677" y="304990"/>
                  <a:pt x="838676" y="310325"/>
                  <a:pt x="832771" y="315373"/>
                </a:cubicBezTo>
                <a:close/>
                <a:moveTo>
                  <a:pt x="867442" y="282607"/>
                </a:moveTo>
                <a:lnTo>
                  <a:pt x="857536" y="273177"/>
                </a:lnTo>
                <a:cubicBezTo>
                  <a:pt x="862870" y="267557"/>
                  <a:pt x="868108" y="261842"/>
                  <a:pt x="873252" y="256032"/>
                </a:cubicBezTo>
                <a:lnTo>
                  <a:pt x="883539" y="265081"/>
                </a:lnTo>
                <a:cubicBezTo>
                  <a:pt x="878300" y="270986"/>
                  <a:pt x="872966" y="276892"/>
                  <a:pt x="867442" y="282607"/>
                </a:cubicBezTo>
                <a:close/>
                <a:moveTo>
                  <a:pt x="1555909" y="278987"/>
                </a:moveTo>
                <a:cubicBezTo>
                  <a:pt x="1551527" y="272510"/>
                  <a:pt x="1547146" y="266129"/>
                  <a:pt x="1542574" y="259842"/>
                </a:cubicBezTo>
                <a:lnTo>
                  <a:pt x="1553718" y="251936"/>
                </a:lnTo>
                <a:cubicBezTo>
                  <a:pt x="1558290" y="258318"/>
                  <a:pt x="1562767" y="264890"/>
                  <a:pt x="1567244" y="271367"/>
                </a:cubicBezTo>
                <a:lnTo>
                  <a:pt x="1555909" y="278987"/>
                </a:lnTo>
                <a:close/>
                <a:moveTo>
                  <a:pt x="898969" y="247078"/>
                </a:moveTo>
                <a:lnTo>
                  <a:pt x="888492" y="238316"/>
                </a:lnTo>
                <a:cubicBezTo>
                  <a:pt x="893445" y="232315"/>
                  <a:pt x="898398" y="226314"/>
                  <a:pt x="903256" y="220218"/>
                </a:cubicBezTo>
                <a:lnTo>
                  <a:pt x="913924" y="228791"/>
                </a:lnTo>
                <a:cubicBezTo>
                  <a:pt x="908971" y="234982"/>
                  <a:pt x="904018" y="241078"/>
                  <a:pt x="898969" y="247078"/>
                </a:cubicBezTo>
                <a:close/>
                <a:moveTo>
                  <a:pt x="1528763" y="240983"/>
                </a:moveTo>
                <a:cubicBezTo>
                  <a:pt x="1524095" y="234791"/>
                  <a:pt x="1519238" y="228695"/>
                  <a:pt x="1514380" y="222599"/>
                </a:cubicBezTo>
                <a:lnTo>
                  <a:pt x="1525048" y="214027"/>
                </a:lnTo>
                <a:cubicBezTo>
                  <a:pt x="1530001" y="220218"/>
                  <a:pt x="1534858" y="226409"/>
                  <a:pt x="1539621" y="232696"/>
                </a:cubicBezTo>
                <a:lnTo>
                  <a:pt x="1528668" y="240983"/>
                </a:lnTo>
                <a:close/>
                <a:moveTo>
                  <a:pt x="928592" y="210407"/>
                </a:moveTo>
                <a:lnTo>
                  <a:pt x="917829" y="201930"/>
                </a:lnTo>
                <a:lnTo>
                  <a:pt x="932307" y="183451"/>
                </a:lnTo>
                <a:lnTo>
                  <a:pt x="943070" y="191929"/>
                </a:lnTo>
                <a:lnTo>
                  <a:pt x="928592" y="210407"/>
                </a:lnTo>
                <a:close/>
                <a:moveTo>
                  <a:pt x="1499521" y="204788"/>
                </a:moveTo>
                <a:cubicBezTo>
                  <a:pt x="1494473" y="198882"/>
                  <a:pt x="1489329" y="193072"/>
                  <a:pt x="1484091" y="187452"/>
                </a:cubicBezTo>
                <a:lnTo>
                  <a:pt x="1494187" y="178213"/>
                </a:lnTo>
                <a:cubicBezTo>
                  <a:pt x="1499521" y="184023"/>
                  <a:pt x="1504760" y="189928"/>
                  <a:pt x="1509998" y="195929"/>
                </a:cubicBezTo>
                <a:lnTo>
                  <a:pt x="1499616" y="204883"/>
                </a:lnTo>
                <a:close/>
                <a:moveTo>
                  <a:pt x="957644" y="173546"/>
                </a:moveTo>
                <a:lnTo>
                  <a:pt x="946976" y="164973"/>
                </a:lnTo>
                <a:cubicBezTo>
                  <a:pt x="951929" y="158877"/>
                  <a:pt x="956881" y="152686"/>
                  <a:pt x="961930" y="146685"/>
                </a:cubicBezTo>
                <a:lnTo>
                  <a:pt x="972503" y="155448"/>
                </a:lnTo>
                <a:cubicBezTo>
                  <a:pt x="967549" y="161449"/>
                  <a:pt x="962597" y="167449"/>
                  <a:pt x="957739" y="173546"/>
                </a:cubicBezTo>
                <a:close/>
                <a:moveTo>
                  <a:pt x="1467993" y="170593"/>
                </a:moveTo>
                <a:cubicBezTo>
                  <a:pt x="1462564" y="165068"/>
                  <a:pt x="1457039" y="159734"/>
                  <a:pt x="1451325" y="154400"/>
                </a:cubicBezTo>
                <a:lnTo>
                  <a:pt x="1460659" y="144399"/>
                </a:lnTo>
                <a:cubicBezTo>
                  <a:pt x="1466469" y="149828"/>
                  <a:pt x="1472089" y="155353"/>
                  <a:pt x="1477708" y="160972"/>
                </a:cubicBezTo>
                <a:lnTo>
                  <a:pt x="1467993" y="170593"/>
                </a:lnTo>
                <a:close/>
                <a:moveTo>
                  <a:pt x="1434179" y="138874"/>
                </a:moveTo>
                <a:cubicBezTo>
                  <a:pt x="1428369" y="133826"/>
                  <a:pt x="1422368" y="128873"/>
                  <a:pt x="1416367" y="124016"/>
                </a:cubicBezTo>
                <a:lnTo>
                  <a:pt x="1424940" y="113347"/>
                </a:lnTo>
                <a:cubicBezTo>
                  <a:pt x="1431132" y="118300"/>
                  <a:pt x="1437227" y="123349"/>
                  <a:pt x="1443133" y="128492"/>
                </a:cubicBezTo>
                <a:lnTo>
                  <a:pt x="1434179" y="138874"/>
                </a:lnTo>
                <a:close/>
                <a:moveTo>
                  <a:pt x="987552" y="137731"/>
                </a:moveTo>
                <a:lnTo>
                  <a:pt x="977265" y="128683"/>
                </a:lnTo>
                <a:lnTo>
                  <a:pt x="979456" y="126206"/>
                </a:lnTo>
                <a:cubicBezTo>
                  <a:pt x="983742" y="121348"/>
                  <a:pt x="988600" y="116396"/>
                  <a:pt x="993838" y="111347"/>
                </a:cubicBezTo>
                <a:lnTo>
                  <a:pt x="1003363" y="121158"/>
                </a:lnTo>
                <a:cubicBezTo>
                  <a:pt x="998410" y="126016"/>
                  <a:pt x="993838" y="130778"/>
                  <a:pt x="989743" y="135255"/>
                </a:cubicBezTo>
                <a:lnTo>
                  <a:pt x="987552" y="137731"/>
                </a:lnTo>
                <a:close/>
                <a:moveTo>
                  <a:pt x="1397984" y="109919"/>
                </a:moveTo>
                <a:cubicBezTo>
                  <a:pt x="1391793" y="105346"/>
                  <a:pt x="1385506" y="100965"/>
                  <a:pt x="1379030" y="96583"/>
                </a:cubicBezTo>
                <a:lnTo>
                  <a:pt x="1386649" y="85153"/>
                </a:lnTo>
                <a:cubicBezTo>
                  <a:pt x="1393222" y="89535"/>
                  <a:pt x="1399699" y="94107"/>
                  <a:pt x="1406081" y="98774"/>
                </a:cubicBezTo>
                <a:lnTo>
                  <a:pt x="1397984" y="109823"/>
                </a:lnTo>
                <a:close/>
                <a:moveTo>
                  <a:pt x="1020508" y="105632"/>
                </a:moveTo>
                <a:lnTo>
                  <a:pt x="1011650" y="95155"/>
                </a:lnTo>
                <a:cubicBezTo>
                  <a:pt x="1017556" y="90106"/>
                  <a:pt x="1023747" y="85153"/>
                  <a:pt x="1030224" y="80200"/>
                </a:cubicBezTo>
                <a:lnTo>
                  <a:pt x="1038511" y="91059"/>
                </a:lnTo>
                <a:cubicBezTo>
                  <a:pt x="1032225" y="95821"/>
                  <a:pt x="1026224" y="100679"/>
                  <a:pt x="1020508" y="105537"/>
                </a:cubicBezTo>
                <a:close/>
                <a:moveTo>
                  <a:pt x="1366743" y="88582"/>
                </a:moveTo>
                <a:lnTo>
                  <a:pt x="1346930" y="76009"/>
                </a:lnTo>
                <a:lnTo>
                  <a:pt x="1354265" y="64389"/>
                </a:lnTo>
                <a:lnTo>
                  <a:pt x="1374172" y="76962"/>
                </a:lnTo>
                <a:lnTo>
                  <a:pt x="1366838" y="88582"/>
                </a:lnTo>
                <a:close/>
                <a:moveTo>
                  <a:pt x="1057275" y="77533"/>
                </a:moveTo>
                <a:lnTo>
                  <a:pt x="1049465" y="66294"/>
                </a:lnTo>
                <a:cubicBezTo>
                  <a:pt x="1055942" y="61817"/>
                  <a:pt x="1062609" y="57436"/>
                  <a:pt x="1069372" y="53245"/>
                </a:cubicBezTo>
                <a:lnTo>
                  <a:pt x="1076611" y="64865"/>
                </a:lnTo>
                <a:cubicBezTo>
                  <a:pt x="1070039" y="68961"/>
                  <a:pt x="1063466" y="73247"/>
                  <a:pt x="1057180" y="77533"/>
                </a:cubicBezTo>
                <a:close/>
                <a:moveTo>
                  <a:pt x="1327023" y="63532"/>
                </a:moveTo>
                <a:lnTo>
                  <a:pt x="1307211" y="50959"/>
                </a:lnTo>
                <a:lnTo>
                  <a:pt x="1314545" y="39338"/>
                </a:lnTo>
                <a:lnTo>
                  <a:pt x="1334357" y="51911"/>
                </a:lnTo>
                <a:lnTo>
                  <a:pt x="1327023" y="63532"/>
                </a:lnTo>
                <a:close/>
                <a:moveTo>
                  <a:pt x="1096613" y="53054"/>
                </a:moveTo>
                <a:lnTo>
                  <a:pt x="1089946" y="41053"/>
                </a:lnTo>
                <a:cubicBezTo>
                  <a:pt x="1096899" y="37147"/>
                  <a:pt x="1103948" y="33433"/>
                  <a:pt x="1111091" y="30004"/>
                </a:cubicBezTo>
                <a:lnTo>
                  <a:pt x="1117092" y="42291"/>
                </a:lnTo>
                <a:cubicBezTo>
                  <a:pt x="1110234" y="45625"/>
                  <a:pt x="1103376" y="49244"/>
                  <a:pt x="1096613" y="53054"/>
                </a:cubicBezTo>
                <a:close/>
                <a:moveTo>
                  <a:pt x="1287304" y="38481"/>
                </a:moveTo>
                <a:lnTo>
                  <a:pt x="1267397" y="25908"/>
                </a:lnTo>
                <a:lnTo>
                  <a:pt x="1274731" y="14288"/>
                </a:lnTo>
                <a:lnTo>
                  <a:pt x="1294543" y="26860"/>
                </a:lnTo>
                <a:lnTo>
                  <a:pt x="1287208" y="38481"/>
                </a:lnTo>
                <a:close/>
                <a:moveTo>
                  <a:pt x="1138047" y="32861"/>
                </a:moveTo>
                <a:lnTo>
                  <a:pt x="1132809" y="20193"/>
                </a:lnTo>
                <a:cubicBezTo>
                  <a:pt x="1140428" y="17050"/>
                  <a:pt x="1147953" y="14192"/>
                  <a:pt x="1155287" y="11716"/>
                </a:cubicBezTo>
                <a:lnTo>
                  <a:pt x="1159669" y="24670"/>
                </a:lnTo>
                <a:cubicBezTo>
                  <a:pt x="1152715" y="27051"/>
                  <a:pt x="1145382" y="29718"/>
                  <a:pt x="1138143" y="32766"/>
                </a:cubicBezTo>
                <a:close/>
                <a:moveTo>
                  <a:pt x="1181576" y="18478"/>
                </a:moveTo>
                <a:lnTo>
                  <a:pt x="1178433" y="5144"/>
                </a:lnTo>
                <a:cubicBezTo>
                  <a:pt x="1186624" y="3239"/>
                  <a:pt x="1194721" y="1810"/>
                  <a:pt x="1202341" y="952"/>
                </a:cubicBezTo>
                <a:lnTo>
                  <a:pt x="1203865" y="14573"/>
                </a:lnTo>
                <a:cubicBezTo>
                  <a:pt x="1196721" y="15335"/>
                  <a:pt x="1189292" y="16669"/>
                  <a:pt x="1181576" y="18574"/>
                </a:cubicBezTo>
                <a:close/>
                <a:moveTo>
                  <a:pt x="1247870" y="17145"/>
                </a:moveTo>
                <a:cubicBezTo>
                  <a:pt x="1241203" y="15240"/>
                  <a:pt x="1233964" y="14097"/>
                  <a:pt x="1226249" y="13716"/>
                </a:cubicBezTo>
                <a:lnTo>
                  <a:pt x="1226916" y="0"/>
                </a:lnTo>
                <a:cubicBezTo>
                  <a:pt x="1235678" y="476"/>
                  <a:pt x="1243965" y="1810"/>
                  <a:pt x="1251585" y="4000"/>
                </a:cubicBezTo>
                <a:lnTo>
                  <a:pt x="1247775" y="17145"/>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9" name="Google Shape;308;p41"/>
          <p:cNvSpPr/>
          <p:nvPr/>
        </p:nvSpPr>
        <p:spPr>
          <a:xfrm rot="3612600">
            <a:off x="7685640" y="1114920"/>
            <a:ext cx="3224880" cy="5294880"/>
          </a:xfrm>
          <a:custGeom>
            <a:avLst/>
            <a:gdLst>
              <a:gd name="textAreaLeft" fmla="*/ 0 w 3224880"/>
              <a:gd name="textAreaRight" fmla="*/ 3225240 w 3224880"/>
              <a:gd name="textAreaTop" fmla="*/ 0 h 5294880"/>
              <a:gd name="textAreaBottom" fmla="*/ 5295240 h 5294880"/>
            </a:gdLst>
            <a:ahLst/>
            <a:cxnLst/>
            <a:rect l="textAreaLeft" t="textAreaTop" r="textAreaRight" b="textAreaBottom"/>
            <a:pathLst>
              <a:path w="886486" h="1382285">
                <a:moveTo>
                  <a:pt x="690045" y="38454"/>
                </a:moveTo>
                <a:cubicBezTo>
                  <a:pt x="532787" y="-42413"/>
                  <a:pt x="326761" y="11403"/>
                  <a:pt x="200936" y="133323"/>
                </a:cubicBezTo>
                <a:cubicBezTo>
                  <a:pt x="75110" y="255148"/>
                  <a:pt x="18818" y="430503"/>
                  <a:pt x="4054" y="602048"/>
                </a:cubicBezTo>
                <a:cubicBezTo>
                  <a:pt x="-10900" y="775689"/>
                  <a:pt x="13960" y="956759"/>
                  <a:pt x="104733" y="1107254"/>
                </a:cubicBezTo>
                <a:cubicBezTo>
                  <a:pt x="195506" y="1257749"/>
                  <a:pt x="358860" y="1372907"/>
                  <a:pt x="538883" y="1381765"/>
                </a:cubicBezTo>
                <a:cubicBezTo>
                  <a:pt x="639372" y="1386718"/>
                  <a:pt x="744718" y="1356428"/>
                  <a:pt x="814346" y="1286134"/>
                </a:cubicBezTo>
                <a:cubicBezTo>
                  <a:pt x="883974" y="1215839"/>
                  <a:pt x="909691" y="1102968"/>
                  <a:pt x="862447" y="1017053"/>
                </a:cubicBezTo>
                <a:cubicBezTo>
                  <a:pt x="823109" y="945710"/>
                  <a:pt x="743480" y="903229"/>
                  <a:pt x="696426" y="836363"/>
                </a:cubicBezTo>
                <a:cubicBezTo>
                  <a:pt x="642229" y="759306"/>
                  <a:pt x="639372" y="651483"/>
                  <a:pt x="689378" y="571759"/>
                </a:cubicBezTo>
                <a:cubicBezTo>
                  <a:pt x="713952" y="532611"/>
                  <a:pt x="749290" y="500893"/>
                  <a:pt x="776246" y="463174"/>
                </a:cubicBezTo>
                <a:cubicBezTo>
                  <a:pt x="869400" y="332777"/>
                  <a:pt x="845493" y="118083"/>
                  <a:pt x="690045" y="38264"/>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0" name="Google Shape;309;p41"/>
          <p:cNvSpPr/>
          <p:nvPr/>
        </p:nvSpPr>
        <p:spPr>
          <a:xfrm rot="7168200">
            <a:off x="630000" y="3826080"/>
            <a:ext cx="694440" cy="1544040"/>
          </a:xfrm>
          <a:custGeom>
            <a:avLst/>
            <a:gdLst>
              <a:gd name="textAreaLeft" fmla="*/ 0 w 694440"/>
              <a:gd name="textAreaRight" fmla="*/ 694800 w 694440"/>
              <a:gd name="textAreaTop" fmla="*/ 0 h 1544040"/>
              <a:gd name="textAreaBottom" fmla="*/ 1544400 h 1544040"/>
            </a:gdLst>
            <a:ahLst/>
            <a:cxnLst/>
            <a:rect l="textAreaLeft" t="textAreaTop" r="textAreaRight" b="textAreaBottom"/>
            <a:pathLst>
              <a:path w="303148" h="673968">
                <a:moveTo>
                  <a:pt x="6276" y="41516"/>
                </a:moveTo>
                <a:cubicBezTo>
                  <a:pt x="-13726" y="87903"/>
                  <a:pt x="18278" y="138576"/>
                  <a:pt x="43519" y="182296"/>
                </a:cubicBezTo>
                <a:cubicBezTo>
                  <a:pt x="93620" y="269164"/>
                  <a:pt x="120957" y="368890"/>
                  <a:pt x="122290" y="469093"/>
                </a:cubicBezTo>
                <a:cubicBezTo>
                  <a:pt x="122862" y="513861"/>
                  <a:pt x="118576" y="560057"/>
                  <a:pt x="133530" y="602348"/>
                </a:cubicBezTo>
                <a:cubicBezTo>
                  <a:pt x="148484" y="644544"/>
                  <a:pt x="190775" y="681787"/>
                  <a:pt x="234590" y="672547"/>
                </a:cubicBezTo>
                <a:cubicBezTo>
                  <a:pt x="266213" y="665880"/>
                  <a:pt x="289264" y="636829"/>
                  <a:pt x="297836" y="605682"/>
                </a:cubicBezTo>
                <a:cubicBezTo>
                  <a:pt x="306409" y="574535"/>
                  <a:pt x="303075" y="541483"/>
                  <a:pt x="298503" y="509479"/>
                </a:cubicBezTo>
                <a:cubicBezTo>
                  <a:pt x="279358" y="373462"/>
                  <a:pt x="237067" y="247923"/>
                  <a:pt x="187346" y="120669"/>
                </a:cubicBezTo>
                <a:cubicBezTo>
                  <a:pt x="173630" y="85522"/>
                  <a:pt x="166201" y="50470"/>
                  <a:pt x="136387" y="25228"/>
                </a:cubicBezTo>
                <a:cubicBezTo>
                  <a:pt x="96859" y="-8300"/>
                  <a:pt x="29993" y="-13634"/>
                  <a:pt x="6181" y="416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Google Shape;303;p41"/>
          <p:cNvSpPr/>
          <p:nvPr/>
        </p:nvSpPr>
        <p:spPr>
          <a:xfrm rot="8381400">
            <a:off x="-1058040" y="-644400"/>
            <a:ext cx="4253040" cy="3456000"/>
          </a:xfrm>
          <a:custGeom>
            <a:avLst/>
            <a:gdLst>
              <a:gd name="textAreaLeft" fmla="*/ 0 w 4253040"/>
              <a:gd name="textAreaRight" fmla="*/ 4253400 w 4253040"/>
              <a:gd name="textAreaTop" fmla="*/ 0 h 3456000"/>
              <a:gd name="textAreaBottom" fmla="*/ 3456360 h 3456000"/>
            </a:gdLst>
            <a:ahLst/>
            <a:cxnLst/>
            <a:rect l="textAreaLeft" t="textAreaTop" r="textAreaRight" b="textAreaBottom"/>
            <a:pathLst>
              <a:path w="1930774" h="1568974">
                <a:moveTo>
                  <a:pt x="11419" y="1021325"/>
                </a:moveTo>
                <a:cubicBezTo>
                  <a:pt x="-43064" y="785677"/>
                  <a:pt x="102383" y="500975"/>
                  <a:pt x="341841" y="467542"/>
                </a:cubicBezTo>
                <a:cubicBezTo>
                  <a:pt x="471953" y="449445"/>
                  <a:pt x="607398" y="503166"/>
                  <a:pt x="733985" y="467923"/>
                </a:cubicBezTo>
                <a:cubicBezTo>
                  <a:pt x="949917" y="407820"/>
                  <a:pt x="1030689" y="127690"/>
                  <a:pt x="1233477" y="32154"/>
                </a:cubicBezTo>
                <a:cubicBezTo>
                  <a:pt x="1407689" y="-49951"/>
                  <a:pt x="1623621" y="34726"/>
                  <a:pt x="1752113" y="178268"/>
                </a:cubicBezTo>
                <a:cubicBezTo>
                  <a:pt x="1937755" y="385627"/>
                  <a:pt x="1978236" y="702714"/>
                  <a:pt x="1875843" y="961509"/>
                </a:cubicBezTo>
                <a:cubicBezTo>
                  <a:pt x="1773449" y="1220303"/>
                  <a:pt x="1541610" y="1417661"/>
                  <a:pt x="1277577" y="1505672"/>
                </a:cubicBezTo>
                <a:cubicBezTo>
                  <a:pt x="832950" y="1653786"/>
                  <a:pt x="136482" y="1561298"/>
                  <a:pt x="11514" y="102123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2" name="PlaceHolder 1"/>
          <p:cNvSpPr>
            <a:spLocks noGrp="1"/>
          </p:cNvSpPr>
          <p:nvPr>
            <p:ph type="title"/>
          </p:nvPr>
        </p:nvSpPr>
        <p:spPr>
          <a:xfrm>
            <a:off x="2133720" y="1457280"/>
            <a:ext cx="4876560" cy="1456920"/>
          </a:xfrm>
          <a:prstGeom prst="rect">
            <a:avLst/>
          </a:prstGeom>
          <a:noFill/>
          <a:ln w="0">
            <a:noFill/>
          </a:ln>
        </p:spPr>
        <p:txBody>
          <a:bodyPr lIns="91440" tIns="91440" rIns="91440" bIns="91440" anchor="b">
            <a:normAutofit fontScale="43745"/>
          </a:bodyPr>
          <a:lstStyle/>
          <a:p>
            <a:pPr indent="0" algn="ctr">
              <a:lnSpc>
                <a:spcPct val="100000"/>
              </a:lnSpc>
              <a:buNone/>
              <a:tabLst>
                <a:tab pos="0" algn="l"/>
              </a:tabLst>
            </a:pPr>
            <a:r>
              <a:rPr lang="en" sz="9600" b="0" strike="noStrike" spc="-1">
                <a:solidFill>
                  <a:schemeClr val="accent1"/>
                </a:solidFill>
                <a:latin typeface="Caveat Brush"/>
                <a:ea typeface="Caveat Brush"/>
              </a:rPr>
              <a:t>Database management layout</a:t>
            </a:r>
            <a:endParaRPr lang="fr-FR" sz="9600" b="0" strike="noStrike" spc="-1">
              <a:solidFill>
                <a:schemeClr val="dk1"/>
              </a:solidFill>
              <a:latin typeface="Arial"/>
            </a:endParaRPr>
          </a:p>
        </p:txBody>
      </p:sp>
      <p:sp>
        <p:nvSpPr>
          <p:cNvPr id="293" name="PlaceHolder 2"/>
          <p:cNvSpPr>
            <a:spLocks noGrp="1"/>
          </p:cNvSpPr>
          <p:nvPr>
            <p:ph type="subTitle"/>
          </p:nvPr>
        </p:nvSpPr>
        <p:spPr>
          <a:xfrm>
            <a:off x="2133720" y="3009960"/>
            <a:ext cx="4876560" cy="666360"/>
          </a:xfrm>
          <a:prstGeom prst="rect">
            <a:avLst/>
          </a:prstGeom>
          <a:noFill/>
          <a:ln w="0">
            <a:noFill/>
          </a:ln>
        </p:spPr>
        <p:txBody>
          <a:bodyPr lIns="91440" tIns="91440" rIns="91440" bIns="91440" anchor="t">
            <a:normAutofit fontScale="61923" lnSpcReduction="20000"/>
          </a:bodyPr>
          <a:lstStyle/>
          <a:p>
            <a:pPr indent="0" algn="ctr">
              <a:lnSpc>
                <a:spcPct val="100000"/>
              </a:lnSpc>
              <a:buNone/>
              <a:tabLst>
                <a:tab pos="0" algn="l"/>
              </a:tabLst>
            </a:pPr>
            <a:r>
              <a:rPr lang="en" sz="1600" b="0" strike="noStrike" spc="-1">
                <a:solidFill>
                  <a:schemeClr val="accent1"/>
                </a:solidFill>
                <a:latin typeface="Albert Sans"/>
                <a:ea typeface="Albert Sans"/>
              </a:rPr>
              <a:t>The database management layout will enable users to save and categorize emails for future reference. Users can access a history of analyzed emails, view flagged items, and manage their alert preferences. A searchable database will enhance user functionality, making it easy to navigate through past interactions.</a:t>
            </a:r>
            <a:endParaRPr lang="en-US" sz="1600" b="0" strike="noStrike" spc="-1">
              <a:solidFill>
                <a:srgbClr val="FFFFFF"/>
              </a:solidFill>
              <a:latin typeface="OpenSymbol"/>
            </a:endParaRPr>
          </a:p>
        </p:txBody>
      </p:sp>
      <p:sp>
        <p:nvSpPr>
          <p:cNvPr id="294" name="Google Shape;306;p41"/>
          <p:cNvSpPr/>
          <p:nvPr/>
        </p:nvSpPr>
        <p:spPr>
          <a:xfrm rot="2532600">
            <a:off x="3353040" y="327960"/>
            <a:ext cx="736560" cy="649440"/>
          </a:xfrm>
          <a:custGeom>
            <a:avLst/>
            <a:gdLst>
              <a:gd name="textAreaLeft" fmla="*/ 0 w 736560"/>
              <a:gd name="textAreaRight" fmla="*/ 736920 w 736560"/>
              <a:gd name="textAreaTop" fmla="*/ 0 h 649440"/>
              <a:gd name="textAreaBottom" fmla="*/ 649800 h 649440"/>
            </a:gdLst>
            <a:ahLst/>
            <a:cxnLst/>
            <a:rect l="textAreaLeft" t="textAreaTop" r="textAreaRight" b="textAreaBottom"/>
            <a:pathLst>
              <a:path w="579097" h="510716">
                <a:moveTo>
                  <a:pt x="210945" y="39399"/>
                </a:moveTo>
                <a:cubicBezTo>
                  <a:pt x="111789" y="86929"/>
                  <a:pt x="35780" y="180083"/>
                  <a:pt x="9110" y="286668"/>
                </a:cubicBezTo>
                <a:cubicBezTo>
                  <a:pt x="-1749" y="330102"/>
                  <a:pt x="-4606" y="376870"/>
                  <a:pt x="10062" y="419161"/>
                </a:cubicBezTo>
                <a:cubicBezTo>
                  <a:pt x="24731" y="461452"/>
                  <a:pt x="59211" y="498504"/>
                  <a:pt x="102931" y="508124"/>
                </a:cubicBezTo>
                <a:cubicBezTo>
                  <a:pt x="170749" y="522983"/>
                  <a:pt x="234662" y="471453"/>
                  <a:pt x="278572" y="417827"/>
                </a:cubicBezTo>
                <a:cubicBezTo>
                  <a:pt x="322577" y="364106"/>
                  <a:pt x="363630" y="301051"/>
                  <a:pt x="429257" y="278476"/>
                </a:cubicBezTo>
                <a:cubicBezTo>
                  <a:pt x="453546" y="270094"/>
                  <a:pt x="479740" y="267999"/>
                  <a:pt x="503552" y="258188"/>
                </a:cubicBezTo>
                <a:cubicBezTo>
                  <a:pt x="589944" y="222469"/>
                  <a:pt x="606708" y="90548"/>
                  <a:pt x="530508" y="36541"/>
                </a:cubicBezTo>
                <a:cubicBezTo>
                  <a:pt x="446974" y="-22609"/>
                  <a:pt x="295907" y="-1273"/>
                  <a:pt x="211040" y="39399"/>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5" name="Google Shape;307;p41"/>
          <p:cNvSpPr/>
          <p:nvPr/>
        </p:nvSpPr>
        <p:spPr>
          <a:xfrm rot="9907200">
            <a:off x="1063800" y="-408600"/>
            <a:ext cx="2714760" cy="2418840"/>
          </a:xfrm>
          <a:custGeom>
            <a:avLst/>
            <a:gdLst>
              <a:gd name="textAreaLeft" fmla="*/ 0 w 2714760"/>
              <a:gd name="textAreaRight" fmla="*/ 2715120 w 2714760"/>
              <a:gd name="textAreaTop" fmla="*/ 0 h 2418840"/>
              <a:gd name="textAreaBottom" fmla="*/ 2419200 h 2418840"/>
            </a:gdLst>
            <a:ahLst/>
            <a:cxnLst/>
            <a:rect l="textAreaLeft" t="textAreaTop" r="textAreaRight" b="textAreaBottom"/>
            <a:pathLst>
              <a:path w="1776031" h="1582483">
                <a:moveTo>
                  <a:pt x="804196" y="1582484"/>
                </a:moveTo>
                <a:lnTo>
                  <a:pt x="804196" y="1568768"/>
                </a:lnTo>
                <a:cubicBezTo>
                  <a:pt x="811911" y="1568768"/>
                  <a:pt x="819722" y="1568768"/>
                  <a:pt x="827532" y="1568482"/>
                </a:cubicBezTo>
                <a:lnTo>
                  <a:pt x="827818" y="1582198"/>
                </a:lnTo>
                <a:cubicBezTo>
                  <a:pt x="819912" y="1582388"/>
                  <a:pt x="812101" y="1582484"/>
                  <a:pt x="804196" y="1582484"/>
                </a:cubicBezTo>
                <a:close/>
                <a:moveTo>
                  <a:pt x="780574" y="1582293"/>
                </a:moveTo>
                <a:cubicBezTo>
                  <a:pt x="772668" y="1582103"/>
                  <a:pt x="764858" y="1581912"/>
                  <a:pt x="756952" y="1581531"/>
                </a:cubicBezTo>
                <a:lnTo>
                  <a:pt x="757523" y="1567815"/>
                </a:lnTo>
                <a:cubicBezTo>
                  <a:pt x="765334" y="1568101"/>
                  <a:pt x="773049" y="1568387"/>
                  <a:pt x="780860" y="1568577"/>
                </a:cubicBezTo>
                <a:lnTo>
                  <a:pt x="780574" y="1582293"/>
                </a:lnTo>
                <a:close/>
                <a:moveTo>
                  <a:pt x="851440" y="1581531"/>
                </a:moveTo>
                <a:lnTo>
                  <a:pt x="850868" y="1567815"/>
                </a:lnTo>
                <a:cubicBezTo>
                  <a:pt x="858679" y="1567529"/>
                  <a:pt x="866394" y="1567053"/>
                  <a:pt x="874205" y="1566577"/>
                </a:cubicBezTo>
                <a:lnTo>
                  <a:pt x="875062" y="1580293"/>
                </a:lnTo>
                <a:cubicBezTo>
                  <a:pt x="867156" y="1580769"/>
                  <a:pt x="859346" y="1581150"/>
                  <a:pt x="851440" y="1581531"/>
                </a:cubicBezTo>
                <a:close/>
                <a:moveTo>
                  <a:pt x="733330" y="1580293"/>
                </a:moveTo>
                <a:cubicBezTo>
                  <a:pt x="725424" y="1579817"/>
                  <a:pt x="717613" y="1579150"/>
                  <a:pt x="709708" y="1578483"/>
                </a:cubicBezTo>
                <a:lnTo>
                  <a:pt x="710851" y="1564862"/>
                </a:lnTo>
                <a:cubicBezTo>
                  <a:pt x="718566" y="1565529"/>
                  <a:pt x="726376" y="1566101"/>
                  <a:pt x="734092" y="1566577"/>
                </a:cubicBezTo>
                <a:lnTo>
                  <a:pt x="733235" y="1580293"/>
                </a:lnTo>
                <a:close/>
                <a:moveTo>
                  <a:pt x="898588" y="1578578"/>
                </a:moveTo>
                <a:lnTo>
                  <a:pt x="897446" y="1564958"/>
                </a:lnTo>
                <a:cubicBezTo>
                  <a:pt x="905161" y="1564291"/>
                  <a:pt x="912971" y="1563624"/>
                  <a:pt x="920687" y="1562862"/>
                </a:cubicBezTo>
                <a:lnTo>
                  <a:pt x="922020" y="1576483"/>
                </a:lnTo>
                <a:cubicBezTo>
                  <a:pt x="914210" y="1577245"/>
                  <a:pt x="906304" y="1578007"/>
                  <a:pt x="898493" y="1578578"/>
                </a:cubicBezTo>
                <a:close/>
                <a:moveTo>
                  <a:pt x="686276" y="1576197"/>
                </a:moveTo>
                <a:cubicBezTo>
                  <a:pt x="678466" y="1575340"/>
                  <a:pt x="670655" y="1574387"/>
                  <a:pt x="662749" y="1573339"/>
                </a:cubicBezTo>
                <a:lnTo>
                  <a:pt x="664559" y="1559719"/>
                </a:lnTo>
                <a:cubicBezTo>
                  <a:pt x="672274" y="1560767"/>
                  <a:pt x="679990" y="1561719"/>
                  <a:pt x="687705" y="1562576"/>
                </a:cubicBezTo>
                <a:lnTo>
                  <a:pt x="686181" y="1576197"/>
                </a:lnTo>
                <a:close/>
                <a:moveTo>
                  <a:pt x="945547" y="1573911"/>
                </a:moveTo>
                <a:lnTo>
                  <a:pt x="943928" y="1560290"/>
                </a:lnTo>
                <a:cubicBezTo>
                  <a:pt x="951643" y="1559338"/>
                  <a:pt x="959358" y="1558385"/>
                  <a:pt x="967073" y="1557338"/>
                </a:cubicBezTo>
                <a:lnTo>
                  <a:pt x="968978" y="1570958"/>
                </a:lnTo>
                <a:cubicBezTo>
                  <a:pt x="961168" y="1572006"/>
                  <a:pt x="953357" y="1573054"/>
                  <a:pt x="945547" y="1573911"/>
                </a:cubicBezTo>
                <a:close/>
                <a:moveTo>
                  <a:pt x="639318" y="1569815"/>
                </a:moveTo>
                <a:cubicBezTo>
                  <a:pt x="631508" y="1568577"/>
                  <a:pt x="623792" y="1567243"/>
                  <a:pt x="615982" y="1565815"/>
                </a:cubicBezTo>
                <a:lnTo>
                  <a:pt x="618459" y="1552385"/>
                </a:lnTo>
                <a:cubicBezTo>
                  <a:pt x="626078" y="1553813"/>
                  <a:pt x="633794" y="1555147"/>
                  <a:pt x="641413" y="1556385"/>
                </a:cubicBezTo>
                <a:lnTo>
                  <a:pt x="639223" y="1569910"/>
                </a:lnTo>
                <a:close/>
                <a:moveTo>
                  <a:pt x="992315" y="1567529"/>
                </a:moveTo>
                <a:lnTo>
                  <a:pt x="990219" y="1554004"/>
                </a:lnTo>
                <a:cubicBezTo>
                  <a:pt x="997934" y="1552861"/>
                  <a:pt x="1005649" y="1551527"/>
                  <a:pt x="1013269" y="1550289"/>
                </a:cubicBezTo>
                <a:lnTo>
                  <a:pt x="1015556" y="1563814"/>
                </a:lnTo>
                <a:cubicBezTo>
                  <a:pt x="1007841" y="1565148"/>
                  <a:pt x="1000030" y="1566386"/>
                  <a:pt x="992219" y="1567625"/>
                </a:cubicBezTo>
                <a:close/>
                <a:moveTo>
                  <a:pt x="592836" y="1561148"/>
                </a:moveTo>
                <a:cubicBezTo>
                  <a:pt x="585121" y="1559528"/>
                  <a:pt x="577406" y="1557814"/>
                  <a:pt x="569785" y="1555909"/>
                </a:cubicBezTo>
                <a:lnTo>
                  <a:pt x="572929" y="1542574"/>
                </a:lnTo>
                <a:cubicBezTo>
                  <a:pt x="580454" y="1544384"/>
                  <a:pt x="588074" y="1546098"/>
                  <a:pt x="595694" y="1547717"/>
                </a:cubicBezTo>
                <a:lnTo>
                  <a:pt x="592836" y="1561148"/>
                </a:lnTo>
                <a:close/>
                <a:moveTo>
                  <a:pt x="1038892" y="1559528"/>
                </a:moveTo>
                <a:lnTo>
                  <a:pt x="1036320" y="1546098"/>
                </a:lnTo>
                <a:cubicBezTo>
                  <a:pt x="1043940" y="1544669"/>
                  <a:pt x="1051655" y="1543145"/>
                  <a:pt x="1059275" y="1541621"/>
                </a:cubicBezTo>
                <a:lnTo>
                  <a:pt x="1062038" y="1555052"/>
                </a:lnTo>
                <a:cubicBezTo>
                  <a:pt x="1054323" y="1556671"/>
                  <a:pt x="1046607" y="1558195"/>
                  <a:pt x="1038892" y="1559624"/>
                </a:cubicBezTo>
                <a:close/>
                <a:moveTo>
                  <a:pt x="546830" y="1550194"/>
                </a:moveTo>
                <a:cubicBezTo>
                  <a:pt x="539210" y="1548193"/>
                  <a:pt x="531591" y="1546003"/>
                  <a:pt x="524065" y="1543812"/>
                </a:cubicBezTo>
                <a:lnTo>
                  <a:pt x="527971" y="1530668"/>
                </a:lnTo>
                <a:cubicBezTo>
                  <a:pt x="535400" y="1532858"/>
                  <a:pt x="542925" y="1534954"/>
                  <a:pt x="550450" y="1536954"/>
                </a:cubicBezTo>
                <a:lnTo>
                  <a:pt x="546926" y="1550194"/>
                </a:lnTo>
                <a:close/>
                <a:moveTo>
                  <a:pt x="1085088" y="1550099"/>
                </a:moveTo>
                <a:lnTo>
                  <a:pt x="1082135" y="1536764"/>
                </a:lnTo>
                <a:cubicBezTo>
                  <a:pt x="1089755" y="1535049"/>
                  <a:pt x="1097375" y="1533335"/>
                  <a:pt x="1104900" y="1531525"/>
                </a:cubicBezTo>
                <a:lnTo>
                  <a:pt x="1108043" y="1544860"/>
                </a:lnTo>
                <a:cubicBezTo>
                  <a:pt x="1100423" y="1546670"/>
                  <a:pt x="1092708" y="1548384"/>
                  <a:pt x="1085088" y="1550099"/>
                </a:cubicBezTo>
                <a:close/>
                <a:moveTo>
                  <a:pt x="1130999" y="1539240"/>
                </a:moveTo>
                <a:lnTo>
                  <a:pt x="1127665" y="1526000"/>
                </a:lnTo>
                <a:cubicBezTo>
                  <a:pt x="1135190" y="1524095"/>
                  <a:pt x="1142810" y="1522095"/>
                  <a:pt x="1150334" y="1520095"/>
                </a:cubicBezTo>
                <a:lnTo>
                  <a:pt x="1153858" y="1533335"/>
                </a:lnTo>
                <a:cubicBezTo>
                  <a:pt x="1146239" y="1535335"/>
                  <a:pt x="1138619" y="1537335"/>
                  <a:pt x="1130999" y="1539240"/>
                </a:cubicBezTo>
                <a:close/>
                <a:moveTo>
                  <a:pt x="501396" y="1536859"/>
                </a:moveTo>
                <a:cubicBezTo>
                  <a:pt x="493871" y="1534478"/>
                  <a:pt x="486442" y="1531906"/>
                  <a:pt x="478917" y="1529334"/>
                </a:cubicBezTo>
                <a:lnTo>
                  <a:pt x="483489" y="1516380"/>
                </a:lnTo>
                <a:cubicBezTo>
                  <a:pt x="490823" y="1518952"/>
                  <a:pt x="498158" y="1521428"/>
                  <a:pt x="505587" y="1523810"/>
                </a:cubicBezTo>
                <a:lnTo>
                  <a:pt x="501396" y="1536859"/>
                </a:lnTo>
                <a:close/>
                <a:moveTo>
                  <a:pt x="1176528" y="1527048"/>
                </a:moveTo>
                <a:lnTo>
                  <a:pt x="1172813" y="1513904"/>
                </a:lnTo>
                <a:cubicBezTo>
                  <a:pt x="1180338" y="1511808"/>
                  <a:pt x="1187767" y="1509617"/>
                  <a:pt x="1195293" y="1507331"/>
                </a:cubicBezTo>
                <a:lnTo>
                  <a:pt x="1199198" y="1520476"/>
                </a:lnTo>
                <a:cubicBezTo>
                  <a:pt x="1191673" y="1522762"/>
                  <a:pt x="1184148" y="1524953"/>
                  <a:pt x="1176528" y="1527048"/>
                </a:cubicBezTo>
                <a:close/>
                <a:moveTo>
                  <a:pt x="456724" y="1521143"/>
                </a:moveTo>
                <a:cubicBezTo>
                  <a:pt x="449390" y="1518285"/>
                  <a:pt x="442055" y="1515428"/>
                  <a:pt x="434721" y="1512380"/>
                </a:cubicBezTo>
                <a:lnTo>
                  <a:pt x="439960" y="1499711"/>
                </a:lnTo>
                <a:cubicBezTo>
                  <a:pt x="447104" y="1502664"/>
                  <a:pt x="454342" y="1505522"/>
                  <a:pt x="461581" y="1508284"/>
                </a:cubicBezTo>
                <a:lnTo>
                  <a:pt x="456724" y="1521047"/>
                </a:lnTo>
                <a:close/>
                <a:moveTo>
                  <a:pt x="1221772" y="1513523"/>
                </a:moveTo>
                <a:lnTo>
                  <a:pt x="1217676" y="1500473"/>
                </a:lnTo>
                <a:cubicBezTo>
                  <a:pt x="1225106" y="1498187"/>
                  <a:pt x="1232535" y="1495806"/>
                  <a:pt x="1239965" y="1493330"/>
                </a:cubicBezTo>
                <a:lnTo>
                  <a:pt x="1244251" y="1506379"/>
                </a:lnTo>
                <a:cubicBezTo>
                  <a:pt x="1236726" y="1508855"/>
                  <a:pt x="1229297" y="1511237"/>
                  <a:pt x="1221772" y="1513618"/>
                </a:cubicBezTo>
                <a:close/>
                <a:moveTo>
                  <a:pt x="413004" y="1503045"/>
                </a:moveTo>
                <a:cubicBezTo>
                  <a:pt x="405765" y="1499807"/>
                  <a:pt x="398621" y="1496473"/>
                  <a:pt x="391573" y="1493044"/>
                </a:cubicBezTo>
                <a:lnTo>
                  <a:pt x="397478" y="1480661"/>
                </a:lnTo>
                <a:cubicBezTo>
                  <a:pt x="404431" y="1483995"/>
                  <a:pt x="411480" y="1487329"/>
                  <a:pt x="418624" y="1490472"/>
                </a:cubicBezTo>
                <a:lnTo>
                  <a:pt x="413004" y="1502950"/>
                </a:lnTo>
                <a:close/>
                <a:moveTo>
                  <a:pt x="1266539" y="1498759"/>
                </a:moveTo>
                <a:lnTo>
                  <a:pt x="1262063" y="1485805"/>
                </a:lnTo>
                <a:cubicBezTo>
                  <a:pt x="1269397" y="1483233"/>
                  <a:pt x="1276731" y="1480661"/>
                  <a:pt x="1284066" y="1477994"/>
                </a:cubicBezTo>
                <a:lnTo>
                  <a:pt x="1288733" y="1490853"/>
                </a:lnTo>
                <a:cubicBezTo>
                  <a:pt x="1281303" y="1493520"/>
                  <a:pt x="1273969" y="1496187"/>
                  <a:pt x="1266539" y="1498759"/>
                </a:cubicBezTo>
                <a:close/>
                <a:moveTo>
                  <a:pt x="1310831" y="1482566"/>
                </a:moveTo>
                <a:lnTo>
                  <a:pt x="1305878" y="1469803"/>
                </a:lnTo>
                <a:cubicBezTo>
                  <a:pt x="1313117" y="1467041"/>
                  <a:pt x="1320356" y="1464088"/>
                  <a:pt x="1327594" y="1461135"/>
                </a:cubicBezTo>
                <a:lnTo>
                  <a:pt x="1332738" y="1473803"/>
                </a:lnTo>
                <a:cubicBezTo>
                  <a:pt x="1325404" y="1476756"/>
                  <a:pt x="1318165" y="1479709"/>
                  <a:pt x="1310831" y="1482566"/>
                </a:cubicBezTo>
                <a:close/>
                <a:moveTo>
                  <a:pt x="370332" y="1482471"/>
                </a:moveTo>
                <a:cubicBezTo>
                  <a:pt x="363283" y="1478852"/>
                  <a:pt x="356330" y="1475137"/>
                  <a:pt x="349473" y="1471232"/>
                </a:cubicBezTo>
                <a:lnTo>
                  <a:pt x="356140" y="1459230"/>
                </a:lnTo>
                <a:cubicBezTo>
                  <a:pt x="362903" y="1463040"/>
                  <a:pt x="369760" y="1466660"/>
                  <a:pt x="376619" y="1470279"/>
                </a:cubicBezTo>
                <a:lnTo>
                  <a:pt x="370332" y="1482471"/>
                </a:lnTo>
                <a:close/>
                <a:moveTo>
                  <a:pt x="1354550" y="1464659"/>
                </a:moveTo>
                <a:lnTo>
                  <a:pt x="1349121" y="1452086"/>
                </a:lnTo>
                <a:cubicBezTo>
                  <a:pt x="1356265" y="1449038"/>
                  <a:pt x="1363408" y="1445800"/>
                  <a:pt x="1370457" y="1442561"/>
                </a:cubicBezTo>
                <a:lnTo>
                  <a:pt x="1376172" y="1455039"/>
                </a:lnTo>
                <a:cubicBezTo>
                  <a:pt x="1369028" y="1458278"/>
                  <a:pt x="1361789" y="1461516"/>
                  <a:pt x="1354550" y="1464659"/>
                </a:cubicBezTo>
                <a:close/>
                <a:moveTo>
                  <a:pt x="328994" y="1459516"/>
                </a:moveTo>
                <a:cubicBezTo>
                  <a:pt x="322231" y="1455515"/>
                  <a:pt x="315468" y="1451324"/>
                  <a:pt x="308801" y="1447038"/>
                </a:cubicBezTo>
                <a:lnTo>
                  <a:pt x="316135" y="1435513"/>
                </a:lnTo>
                <a:cubicBezTo>
                  <a:pt x="322707" y="1439704"/>
                  <a:pt x="329279" y="1443800"/>
                  <a:pt x="335947" y="1447705"/>
                </a:cubicBezTo>
                <a:lnTo>
                  <a:pt x="328898" y="1459516"/>
                </a:lnTo>
                <a:close/>
                <a:moveTo>
                  <a:pt x="1397603" y="1445038"/>
                </a:moveTo>
                <a:lnTo>
                  <a:pt x="1391603" y="1432751"/>
                </a:lnTo>
                <a:cubicBezTo>
                  <a:pt x="1398651" y="1429322"/>
                  <a:pt x="1405604" y="1425893"/>
                  <a:pt x="1412462" y="1422368"/>
                </a:cubicBezTo>
                <a:lnTo>
                  <a:pt x="1418749" y="1434560"/>
                </a:lnTo>
                <a:cubicBezTo>
                  <a:pt x="1411700" y="1438180"/>
                  <a:pt x="1404652" y="1441704"/>
                  <a:pt x="1397603" y="1445133"/>
                </a:cubicBezTo>
                <a:close/>
                <a:moveTo>
                  <a:pt x="289084" y="1433989"/>
                </a:moveTo>
                <a:cubicBezTo>
                  <a:pt x="282607" y="1429512"/>
                  <a:pt x="276130" y="1424940"/>
                  <a:pt x="269748" y="1420273"/>
                </a:cubicBezTo>
                <a:lnTo>
                  <a:pt x="277844" y="1409224"/>
                </a:lnTo>
                <a:cubicBezTo>
                  <a:pt x="284131" y="1413796"/>
                  <a:pt x="290417" y="1418273"/>
                  <a:pt x="296799" y="1422654"/>
                </a:cubicBezTo>
                <a:lnTo>
                  <a:pt x="289084" y="1433989"/>
                </a:lnTo>
                <a:close/>
                <a:moveTo>
                  <a:pt x="1439704" y="1423416"/>
                </a:moveTo>
                <a:lnTo>
                  <a:pt x="1433131" y="1411414"/>
                </a:lnTo>
                <a:cubicBezTo>
                  <a:pt x="1439990" y="1407700"/>
                  <a:pt x="1446752" y="1403890"/>
                  <a:pt x="1453515" y="1399985"/>
                </a:cubicBezTo>
                <a:lnTo>
                  <a:pt x="1460373" y="1411891"/>
                </a:lnTo>
                <a:cubicBezTo>
                  <a:pt x="1453515" y="1415796"/>
                  <a:pt x="1446657" y="1419701"/>
                  <a:pt x="1439704" y="1423511"/>
                </a:cubicBezTo>
                <a:close/>
                <a:moveTo>
                  <a:pt x="250793" y="1405985"/>
                </a:moveTo>
                <a:cubicBezTo>
                  <a:pt x="244602" y="1401128"/>
                  <a:pt x="238411" y="1396175"/>
                  <a:pt x="232410" y="1391031"/>
                </a:cubicBezTo>
                <a:lnTo>
                  <a:pt x="241173" y="1380554"/>
                </a:lnTo>
                <a:cubicBezTo>
                  <a:pt x="247079" y="1385507"/>
                  <a:pt x="253174" y="1390460"/>
                  <a:pt x="259271" y="1395222"/>
                </a:cubicBezTo>
                <a:lnTo>
                  <a:pt x="250793" y="1405985"/>
                </a:lnTo>
                <a:close/>
                <a:moveTo>
                  <a:pt x="1480661" y="1399699"/>
                </a:moveTo>
                <a:lnTo>
                  <a:pt x="1473517" y="1388078"/>
                </a:lnTo>
                <a:cubicBezTo>
                  <a:pt x="1480185" y="1383983"/>
                  <a:pt x="1486757" y="1379792"/>
                  <a:pt x="1493234" y="1375601"/>
                </a:cubicBezTo>
                <a:lnTo>
                  <a:pt x="1500759" y="1387031"/>
                </a:lnTo>
                <a:cubicBezTo>
                  <a:pt x="1494187" y="1391317"/>
                  <a:pt x="1487519" y="1395603"/>
                  <a:pt x="1480756" y="1399699"/>
                </a:cubicBezTo>
                <a:close/>
                <a:moveTo>
                  <a:pt x="214408" y="1375505"/>
                </a:moveTo>
                <a:cubicBezTo>
                  <a:pt x="211455" y="1372838"/>
                  <a:pt x="208597" y="1370267"/>
                  <a:pt x="205740" y="1367600"/>
                </a:cubicBezTo>
                <a:cubicBezTo>
                  <a:pt x="202787" y="1364933"/>
                  <a:pt x="199930" y="1362170"/>
                  <a:pt x="197073" y="1359408"/>
                </a:cubicBezTo>
                <a:lnTo>
                  <a:pt x="206598" y="1349502"/>
                </a:lnTo>
                <a:cubicBezTo>
                  <a:pt x="209360" y="1352169"/>
                  <a:pt x="212217" y="1354836"/>
                  <a:pt x="215074" y="1357503"/>
                </a:cubicBezTo>
                <a:cubicBezTo>
                  <a:pt x="217932" y="1360170"/>
                  <a:pt x="220790" y="1362742"/>
                  <a:pt x="223647" y="1365314"/>
                </a:cubicBezTo>
                <a:lnTo>
                  <a:pt x="214503" y="1375505"/>
                </a:lnTo>
                <a:close/>
                <a:moveTo>
                  <a:pt x="1520285" y="1373696"/>
                </a:moveTo>
                <a:lnTo>
                  <a:pt x="1512475" y="1362456"/>
                </a:lnTo>
                <a:cubicBezTo>
                  <a:pt x="1518856" y="1357979"/>
                  <a:pt x="1525143" y="1353503"/>
                  <a:pt x="1531334" y="1348835"/>
                </a:cubicBezTo>
                <a:lnTo>
                  <a:pt x="1539526" y="1359789"/>
                </a:lnTo>
                <a:cubicBezTo>
                  <a:pt x="1533239" y="1364552"/>
                  <a:pt x="1526762" y="1369124"/>
                  <a:pt x="1520285" y="1373696"/>
                </a:cubicBezTo>
                <a:close/>
                <a:moveTo>
                  <a:pt x="1558290" y="1345311"/>
                </a:moveTo>
                <a:lnTo>
                  <a:pt x="1549717" y="1334643"/>
                </a:lnTo>
                <a:cubicBezTo>
                  <a:pt x="1555814" y="1329785"/>
                  <a:pt x="1561719" y="1324832"/>
                  <a:pt x="1567624" y="1319784"/>
                </a:cubicBezTo>
                <a:lnTo>
                  <a:pt x="1576578" y="1330166"/>
                </a:lnTo>
                <a:cubicBezTo>
                  <a:pt x="1570577" y="1335310"/>
                  <a:pt x="1564482" y="1340358"/>
                  <a:pt x="1558290" y="1345311"/>
                </a:cubicBezTo>
                <a:close/>
                <a:moveTo>
                  <a:pt x="180213" y="1342549"/>
                </a:moveTo>
                <a:cubicBezTo>
                  <a:pt x="174688" y="1336834"/>
                  <a:pt x="169354" y="1331119"/>
                  <a:pt x="164021" y="1325213"/>
                </a:cubicBezTo>
                <a:lnTo>
                  <a:pt x="174212" y="1316069"/>
                </a:lnTo>
                <a:cubicBezTo>
                  <a:pt x="179356" y="1321784"/>
                  <a:pt x="184690" y="1327499"/>
                  <a:pt x="190024" y="1333024"/>
                </a:cubicBezTo>
                <a:lnTo>
                  <a:pt x="180213" y="1342549"/>
                </a:lnTo>
                <a:close/>
                <a:moveTo>
                  <a:pt x="1594294" y="1314355"/>
                </a:moveTo>
                <a:lnTo>
                  <a:pt x="1584960" y="1304258"/>
                </a:lnTo>
                <a:cubicBezTo>
                  <a:pt x="1590675" y="1299020"/>
                  <a:pt x="1596199" y="1293590"/>
                  <a:pt x="1601724" y="1288161"/>
                </a:cubicBezTo>
                <a:lnTo>
                  <a:pt x="1611440" y="1297877"/>
                </a:lnTo>
                <a:cubicBezTo>
                  <a:pt x="1605820" y="1303496"/>
                  <a:pt x="1600105" y="1308926"/>
                  <a:pt x="1594294" y="1314355"/>
                </a:cubicBezTo>
                <a:close/>
                <a:moveTo>
                  <a:pt x="148495" y="1307306"/>
                </a:moveTo>
                <a:cubicBezTo>
                  <a:pt x="143447" y="1301210"/>
                  <a:pt x="138398" y="1295114"/>
                  <a:pt x="133540" y="1288828"/>
                </a:cubicBezTo>
                <a:lnTo>
                  <a:pt x="144304" y="1280446"/>
                </a:lnTo>
                <a:cubicBezTo>
                  <a:pt x="149066" y="1286542"/>
                  <a:pt x="153924" y="1292543"/>
                  <a:pt x="158877" y="1298543"/>
                </a:cubicBezTo>
                <a:lnTo>
                  <a:pt x="148399" y="1307306"/>
                </a:lnTo>
                <a:close/>
                <a:moveTo>
                  <a:pt x="1627918" y="1280827"/>
                </a:moveTo>
                <a:lnTo>
                  <a:pt x="1617821" y="1271492"/>
                </a:lnTo>
                <a:cubicBezTo>
                  <a:pt x="1623060" y="1265777"/>
                  <a:pt x="1628204" y="1260062"/>
                  <a:pt x="1633252" y="1254157"/>
                </a:cubicBezTo>
                <a:lnTo>
                  <a:pt x="1643634" y="1263015"/>
                </a:lnTo>
                <a:cubicBezTo>
                  <a:pt x="1638490" y="1269016"/>
                  <a:pt x="1633252" y="1274921"/>
                  <a:pt x="1627823" y="1280732"/>
                </a:cubicBezTo>
                <a:close/>
                <a:moveTo>
                  <a:pt x="119348" y="1269873"/>
                </a:moveTo>
                <a:cubicBezTo>
                  <a:pt x="114681" y="1263491"/>
                  <a:pt x="110204" y="1257014"/>
                  <a:pt x="105823" y="1250442"/>
                </a:cubicBezTo>
                <a:lnTo>
                  <a:pt x="117158" y="1242822"/>
                </a:lnTo>
                <a:cubicBezTo>
                  <a:pt x="121444" y="1249299"/>
                  <a:pt x="125921" y="1255585"/>
                  <a:pt x="130398" y="1261872"/>
                </a:cubicBezTo>
                <a:lnTo>
                  <a:pt x="119253" y="1269873"/>
                </a:lnTo>
                <a:close/>
                <a:moveTo>
                  <a:pt x="1658683" y="1244632"/>
                </a:moveTo>
                <a:lnTo>
                  <a:pt x="1647920" y="1236155"/>
                </a:lnTo>
                <a:cubicBezTo>
                  <a:pt x="1652683" y="1230059"/>
                  <a:pt x="1657255" y="1223867"/>
                  <a:pt x="1661827" y="1217581"/>
                </a:cubicBezTo>
                <a:lnTo>
                  <a:pt x="1672971" y="1225487"/>
                </a:lnTo>
                <a:cubicBezTo>
                  <a:pt x="1668399" y="1231964"/>
                  <a:pt x="1663637" y="1238250"/>
                  <a:pt x="1658779" y="1244537"/>
                </a:cubicBezTo>
                <a:close/>
                <a:moveTo>
                  <a:pt x="92964" y="1230439"/>
                </a:moveTo>
                <a:cubicBezTo>
                  <a:pt x="88773" y="1223677"/>
                  <a:pt x="84772" y="1216914"/>
                  <a:pt x="80867" y="1210056"/>
                </a:cubicBezTo>
                <a:lnTo>
                  <a:pt x="92774" y="1203293"/>
                </a:lnTo>
                <a:cubicBezTo>
                  <a:pt x="96583" y="1210056"/>
                  <a:pt x="100584" y="1216724"/>
                  <a:pt x="104680" y="1223296"/>
                </a:cubicBezTo>
                <a:lnTo>
                  <a:pt x="93059" y="1230535"/>
                </a:lnTo>
                <a:close/>
                <a:moveTo>
                  <a:pt x="1686306" y="1205960"/>
                </a:moveTo>
                <a:lnTo>
                  <a:pt x="1674781" y="1198531"/>
                </a:lnTo>
                <a:cubicBezTo>
                  <a:pt x="1677257" y="1194721"/>
                  <a:pt x="1679639" y="1190911"/>
                  <a:pt x="1682020" y="1187006"/>
                </a:cubicBezTo>
                <a:cubicBezTo>
                  <a:pt x="1683734" y="1184243"/>
                  <a:pt x="1685354" y="1181481"/>
                  <a:pt x="1686973" y="1178814"/>
                </a:cubicBezTo>
                <a:lnTo>
                  <a:pt x="1698784" y="1185767"/>
                </a:lnTo>
                <a:cubicBezTo>
                  <a:pt x="1697165" y="1188625"/>
                  <a:pt x="1695450" y="1191387"/>
                  <a:pt x="1693735" y="1194245"/>
                </a:cubicBezTo>
                <a:cubicBezTo>
                  <a:pt x="1691354" y="1198245"/>
                  <a:pt x="1688783" y="1202150"/>
                  <a:pt x="1686306" y="1206056"/>
                </a:cubicBezTo>
                <a:close/>
                <a:moveTo>
                  <a:pt x="69437" y="1189196"/>
                </a:moveTo>
                <a:cubicBezTo>
                  <a:pt x="65722" y="1182148"/>
                  <a:pt x="62198" y="1175099"/>
                  <a:pt x="58865" y="1167956"/>
                </a:cubicBezTo>
                <a:lnTo>
                  <a:pt x="71247" y="1162050"/>
                </a:lnTo>
                <a:cubicBezTo>
                  <a:pt x="74581" y="1169003"/>
                  <a:pt x="78010" y="1175957"/>
                  <a:pt x="81629" y="1182814"/>
                </a:cubicBezTo>
                <a:lnTo>
                  <a:pt x="69533" y="1189196"/>
                </a:lnTo>
                <a:close/>
                <a:moveTo>
                  <a:pt x="1710404" y="1164908"/>
                </a:moveTo>
                <a:lnTo>
                  <a:pt x="1698308" y="1158526"/>
                </a:lnTo>
                <a:cubicBezTo>
                  <a:pt x="1701927" y="1151668"/>
                  <a:pt x="1705356" y="1144714"/>
                  <a:pt x="1708594" y="1137761"/>
                </a:cubicBezTo>
                <a:lnTo>
                  <a:pt x="1720977" y="1143572"/>
                </a:lnTo>
                <a:cubicBezTo>
                  <a:pt x="1717643" y="1150715"/>
                  <a:pt x="1714119" y="1157859"/>
                  <a:pt x="1710404" y="1164908"/>
                </a:cubicBezTo>
                <a:close/>
                <a:moveTo>
                  <a:pt x="48958" y="1146429"/>
                </a:moveTo>
                <a:cubicBezTo>
                  <a:pt x="45816" y="1139190"/>
                  <a:pt x="42767" y="1131856"/>
                  <a:pt x="39910" y="1124426"/>
                </a:cubicBezTo>
                <a:lnTo>
                  <a:pt x="52673" y="1119473"/>
                </a:lnTo>
                <a:cubicBezTo>
                  <a:pt x="55435" y="1126712"/>
                  <a:pt x="58388" y="1133856"/>
                  <a:pt x="61436" y="1141000"/>
                </a:cubicBezTo>
                <a:lnTo>
                  <a:pt x="48863" y="1146429"/>
                </a:lnTo>
                <a:close/>
                <a:moveTo>
                  <a:pt x="1730598" y="1121855"/>
                </a:moveTo>
                <a:lnTo>
                  <a:pt x="1717929" y="1116616"/>
                </a:lnTo>
                <a:cubicBezTo>
                  <a:pt x="1720882" y="1109472"/>
                  <a:pt x="1723739" y="1102233"/>
                  <a:pt x="1726407" y="1094994"/>
                </a:cubicBezTo>
                <a:lnTo>
                  <a:pt x="1739265" y="1099757"/>
                </a:lnTo>
                <a:cubicBezTo>
                  <a:pt x="1736503" y="1107186"/>
                  <a:pt x="1733645" y="1114616"/>
                  <a:pt x="1730598" y="1121950"/>
                </a:cubicBezTo>
                <a:close/>
                <a:moveTo>
                  <a:pt x="31813" y="1102138"/>
                </a:moveTo>
                <a:cubicBezTo>
                  <a:pt x="29242" y="1094613"/>
                  <a:pt x="26765" y="1087088"/>
                  <a:pt x="24479" y="1079564"/>
                </a:cubicBezTo>
                <a:lnTo>
                  <a:pt x="37624" y="1075563"/>
                </a:lnTo>
                <a:cubicBezTo>
                  <a:pt x="39814" y="1082993"/>
                  <a:pt x="42196" y="1090327"/>
                  <a:pt x="44767" y="1097661"/>
                </a:cubicBezTo>
                <a:lnTo>
                  <a:pt x="31813" y="1102138"/>
                </a:lnTo>
                <a:close/>
                <a:moveTo>
                  <a:pt x="1746980" y="1077278"/>
                </a:moveTo>
                <a:lnTo>
                  <a:pt x="1733931" y="1073087"/>
                </a:lnTo>
                <a:cubicBezTo>
                  <a:pt x="1736312" y="1065752"/>
                  <a:pt x="1738503" y="1058323"/>
                  <a:pt x="1740503" y="1050893"/>
                </a:cubicBezTo>
                <a:lnTo>
                  <a:pt x="1753743" y="1054513"/>
                </a:lnTo>
                <a:cubicBezTo>
                  <a:pt x="1751648" y="1062133"/>
                  <a:pt x="1749362" y="1069753"/>
                  <a:pt x="1746980" y="1077278"/>
                </a:cubicBezTo>
                <a:close/>
                <a:moveTo>
                  <a:pt x="18097" y="1056608"/>
                </a:moveTo>
                <a:cubicBezTo>
                  <a:pt x="16097" y="1048893"/>
                  <a:pt x="14288" y="1041273"/>
                  <a:pt x="12573" y="1033463"/>
                </a:cubicBezTo>
                <a:lnTo>
                  <a:pt x="26003" y="1030605"/>
                </a:lnTo>
                <a:cubicBezTo>
                  <a:pt x="27622" y="1038130"/>
                  <a:pt x="29432" y="1045655"/>
                  <a:pt x="31337" y="1053179"/>
                </a:cubicBezTo>
                <a:lnTo>
                  <a:pt x="18097" y="1056608"/>
                </a:lnTo>
                <a:close/>
                <a:moveTo>
                  <a:pt x="1759553" y="1031462"/>
                </a:moveTo>
                <a:lnTo>
                  <a:pt x="1746218" y="1028319"/>
                </a:lnTo>
                <a:cubicBezTo>
                  <a:pt x="1747933" y="1020794"/>
                  <a:pt x="1749552" y="1013174"/>
                  <a:pt x="1750981" y="1005650"/>
                </a:cubicBezTo>
                <a:lnTo>
                  <a:pt x="1764411" y="1008221"/>
                </a:lnTo>
                <a:cubicBezTo>
                  <a:pt x="1762887" y="1016032"/>
                  <a:pt x="1761268" y="1023747"/>
                  <a:pt x="1759458" y="1031462"/>
                </a:cubicBezTo>
                <a:close/>
                <a:moveTo>
                  <a:pt x="8096" y="1010222"/>
                </a:moveTo>
                <a:cubicBezTo>
                  <a:pt x="6763" y="1002411"/>
                  <a:pt x="5525" y="994601"/>
                  <a:pt x="4572" y="986695"/>
                </a:cubicBezTo>
                <a:lnTo>
                  <a:pt x="18193" y="984885"/>
                </a:lnTo>
                <a:cubicBezTo>
                  <a:pt x="19145" y="992600"/>
                  <a:pt x="20384" y="1000220"/>
                  <a:pt x="21622" y="1007840"/>
                </a:cubicBezTo>
                <a:lnTo>
                  <a:pt x="8096" y="1010126"/>
                </a:lnTo>
                <a:close/>
                <a:moveTo>
                  <a:pt x="1768412" y="984790"/>
                </a:moveTo>
                <a:lnTo>
                  <a:pt x="1754886" y="982694"/>
                </a:lnTo>
                <a:cubicBezTo>
                  <a:pt x="1756029" y="975074"/>
                  <a:pt x="1757077" y="967359"/>
                  <a:pt x="1757934" y="959644"/>
                </a:cubicBezTo>
                <a:lnTo>
                  <a:pt x="1771555" y="961263"/>
                </a:lnTo>
                <a:cubicBezTo>
                  <a:pt x="1770602" y="969169"/>
                  <a:pt x="1769555" y="976979"/>
                  <a:pt x="1768412" y="984790"/>
                </a:cubicBezTo>
                <a:close/>
                <a:moveTo>
                  <a:pt x="2000" y="963073"/>
                </a:moveTo>
                <a:cubicBezTo>
                  <a:pt x="1334" y="955167"/>
                  <a:pt x="762" y="947261"/>
                  <a:pt x="476" y="939355"/>
                </a:cubicBezTo>
                <a:lnTo>
                  <a:pt x="14192" y="938784"/>
                </a:lnTo>
                <a:cubicBezTo>
                  <a:pt x="14478" y="946499"/>
                  <a:pt x="15050" y="954214"/>
                  <a:pt x="15716" y="961930"/>
                </a:cubicBezTo>
                <a:lnTo>
                  <a:pt x="2096" y="963073"/>
                </a:lnTo>
                <a:close/>
                <a:moveTo>
                  <a:pt x="1773936" y="937641"/>
                </a:moveTo>
                <a:lnTo>
                  <a:pt x="1760316" y="936593"/>
                </a:lnTo>
                <a:cubicBezTo>
                  <a:pt x="1760887" y="928878"/>
                  <a:pt x="1761363" y="921163"/>
                  <a:pt x="1761744" y="913352"/>
                </a:cubicBezTo>
                <a:lnTo>
                  <a:pt x="1775460" y="914019"/>
                </a:lnTo>
                <a:cubicBezTo>
                  <a:pt x="1775079" y="921925"/>
                  <a:pt x="1774603" y="929830"/>
                  <a:pt x="1774032" y="937641"/>
                </a:cubicBezTo>
                <a:close/>
                <a:moveTo>
                  <a:pt x="13716" y="915543"/>
                </a:moveTo>
                <a:lnTo>
                  <a:pt x="0" y="915543"/>
                </a:lnTo>
                <a:cubicBezTo>
                  <a:pt x="0" y="907637"/>
                  <a:pt x="190" y="899636"/>
                  <a:pt x="571" y="891730"/>
                </a:cubicBezTo>
                <a:lnTo>
                  <a:pt x="14288" y="892397"/>
                </a:lnTo>
                <a:cubicBezTo>
                  <a:pt x="13906" y="900113"/>
                  <a:pt x="13716" y="907828"/>
                  <a:pt x="13716" y="915543"/>
                </a:cubicBezTo>
                <a:close/>
                <a:moveTo>
                  <a:pt x="1776031" y="890302"/>
                </a:moveTo>
                <a:lnTo>
                  <a:pt x="1762315" y="890111"/>
                </a:lnTo>
                <a:cubicBezTo>
                  <a:pt x="1762315" y="887254"/>
                  <a:pt x="1762315" y="884396"/>
                  <a:pt x="1762315" y="881539"/>
                </a:cubicBezTo>
                <a:cubicBezTo>
                  <a:pt x="1762315" y="876586"/>
                  <a:pt x="1762315" y="871728"/>
                  <a:pt x="1762125" y="866775"/>
                </a:cubicBezTo>
                <a:lnTo>
                  <a:pt x="1775841" y="866489"/>
                </a:lnTo>
                <a:cubicBezTo>
                  <a:pt x="1775936" y="871538"/>
                  <a:pt x="1776031" y="876491"/>
                  <a:pt x="1776031" y="881539"/>
                </a:cubicBezTo>
                <a:cubicBezTo>
                  <a:pt x="1776031" y="884492"/>
                  <a:pt x="1776031" y="887349"/>
                  <a:pt x="1776031" y="890207"/>
                </a:cubicBezTo>
                <a:close/>
                <a:moveTo>
                  <a:pt x="15907" y="869347"/>
                </a:moveTo>
                <a:lnTo>
                  <a:pt x="2286" y="868013"/>
                </a:lnTo>
                <a:cubicBezTo>
                  <a:pt x="3048" y="860108"/>
                  <a:pt x="4001" y="852202"/>
                  <a:pt x="5144" y="844391"/>
                </a:cubicBezTo>
                <a:lnTo>
                  <a:pt x="18669" y="846392"/>
                </a:lnTo>
                <a:cubicBezTo>
                  <a:pt x="17526" y="854011"/>
                  <a:pt x="16669" y="861727"/>
                  <a:pt x="15907" y="869347"/>
                </a:cubicBezTo>
                <a:close/>
                <a:moveTo>
                  <a:pt x="1761363" y="843629"/>
                </a:moveTo>
                <a:cubicBezTo>
                  <a:pt x="1760982" y="835914"/>
                  <a:pt x="1760410" y="828104"/>
                  <a:pt x="1759839" y="820388"/>
                </a:cubicBezTo>
                <a:lnTo>
                  <a:pt x="1773460" y="819245"/>
                </a:lnTo>
                <a:cubicBezTo>
                  <a:pt x="1774126" y="827151"/>
                  <a:pt x="1774603" y="834961"/>
                  <a:pt x="1775079" y="842867"/>
                </a:cubicBezTo>
                <a:lnTo>
                  <a:pt x="1761363" y="843534"/>
                </a:lnTo>
                <a:close/>
                <a:moveTo>
                  <a:pt x="22479" y="823436"/>
                </a:moveTo>
                <a:lnTo>
                  <a:pt x="9049" y="820865"/>
                </a:lnTo>
                <a:cubicBezTo>
                  <a:pt x="10573" y="813054"/>
                  <a:pt x="12287" y="805339"/>
                  <a:pt x="14097" y="797624"/>
                </a:cubicBezTo>
                <a:lnTo>
                  <a:pt x="27432" y="800862"/>
                </a:lnTo>
                <a:cubicBezTo>
                  <a:pt x="25622" y="808387"/>
                  <a:pt x="24003" y="815911"/>
                  <a:pt x="22479" y="823532"/>
                </a:cubicBezTo>
                <a:close/>
                <a:moveTo>
                  <a:pt x="1757553" y="797243"/>
                </a:moveTo>
                <a:cubicBezTo>
                  <a:pt x="1756696" y="789527"/>
                  <a:pt x="1755743" y="781812"/>
                  <a:pt x="1754600" y="774097"/>
                </a:cubicBezTo>
                <a:lnTo>
                  <a:pt x="1768126" y="772192"/>
                </a:lnTo>
                <a:cubicBezTo>
                  <a:pt x="1769269" y="780002"/>
                  <a:pt x="1770221" y="787813"/>
                  <a:pt x="1771079" y="795719"/>
                </a:cubicBezTo>
                <a:lnTo>
                  <a:pt x="1757458" y="797243"/>
                </a:lnTo>
                <a:close/>
                <a:moveTo>
                  <a:pt x="33433" y="778478"/>
                </a:moveTo>
                <a:lnTo>
                  <a:pt x="20288" y="774668"/>
                </a:lnTo>
                <a:cubicBezTo>
                  <a:pt x="22479" y="767048"/>
                  <a:pt x="24860" y="759524"/>
                  <a:pt x="27432" y="751999"/>
                </a:cubicBezTo>
                <a:lnTo>
                  <a:pt x="40386" y="756476"/>
                </a:lnTo>
                <a:cubicBezTo>
                  <a:pt x="37910" y="763810"/>
                  <a:pt x="35528" y="771144"/>
                  <a:pt x="33433" y="778574"/>
                </a:cubicBezTo>
                <a:close/>
                <a:moveTo>
                  <a:pt x="1751076" y="751046"/>
                </a:moveTo>
                <a:cubicBezTo>
                  <a:pt x="1749742" y="743426"/>
                  <a:pt x="1748314" y="735711"/>
                  <a:pt x="1746885" y="728186"/>
                </a:cubicBezTo>
                <a:lnTo>
                  <a:pt x="1760316" y="725519"/>
                </a:lnTo>
                <a:cubicBezTo>
                  <a:pt x="1761839" y="733234"/>
                  <a:pt x="1763268" y="741045"/>
                  <a:pt x="1764601" y="748760"/>
                </a:cubicBezTo>
                <a:lnTo>
                  <a:pt x="1751076" y="751046"/>
                </a:lnTo>
                <a:close/>
                <a:moveTo>
                  <a:pt x="48387" y="734568"/>
                </a:moveTo>
                <a:lnTo>
                  <a:pt x="35623" y="729520"/>
                </a:lnTo>
                <a:cubicBezTo>
                  <a:pt x="38576" y="722186"/>
                  <a:pt x="41624" y="714851"/>
                  <a:pt x="44863" y="707612"/>
                </a:cubicBezTo>
                <a:lnTo>
                  <a:pt x="57340" y="713232"/>
                </a:lnTo>
                <a:cubicBezTo>
                  <a:pt x="54198" y="720281"/>
                  <a:pt x="51149" y="727424"/>
                  <a:pt x="48387" y="734568"/>
                </a:cubicBezTo>
                <a:close/>
                <a:moveTo>
                  <a:pt x="1741932" y="705422"/>
                </a:moveTo>
                <a:cubicBezTo>
                  <a:pt x="1740217" y="697802"/>
                  <a:pt x="1738408" y="690277"/>
                  <a:pt x="1736408" y="682752"/>
                </a:cubicBezTo>
                <a:lnTo>
                  <a:pt x="1749648" y="679323"/>
                </a:lnTo>
                <a:cubicBezTo>
                  <a:pt x="1751648" y="686943"/>
                  <a:pt x="1753457" y="694658"/>
                  <a:pt x="1755267" y="702374"/>
                </a:cubicBezTo>
                <a:lnTo>
                  <a:pt x="1741932" y="705422"/>
                </a:lnTo>
                <a:close/>
                <a:moveTo>
                  <a:pt x="67342" y="692277"/>
                </a:moveTo>
                <a:lnTo>
                  <a:pt x="55054" y="686086"/>
                </a:lnTo>
                <a:cubicBezTo>
                  <a:pt x="58579" y="679037"/>
                  <a:pt x="62389" y="671989"/>
                  <a:pt x="66199" y="665036"/>
                </a:cubicBezTo>
                <a:lnTo>
                  <a:pt x="78105" y="671703"/>
                </a:lnTo>
                <a:cubicBezTo>
                  <a:pt x="74295" y="678466"/>
                  <a:pt x="70676" y="685229"/>
                  <a:pt x="67247" y="692182"/>
                </a:cubicBezTo>
                <a:close/>
                <a:moveTo>
                  <a:pt x="1730407" y="660273"/>
                </a:moveTo>
                <a:cubicBezTo>
                  <a:pt x="1728311" y="652748"/>
                  <a:pt x="1726025" y="645319"/>
                  <a:pt x="1723739" y="637984"/>
                </a:cubicBezTo>
                <a:lnTo>
                  <a:pt x="1736789" y="633889"/>
                </a:lnTo>
                <a:cubicBezTo>
                  <a:pt x="1739170" y="641413"/>
                  <a:pt x="1741456" y="648938"/>
                  <a:pt x="1743551" y="656558"/>
                </a:cubicBezTo>
                <a:lnTo>
                  <a:pt x="1730407" y="660273"/>
                </a:lnTo>
                <a:close/>
                <a:moveTo>
                  <a:pt x="90011" y="651986"/>
                </a:moveTo>
                <a:lnTo>
                  <a:pt x="78391" y="644747"/>
                </a:lnTo>
                <a:cubicBezTo>
                  <a:pt x="82582" y="637984"/>
                  <a:pt x="86963" y="631412"/>
                  <a:pt x="91440" y="624840"/>
                </a:cubicBezTo>
                <a:lnTo>
                  <a:pt x="102679" y="632651"/>
                </a:lnTo>
                <a:cubicBezTo>
                  <a:pt x="98298" y="639032"/>
                  <a:pt x="94012" y="645414"/>
                  <a:pt x="89916" y="651986"/>
                </a:cubicBezTo>
                <a:close/>
                <a:moveTo>
                  <a:pt x="1716405" y="615791"/>
                </a:moveTo>
                <a:cubicBezTo>
                  <a:pt x="1713834" y="608457"/>
                  <a:pt x="1711262" y="601123"/>
                  <a:pt x="1708594" y="593884"/>
                </a:cubicBezTo>
                <a:lnTo>
                  <a:pt x="1721453" y="589121"/>
                </a:lnTo>
                <a:cubicBezTo>
                  <a:pt x="1724215" y="596456"/>
                  <a:pt x="1726883" y="603885"/>
                  <a:pt x="1729454" y="611410"/>
                </a:cubicBezTo>
                <a:lnTo>
                  <a:pt x="1716500" y="615886"/>
                </a:lnTo>
                <a:close/>
                <a:moveTo>
                  <a:pt x="116396" y="613886"/>
                </a:moveTo>
                <a:lnTo>
                  <a:pt x="105537" y="605600"/>
                </a:lnTo>
                <a:cubicBezTo>
                  <a:pt x="110395" y="599313"/>
                  <a:pt x="115348" y="593122"/>
                  <a:pt x="120396" y="587026"/>
                </a:cubicBezTo>
                <a:lnTo>
                  <a:pt x="130874" y="595884"/>
                </a:lnTo>
                <a:cubicBezTo>
                  <a:pt x="125921" y="601790"/>
                  <a:pt x="121063" y="607790"/>
                  <a:pt x="116396" y="613982"/>
                </a:cubicBezTo>
                <a:close/>
                <a:moveTo>
                  <a:pt x="146209" y="578453"/>
                </a:moveTo>
                <a:lnTo>
                  <a:pt x="136208" y="569119"/>
                </a:lnTo>
                <a:cubicBezTo>
                  <a:pt x="141637" y="563309"/>
                  <a:pt x="147161" y="557594"/>
                  <a:pt x="152876" y="552069"/>
                </a:cubicBezTo>
                <a:lnTo>
                  <a:pt x="162401" y="561880"/>
                </a:lnTo>
                <a:cubicBezTo>
                  <a:pt x="156877" y="567214"/>
                  <a:pt x="151447" y="572738"/>
                  <a:pt x="146209" y="578453"/>
                </a:cubicBezTo>
                <a:close/>
                <a:moveTo>
                  <a:pt x="1700308" y="571976"/>
                </a:moveTo>
                <a:cubicBezTo>
                  <a:pt x="1697546" y="564737"/>
                  <a:pt x="1694688" y="557403"/>
                  <a:pt x="1691831" y="550164"/>
                </a:cubicBezTo>
                <a:lnTo>
                  <a:pt x="1704594" y="545116"/>
                </a:lnTo>
                <a:cubicBezTo>
                  <a:pt x="1707451" y="552450"/>
                  <a:pt x="1710309" y="559784"/>
                  <a:pt x="1713071" y="567023"/>
                </a:cubicBezTo>
                <a:lnTo>
                  <a:pt x="1700308" y="571881"/>
                </a:lnTo>
                <a:close/>
                <a:moveTo>
                  <a:pt x="179260" y="546163"/>
                </a:moveTo>
                <a:lnTo>
                  <a:pt x="170212" y="535877"/>
                </a:lnTo>
                <a:cubicBezTo>
                  <a:pt x="176213" y="530638"/>
                  <a:pt x="182308" y="525494"/>
                  <a:pt x="188500" y="520636"/>
                </a:cubicBezTo>
                <a:lnTo>
                  <a:pt x="196977" y="531400"/>
                </a:lnTo>
                <a:cubicBezTo>
                  <a:pt x="190976" y="536162"/>
                  <a:pt x="184976" y="541115"/>
                  <a:pt x="179260" y="546259"/>
                </a:cubicBezTo>
                <a:close/>
                <a:moveTo>
                  <a:pt x="1683163" y="528352"/>
                </a:moveTo>
                <a:cubicBezTo>
                  <a:pt x="1680210" y="521113"/>
                  <a:pt x="1677257" y="513874"/>
                  <a:pt x="1674305" y="506730"/>
                </a:cubicBezTo>
                <a:lnTo>
                  <a:pt x="1686973" y="501491"/>
                </a:lnTo>
                <a:cubicBezTo>
                  <a:pt x="1690021" y="508730"/>
                  <a:pt x="1692974" y="515969"/>
                  <a:pt x="1695926" y="523304"/>
                </a:cubicBezTo>
                <a:lnTo>
                  <a:pt x="1683258" y="528447"/>
                </a:lnTo>
                <a:close/>
                <a:moveTo>
                  <a:pt x="215551" y="517493"/>
                </a:moveTo>
                <a:lnTo>
                  <a:pt x="207645" y="506349"/>
                </a:lnTo>
                <a:cubicBezTo>
                  <a:pt x="214122" y="501777"/>
                  <a:pt x="220790" y="497300"/>
                  <a:pt x="227457" y="493109"/>
                </a:cubicBezTo>
                <a:lnTo>
                  <a:pt x="234791" y="504730"/>
                </a:lnTo>
                <a:cubicBezTo>
                  <a:pt x="228314" y="508825"/>
                  <a:pt x="221837" y="513112"/>
                  <a:pt x="215551" y="517588"/>
                </a:cubicBezTo>
                <a:close/>
                <a:moveTo>
                  <a:pt x="254699" y="492919"/>
                </a:moveTo>
                <a:lnTo>
                  <a:pt x="248031" y="480917"/>
                </a:lnTo>
                <a:cubicBezTo>
                  <a:pt x="254984" y="477012"/>
                  <a:pt x="262128" y="473392"/>
                  <a:pt x="269272" y="469963"/>
                </a:cubicBezTo>
                <a:lnTo>
                  <a:pt x="275177" y="482251"/>
                </a:lnTo>
                <a:cubicBezTo>
                  <a:pt x="268319" y="485584"/>
                  <a:pt x="261366" y="489109"/>
                  <a:pt x="254699" y="492919"/>
                </a:cubicBezTo>
                <a:close/>
                <a:moveTo>
                  <a:pt x="1665160" y="485204"/>
                </a:moveTo>
                <a:cubicBezTo>
                  <a:pt x="1662113" y="478060"/>
                  <a:pt x="1658969" y="470916"/>
                  <a:pt x="1655826" y="463772"/>
                </a:cubicBezTo>
                <a:lnTo>
                  <a:pt x="1668304" y="458248"/>
                </a:lnTo>
                <a:cubicBezTo>
                  <a:pt x="1671447" y="465392"/>
                  <a:pt x="1674685" y="472631"/>
                  <a:pt x="1677733" y="479869"/>
                </a:cubicBezTo>
                <a:lnTo>
                  <a:pt x="1665160" y="485299"/>
                </a:lnTo>
                <a:close/>
                <a:moveTo>
                  <a:pt x="296228" y="472821"/>
                </a:moveTo>
                <a:lnTo>
                  <a:pt x="290989" y="460153"/>
                </a:lnTo>
                <a:cubicBezTo>
                  <a:pt x="298323" y="457105"/>
                  <a:pt x="305753" y="454247"/>
                  <a:pt x="313182" y="451580"/>
                </a:cubicBezTo>
                <a:lnTo>
                  <a:pt x="317754" y="464439"/>
                </a:lnTo>
                <a:cubicBezTo>
                  <a:pt x="310515" y="467011"/>
                  <a:pt x="303276" y="469773"/>
                  <a:pt x="296132" y="472726"/>
                </a:cubicBezTo>
                <a:close/>
                <a:moveTo>
                  <a:pt x="339852" y="457295"/>
                </a:moveTo>
                <a:lnTo>
                  <a:pt x="335851" y="444151"/>
                </a:lnTo>
                <a:cubicBezTo>
                  <a:pt x="343376" y="441865"/>
                  <a:pt x="350996" y="439674"/>
                  <a:pt x="358712" y="437674"/>
                </a:cubicBezTo>
                <a:lnTo>
                  <a:pt x="362236" y="450913"/>
                </a:lnTo>
                <a:cubicBezTo>
                  <a:pt x="354711" y="452914"/>
                  <a:pt x="347281" y="455009"/>
                  <a:pt x="339852" y="457295"/>
                </a:cubicBezTo>
                <a:close/>
                <a:moveTo>
                  <a:pt x="384810" y="445389"/>
                </a:moveTo>
                <a:lnTo>
                  <a:pt x="381762" y="432054"/>
                </a:lnTo>
                <a:cubicBezTo>
                  <a:pt x="389477" y="430244"/>
                  <a:pt x="397192" y="428625"/>
                  <a:pt x="404908" y="427101"/>
                </a:cubicBezTo>
                <a:lnTo>
                  <a:pt x="407575" y="440531"/>
                </a:lnTo>
                <a:cubicBezTo>
                  <a:pt x="399955" y="442055"/>
                  <a:pt x="392335" y="443675"/>
                  <a:pt x="384810" y="445389"/>
                </a:cubicBezTo>
                <a:close/>
                <a:moveTo>
                  <a:pt x="1646206" y="442436"/>
                </a:moveTo>
                <a:cubicBezTo>
                  <a:pt x="1642968" y="435388"/>
                  <a:pt x="1639633" y="428339"/>
                  <a:pt x="1636300" y="421291"/>
                </a:cubicBezTo>
                <a:lnTo>
                  <a:pt x="1648682" y="415385"/>
                </a:lnTo>
                <a:cubicBezTo>
                  <a:pt x="1652111" y="422434"/>
                  <a:pt x="1655445" y="429578"/>
                  <a:pt x="1658683" y="436721"/>
                </a:cubicBezTo>
                <a:lnTo>
                  <a:pt x="1646206" y="442436"/>
                </a:lnTo>
                <a:close/>
                <a:moveTo>
                  <a:pt x="430530" y="436150"/>
                </a:moveTo>
                <a:lnTo>
                  <a:pt x="428149" y="422624"/>
                </a:lnTo>
                <a:cubicBezTo>
                  <a:pt x="435864" y="421291"/>
                  <a:pt x="443674" y="419957"/>
                  <a:pt x="451390" y="418719"/>
                </a:cubicBezTo>
                <a:lnTo>
                  <a:pt x="453581" y="432244"/>
                </a:lnTo>
                <a:cubicBezTo>
                  <a:pt x="445866" y="433483"/>
                  <a:pt x="438150" y="434816"/>
                  <a:pt x="430530" y="436150"/>
                </a:cubicBezTo>
                <a:close/>
                <a:moveTo>
                  <a:pt x="476726" y="428720"/>
                </a:moveTo>
                <a:lnTo>
                  <a:pt x="474726" y="415195"/>
                </a:lnTo>
                <a:cubicBezTo>
                  <a:pt x="482441" y="414052"/>
                  <a:pt x="490252" y="412909"/>
                  <a:pt x="498062" y="411861"/>
                </a:cubicBezTo>
                <a:lnTo>
                  <a:pt x="499967" y="425386"/>
                </a:lnTo>
                <a:cubicBezTo>
                  <a:pt x="492252" y="426530"/>
                  <a:pt x="484537" y="427577"/>
                  <a:pt x="476726" y="428720"/>
                </a:cubicBezTo>
                <a:close/>
                <a:moveTo>
                  <a:pt x="523208" y="422053"/>
                </a:moveTo>
                <a:lnTo>
                  <a:pt x="521303" y="408527"/>
                </a:lnTo>
                <a:lnTo>
                  <a:pt x="544544" y="405194"/>
                </a:lnTo>
                <a:lnTo>
                  <a:pt x="546544" y="418719"/>
                </a:lnTo>
                <a:lnTo>
                  <a:pt x="523304" y="422053"/>
                </a:lnTo>
                <a:close/>
                <a:moveTo>
                  <a:pt x="569785" y="415290"/>
                </a:moveTo>
                <a:lnTo>
                  <a:pt x="567690" y="401765"/>
                </a:lnTo>
                <a:cubicBezTo>
                  <a:pt x="575405" y="400621"/>
                  <a:pt x="583121" y="399383"/>
                  <a:pt x="590740" y="398050"/>
                </a:cubicBezTo>
                <a:lnTo>
                  <a:pt x="593026" y="411575"/>
                </a:lnTo>
                <a:cubicBezTo>
                  <a:pt x="585311" y="412909"/>
                  <a:pt x="577501" y="414147"/>
                  <a:pt x="569785" y="415290"/>
                </a:cubicBezTo>
                <a:close/>
                <a:moveTo>
                  <a:pt x="616267" y="407480"/>
                </a:moveTo>
                <a:lnTo>
                  <a:pt x="613696" y="394049"/>
                </a:lnTo>
                <a:cubicBezTo>
                  <a:pt x="621316" y="392621"/>
                  <a:pt x="628936" y="391096"/>
                  <a:pt x="636556" y="389477"/>
                </a:cubicBezTo>
                <a:lnTo>
                  <a:pt x="639413" y="402908"/>
                </a:lnTo>
                <a:cubicBezTo>
                  <a:pt x="631698" y="404527"/>
                  <a:pt x="623983" y="406146"/>
                  <a:pt x="616267" y="407575"/>
                </a:cubicBezTo>
                <a:close/>
                <a:moveTo>
                  <a:pt x="1625917" y="400240"/>
                </a:moveTo>
                <a:cubicBezTo>
                  <a:pt x="1622393" y="393287"/>
                  <a:pt x="1618869" y="386334"/>
                  <a:pt x="1615249" y="379381"/>
                </a:cubicBezTo>
                <a:lnTo>
                  <a:pt x="1627346" y="372999"/>
                </a:lnTo>
                <a:cubicBezTo>
                  <a:pt x="1630966" y="379952"/>
                  <a:pt x="1634585" y="387001"/>
                  <a:pt x="1638110" y="394049"/>
                </a:cubicBezTo>
                <a:lnTo>
                  <a:pt x="1625823" y="400145"/>
                </a:lnTo>
                <a:close/>
                <a:moveTo>
                  <a:pt x="662464" y="397383"/>
                </a:moveTo>
                <a:lnTo>
                  <a:pt x="659130" y="384048"/>
                </a:lnTo>
                <a:cubicBezTo>
                  <a:pt x="666655" y="382143"/>
                  <a:pt x="674084" y="380143"/>
                  <a:pt x="681514" y="378047"/>
                </a:cubicBezTo>
                <a:lnTo>
                  <a:pt x="685324" y="391192"/>
                </a:lnTo>
                <a:cubicBezTo>
                  <a:pt x="677799" y="393383"/>
                  <a:pt x="670084" y="395478"/>
                  <a:pt x="662464" y="397383"/>
                </a:cubicBezTo>
                <a:close/>
                <a:moveTo>
                  <a:pt x="708088" y="384143"/>
                </a:moveTo>
                <a:lnTo>
                  <a:pt x="703707" y="371189"/>
                </a:lnTo>
                <a:cubicBezTo>
                  <a:pt x="711041" y="368713"/>
                  <a:pt x="718280" y="366046"/>
                  <a:pt x="725424" y="363284"/>
                </a:cubicBezTo>
                <a:lnTo>
                  <a:pt x="730473" y="376047"/>
                </a:lnTo>
                <a:cubicBezTo>
                  <a:pt x="723138" y="379000"/>
                  <a:pt x="715613" y="381667"/>
                  <a:pt x="708088" y="384238"/>
                </a:cubicBezTo>
                <a:close/>
                <a:moveTo>
                  <a:pt x="752380" y="366522"/>
                </a:moveTo>
                <a:lnTo>
                  <a:pt x="746569" y="354140"/>
                </a:lnTo>
                <a:cubicBezTo>
                  <a:pt x="753618" y="350806"/>
                  <a:pt x="760571" y="347377"/>
                  <a:pt x="767144" y="343757"/>
                </a:cubicBezTo>
                <a:lnTo>
                  <a:pt x="773716" y="355759"/>
                </a:lnTo>
                <a:cubicBezTo>
                  <a:pt x="766858" y="359473"/>
                  <a:pt x="759714" y="363093"/>
                  <a:pt x="752380" y="366522"/>
                </a:cubicBezTo>
                <a:close/>
                <a:moveTo>
                  <a:pt x="1604296" y="358807"/>
                </a:moveTo>
                <a:cubicBezTo>
                  <a:pt x="1600581" y="351949"/>
                  <a:pt x="1596771" y="345186"/>
                  <a:pt x="1592866" y="338423"/>
                </a:cubicBezTo>
                <a:lnTo>
                  <a:pt x="1604772" y="331565"/>
                </a:lnTo>
                <a:cubicBezTo>
                  <a:pt x="1608677" y="338423"/>
                  <a:pt x="1612583" y="345281"/>
                  <a:pt x="1616298" y="352234"/>
                </a:cubicBezTo>
                <a:lnTo>
                  <a:pt x="1604296" y="358807"/>
                </a:lnTo>
                <a:close/>
                <a:moveTo>
                  <a:pt x="794385" y="343757"/>
                </a:moveTo>
                <a:lnTo>
                  <a:pt x="787051" y="332137"/>
                </a:lnTo>
                <a:cubicBezTo>
                  <a:pt x="792385" y="328708"/>
                  <a:pt x="797719" y="325184"/>
                  <a:pt x="802958" y="321373"/>
                </a:cubicBezTo>
                <a:lnTo>
                  <a:pt x="806006" y="319183"/>
                </a:lnTo>
                <a:lnTo>
                  <a:pt x="814102" y="330232"/>
                </a:lnTo>
                <a:lnTo>
                  <a:pt x="810863" y="332518"/>
                </a:lnTo>
                <a:cubicBezTo>
                  <a:pt x="805434" y="336423"/>
                  <a:pt x="799910" y="340138"/>
                  <a:pt x="794290" y="343662"/>
                </a:cubicBezTo>
                <a:close/>
                <a:moveTo>
                  <a:pt x="1580960" y="318325"/>
                </a:moveTo>
                <a:cubicBezTo>
                  <a:pt x="1576959" y="311658"/>
                  <a:pt x="1572863" y="305086"/>
                  <a:pt x="1568673" y="298513"/>
                </a:cubicBezTo>
                <a:lnTo>
                  <a:pt x="1580198" y="291179"/>
                </a:lnTo>
                <a:cubicBezTo>
                  <a:pt x="1584389" y="297847"/>
                  <a:pt x="1588580" y="304514"/>
                  <a:pt x="1592675" y="311277"/>
                </a:cubicBezTo>
                <a:lnTo>
                  <a:pt x="1580960" y="318325"/>
                </a:lnTo>
                <a:close/>
                <a:moveTo>
                  <a:pt x="832866" y="315373"/>
                </a:moveTo>
                <a:lnTo>
                  <a:pt x="824008" y="304895"/>
                </a:lnTo>
                <a:cubicBezTo>
                  <a:pt x="829723" y="300038"/>
                  <a:pt x="835533" y="294894"/>
                  <a:pt x="841153" y="289465"/>
                </a:cubicBezTo>
                <a:lnTo>
                  <a:pt x="850583" y="299371"/>
                </a:lnTo>
                <a:cubicBezTo>
                  <a:pt x="844677" y="304990"/>
                  <a:pt x="838676" y="310325"/>
                  <a:pt x="832771" y="315373"/>
                </a:cubicBezTo>
                <a:close/>
                <a:moveTo>
                  <a:pt x="867442" y="282607"/>
                </a:moveTo>
                <a:lnTo>
                  <a:pt x="857536" y="273177"/>
                </a:lnTo>
                <a:cubicBezTo>
                  <a:pt x="862870" y="267557"/>
                  <a:pt x="868108" y="261842"/>
                  <a:pt x="873252" y="256032"/>
                </a:cubicBezTo>
                <a:lnTo>
                  <a:pt x="883539" y="265081"/>
                </a:lnTo>
                <a:cubicBezTo>
                  <a:pt x="878300" y="270986"/>
                  <a:pt x="872966" y="276892"/>
                  <a:pt x="867442" y="282607"/>
                </a:cubicBezTo>
                <a:close/>
                <a:moveTo>
                  <a:pt x="1555909" y="278987"/>
                </a:moveTo>
                <a:cubicBezTo>
                  <a:pt x="1551527" y="272510"/>
                  <a:pt x="1547146" y="266129"/>
                  <a:pt x="1542574" y="259842"/>
                </a:cubicBezTo>
                <a:lnTo>
                  <a:pt x="1553718" y="251936"/>
                </a:lnTo>
                <a:cubicBezTo>
                  <a:pt x="1558290" y="258318"/>
                  <a:pt x="1562767" y="264890"/>
                  <a:pt x="1567244" y="271367"/>
                </a:cubicBezTo>
                <a:lnTo>
                  <a:pt x="1555909" y="278987"/>
                </a:lnTo>
                <a:close/>
                <a:moveTo>
                  <a:pt x="898969" y="247078"/>
                </a:moveTo>
                <a:lnTo>
                  <a:pt x="888492" y="238316"/>
                </a:lnTo>
                <a:cubicBezTo>
                  <a:pt x="893445" y="232315"/>
                  <a:pt x="898398" y="226314"/>
                  <a:pt x="903256" y="220218"/>
                </a:cubicBezTo>
                <a:lnTo>
                  <a:pt x="913924" y="228791"/>
                </a:lnTo>
                <a:cubicBezTo>
                  <a:pt x="908971" y="234982"/>
                  <a:pt x="904018" y="241078"/>
                  <a:pt x="898969" y="247078"/>
                </a:cubicBezTo>
                <a:close/>
                <a:moveTo>
                  <a:pt x="1528763" y="240983"/>
                </a:moveTo>
                <a:cubicBezTo>
                  <a:pt x="1524095" y="234791"/>
                  <a:pt x="1519238" y="228695"/>
                  <a:pt x="1514380" y="222599"/>
                </a:cubicBezTo>
                <a:lnTo>
                  <a:pt x="1525048" y="214027"/>
                </a:lnTo>
                <a:cubicBezTo>
                  <a:pt x="1530001" y="220218"/>
                  <a:pt x="1534858" y="226409"/>
                  <a:pt x="1539621" y="232696"/>
                </a:cubicBezTo>
                <a:lnTo>
                  <a:pt x="1528668" y="240983"/>
                </a:lnTo>
                <a:close/>
                <a:moveTo>
                  <a:pt x="928592" y="210407"/>
                </a:moveTo>
                <a:lnTo>
                  <a:pt x="917829" y="201930"/>
                </a:lnTo>
                <a:lnTo>
                  <a:pt x="932307" y="183451"/>
                </a:lnTo>
                <a:lnTo>
                  <a:pt x="943070" y="191929"/>
                </a:lnTo>
                <a:lnTo>
                  <a:pt x="928592" y="210407"/>
                </a:lnTo>
                <a:close/>
                <a:moveTo>
                  <a:pt x="1499521" y="204788"/>
                </a:moveTo>
                <a:cubicBezTo>
                  <a:pt x="1494473" y="198882"/>
                  <a:pt x="1489329" y="193072"/>
                  <a:pt x="1484091" y="187452"/>
                </a:cubicBezTo>
                <a:lnTo>
                  <a:pt x="1494187" y="178213"/>
                </a:lnTo>
                <a:cubicBezTo>
                  <a:pt x="1499521" y="184023"/>
                  <a:pt x="1504760" y="189928"/>
                  <a:pt x="1509998" y="195929"/>
                </a:cubicBezTo>
                <a:lnTo>
                  <a:pt x="1499616" y="204883"/>
                </a:lnTo>
                <a:close/>
                <a:moveTo>
                  <a:pt x="957644" y="173546"/>
                </a:moveTo>
                <a:lnTo>
                  <a:pt x="946976" y="164973"/>
                </a:lnTo>
                <a:cubicBezTo>
                  <a:pt x="951929" y="158877"/>
                  <a:pt x="956881" y="152686"/>
                  <a:pt x="961930" y="146685"/>
                </a:cubicBezTo>
                <a:lnTo>
                  <a:pt x="972503" y="155448"/>
                </a:lnTo>
                <a:cubicBezTo>
                  <a:pt x="967549" y="161449"/>
                  <a:pt x="962597" y="167449"/>
                  <a:pt x="957739" y="173546"/>
                </a:cubicBezTo>
                <a:close/>
                <a:moveTo>
                  <a:pt x="1467993" y="170593"/>
                </a:moveTo>
                <a:cubicBezTo>
                  <a:pt x="1462564" y="165068"/>
                  <a:pt x="1457039" y="159734"/>
                  <a:pt x="1451325" y="154400"/>
                </a:cubicBezTo>
                <a:lnTo>
                  <a:pt x="1460659" y="144399"/>
                </a:lnTo>
                <a:cubicBezTo>
                  <a:pt x="1466469" y="149828"/>
                  <a:pt x="1472089" y="155353"/>
                  <a:pt x="1477708" y="160972"/>
                </a:cubicBezTo>
                <a:lnTo>
                  <a:pt x="1467993" y="170593"/>
                </a:lnTo>
                <a:close/>
                <a:moveTo>
                  <a:pt x="1434179" y="138874"/>
                </a:moveTo>
                <a:cubicBezTo>
                  <a:pt x="1428369" y="133826"/>
                  <a:pt x="1422368" y="128873"/>
                  <a:pt x="1416367" y="124016"/>
                </a:cubicBezTo>
                <a:lnTo>
                  <a:pt x="1424940" y="113347"/>
                </a:lnTo>
                <a:cubicBezTo>
                  <a:pt x="1431132" y="118300"/>
                  <a:pt x="1437227" y="123349"/>
                  <a:pt x="1443133" y="128492"/>
                </a:cubicBezTo>
                <a:lnTo>
                  <a:pt x="1434179" y="138874"/>
                </a:lnTo>
                <a:close/>
                <a:moveTo>
                  <a:pt x="987552" y="137731"/>
                </a:moveTo>
                <a:lnTo>
                  <a:pt x="977265" y="128683"/>
                </a:lnTo>
                <a:lnTo>
                  <a:pt x="979456" y="126206"/>
                </a:lnTo>
                <a:cubicBezTo>
                  <a:pt x="983742" y="121348"/>
                  <a:pt x="988600" y="116396"/>
                  <a:pt x="993838" y="111347"/>
                </a:cubicBezTo>
                <a:lnTo>
                  <a:pt x="1003363" y="121158"/>
                </a:lnTo>
                <a:cubicBezTo>
                  <a:pt x="998410" y="126016"/>
                  <a:pt x="993838" y="130778"/>
                  <a:pt x="989743" y="135255"/>
                </a:cubicBezTo>
                <a:lnTo>
                  <a:pt x="987552" y="137731"/>
                </a:lnTo>
                <a:close/>
                <a:moveTo>
                  <a:pt x="1397984" y="109919"/>
                </a:moveTo>
                <a:cubicBezTo>
                  <a:pt x="1391793" y="105346"/>
                  <a:pt x="1385506" y="100965"/>
                  <a:pt x="1379030" y="96583"/>
                </a:cubicBezTo>
                <a:lnTo>
                  <a:pt x="1386649" y="85153"/>
                </a:lnTo>
                <a:cubicBezTo>
                  <a:pt x="1393222" y="89535"/>
                  <a:pt x="1399699" y="94107"/>
                  <a:pt x="1406081" y="98774"/>
                </a:cubicBezTo>
                <a:lnTo>
                  <a:pt x="1397984" y="109823"/>
                </a:lnTo>
                <a:close/>
                <a:moveTo>
                  <a:pt x="1020508" y="105632"/>
                </a:moveTo>
                <a:lnTo>
                  <a:pt x="1011650" y="95155"/>
                </a:lnTo>
                <a:cubicBezTo>
                  <a:pt x="1017556" y="90106"/>
                  <a:pt x="1023747" y="85153"/>
                  <a:pt x="1030224" y="80200"/>
                </a:cubicBezTo>
                <a:lnTo>
                  <a:pt x="1038511" y="91059"/>
                </a:lnTo>
                <a:cubicBezTo>
                  <a:pt x="1032225" y="95821"/>
                  <a:pt x="1026224" y="100679"/>
                  <a:pt x="1020508" y="105537"/>
                </a:cubicBezTo>
                <a:close/>
                <a:moveTo>
                  <a:pt x="1366743" y="88582"/>
                </a:moveTo>
                <a:lnTo>
                  <a:pt x="1346930" y="76009"/>
                </a:lnTo>
                <a:lnTo>
                  <a:pt x="1354265" y="64389"/>
                </a:lnTo>
                <a:lnTo>
                  <a:pt x="1374172" y="76962"/>
                </a:lnTo>
                <a:lnTo>
                  <a:pt x="1366838" y="88582"/>
                </a:lnTo>
                <a:close/>
                <a:moveTo>
                  <a:pt x="1057275" y="77533"/>
                </a:moveTo>
                <a:lnTo>
                  <a:pt x="1049465" y="66294"/>
                </a:lnTo>
                <a:cubicBezTo>
                  <a:pt x="1055942" y="61817"/>
                  <a:pt x="1062609" y="57436"/>
                  <a:pt x="1069372" y="53245"/>
                </a:cubicBezTo>
                <a:lnTo>
                  <a:pt x="1076611" y="64865"/>
                </a:lnTo>
                <a:cubicBezTo>
                  <a:pt x="1070039" y="68961"/>
                  <a:pt x="1063466" y="73247"/>
                  <a:pt x="1057180" y="77533"/>
                </a:cubicBezTo>
                <a:close/>
                <a:moveTo>
                  <a:pt x="1327023" y="63532"/>
                </a:moveTo>
                <a:lnTo>
                  <a:pt x="1307211" y="50959"/>
                </a:lnTo>
                <a:lnTo>
                  <a:pt x="1314545" y="39338"/>
                </a:lnTo>
                <a:lnTo>
                  <a:pt x="1334357" y="51911"/>
                </a:lnTo>
                <a:lnTo>
                  <a:pt x="1327023" y="63532"/>
                </a:lnTo>
                <a:close/>
                <a:moveTo>
                  <a:pt x="1096613" y="53054"/>
                </a:moveTo>
                <a:lnTo>
                  <a:pt x="1089946" y="41053"/>
                </a:lnTo>
                <a:cubicBezTo>
                  <a:pt x="1096899" y="37147"/>
                  <a:pt x="1103948" y="33433"/>
                  <a:pt x="1111091" y="30004"/>
                </a:cubicBezTo>
                <a:lnTo>
                  <a:pt x="1117092" y="42291"/>
                </a:lnTo>
                <a:cubicBezTo>
                  <a:pt x="1110234" y="45625"/>
                  <a:pt x="1103376" y="49244"/>
                  <a:pt x="1096613" y="53054"/>
                </a:cubicBezTo>
                <a:close/>
                <a:moveTo>
                  <a:pt x="1287304" y="38481"/>
                </a:moveTo>
                <a:lnTo>
                  <a:pt x="1267397" y="25908"/>
                </a:lnTo>
                <a:lnTo>
                  <a:pt x="1274731" y="14288"/>
                </a:lnTo>
                <a:lnTo>
                  <a:pt x="1294543" y="26860"/>
                </a:lnTo>
                <a:lnTo>
                  <a:pt x="1287208" y="38481"/>
                </a:lnTo>
                <a:close/>
                <a:moveTo>
                  <a:pt x="1138047" y="32861"/>
                </a:moveTo>
                <a:lnTo>
                  <a:pt x="1132809" y="20193"/>
                </a:lnTo>
                <a:cubicBezTo>
                  <a:pt x="1140428" y="17050"/>
                  <a:pt x="1147953" y="14192"/>
                  <a:pt x="1155287" y="11716"/>
                </a:cubicBezTo>
                <a:lnTo>
                  <a:pt x="1159669" y="24670"/>
                </a:lnTo>
                <a:cubicBezTo>
                  <a:pt x="1152715" y="27051"/>
                  <a:pt x="1145382" y="29718"/>
                  <a:pt x="1138143" y="32766"/>
                </a:cubicBezTo>
                <a:close/>
                <a:moveTo>
                  <a:pt x="1181576" y="18478"/>
                </a:moveTo>
                <a:lnTo>
                  <a:pt x="1178433" y="5144"/>
                </a:lnTo>
                <a:cubicBezTo>
                  <a:pt x="1186624" y="3239"/>
                  <a:pt x="1194721" y="1810"/>
                  <a:pt x="1202341" y="952"/>
                </a:cubicBezTo>
                <a:lnTo>
                  <a:pt x="1203865" y="14573"/>
                </a:lnTo>
                <a:cubicBezTo>
                  <a:pt x="1196721" y="15335"/>
                  <a:pt x="1189292" y="16669"/>
                  <a:pt x="1181576" y="18574"/>
                </a:cubicBezTo>
                <a:close/>
                <a:moveTo>
                  <a:pt x="1247870" y="17145"/>
                </a:moveTo>
                <a:cubicBezTo>
                  <a:pt x="1241203" y="15240"/>
                  <a:pt x="1233964" y="14097"/>
                  <a:pt x="1226249" y="13716"/>
                </a:cubicBezTo>
                <a:lnTo>
                  <a:pt x="1226916" y="0"/>
                </a:lnTo>
                <a:cubicBezTo>
                  <a:pt x="1235678" y="476"/>
                  <a:pt x="1243965" y="1810"/>
                  <a:pt x="1251585" y="4000"/>
                </a:cubicBezTo>
                <a:lnTo>
                  <a:pt x="1247775" y="17145"/>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6" name="Google Shape;308;p41"/>
          <p:cNvSpPr/>
          <p:nvPr/>
        </p:nvSpPr>
        <p:spPr>
          <a:xfrm rot="3612600">
            <a:off x="7685640" y="1114920"/>
            <a:ext cx="3224880" cy="5294880"/>
          </a:xfrm>
          <a:custGeom>
            <a:avLst/>
            <a:gdLst>
              <a:gd name="textAreaLeft" fmla="*/ 0 w 3224880"/>
              <a:gd name="textAreaRight" fmla="*/ 3225240 w 3224880"/>
              <a:gd name="textAreaTop" fmla="*/ 0 h 5294880"/>
              <a:gd name="textAreaBottom" fmla="*/ 5295240 h 5294880"/>
            </a:gdLst>
            <a:ahLst/>
            <a:cxnLst/>
            <a:rect l="textAreaLeft" t="textAreaTop" r="textAreaRight" b="textAreaBottom"/>
            <a:pathLst>
              <a:path w="886486" h="1382285">
                <a:moveTo>
                  <a:pt x="690045" y="38454"/>
                </a:moveTo>
                <a:cubicBezTo>
                  <a:pt x="532787" y="-42413"/>
                  <a:pt x="326761" y="11403"/>
                  <a:pt x="200936" y="133323"/>
                </a:cubicBezTo>
                <a:cubicBezTo>
                  <a:pt x="75110" y="255148"/>
                  <a:pt x="18818" y="430503"/>
                  <a:pt x="4054" y="602048"/>
                </a:cubicBezTo>
                <a:cubicBezTo>
                  <a:pt x="-10900" y="775689"/>
                  <a:pt x="13960" y="956759"/>
                  <a:pt x="104733" y="1107254"/>
                </a:cubicBezTo>
                <a:cubicBezTo>
                  <a:pt x="195506" y="1257749"/>
                  <a:pt x="358860" y="1372907"/>
                  <a:pt x="538883" y="1381765"/>
                </a:cubicBezTo>
                <a:cubicBezTo>
                  <a:pt x="639372" y="1386718"/>
                  <a:pt x="744718" y="1356428"/>
                  <a:pt x="814346" y="1286134"/>
                </a:cubicBezTo>
                <a:cubicBezTo>
                  <a:pt x="883974" y="1215839"/>
                  <a:pt x="909691" y="1102968"/>
                  <a:pt x="862447" y="1017053"/>
                </a:cubicBezTo>
                <a:cubicBezTo>
                  <a:pt x="823109" y="945710"/>
                  <a:pt x="743480" y="903229"/>
                  <a:pt x="696426" y="836363"/>
                </a:cubicBezTo>
                <a:cubicBezTo>
                  <a:pt x="642229" y="759306"/>
                  <a:pt x="639372" y="651483"/>
                  <a:pt x="689378" y="571759"/>
                </a:cubicBezTo>
                <a:cubicBezTo>
                  <a:pt x="713952" y="532611"/>
                  <a:pt x="749290" y="500893"/>
                  <a:pt x="776246" y="463174"/>
                </a:cubicBezTo>
                <a:cubicBezTo>
                  <a:pt x="869400" y="332777"/>
                  <a:pt x="845493" y="118083"/>
                  <a:pt x="690045" y="38264"/>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7" name="Google Shape;309;p41"/>
          <p:cNvSpPr/>
          <p:nvPr/>
        </p:nvSpPr>
        <p:spPr>
          <a:xfrm rot="7168200">
            <a:off x="630000" y="3826080"/>
            <a:ext cx="694440" cy="1544040"/>
          </a:xfrm>
          <a:custGeom>
            <a:avLst/>
            <a:gdLst>
              <a:gd name="textAreaLeft" fmla="*/ 0 w 694440"/>
              <a:gd name="textAreaRight" fmla="*/ 694800 w 694440"/>
              <a:gd name="textAreaTop" fmla="*/ 0 h 1544040"/>
              <a:gd name="textAreaBottom" fmla="*/ 1544400 h 1544040"/>
            </a:gdLst>
            <a:ahLst/>
            <a:cxnLst/>
            <a:rect l="textAreaLeft" t="textAreaTop" r="textAreaRight" b="textAreaBottom"/>
            <a:pathLst>
              <a:path w="303148" h="673968">
                <a:moveTo>
                  <a:pt x="6276" y="41516"/>
                </a:moveTo>
                <a:cubicBezTo>
                  <a:pt x="-13726" y="87903"/>
                  <a:pt x="18278" y="138576"/>
                  <a:pt x="43519" y="182296"/>
                </a:cubicBezTo>
                <a:cubicBezTo>
                  <a:pt x="93620" y="269164"/>
                  <a:pt x="120957" y="368890"/>
                  <a:pt x="122290" y="469093"/>
                </a:cubicBezTo>
                <a:cubicBezTo>
                  <a:pt x="122862" y="513861"/>
                  <a:pt x="118576" y="560057"/>
                  <a:pt x="133530" y="602348"/>
                </a:cubicBezTo>
                <a:cubicBezTo>
                  <a:pt x="148484" y="644544"/>
                  <a:pt x="190775" y="681787"/>
                  <a:pt x="234590" y="672547"/>
                </a:cubicBezTo>
                <a:cubicBezTo>
                  <a:pt x="266213" y="665880"/>
                  <a:pt x="289264" y="636829"/>
                  <a:pt x="297836" y="605682"/>
                </a:cubicBezTo>
                <a:cubicBezTo>
                  <a:pt x="306409" y="574535"/>
                  <a:pt x="303075" y="541483"/>
                  <a:pt x="298503" y="509479"/>
                </a:cubicBezTo>
                <a:cubicBezTo>
                  <a:pt x="279358" y="373462"/>
                  <a:pt x="237067" y="247923"/>
                  <a:pt x="187346" y="120669"/>
                </a:cubicBezTo>
                <a:cubicBezTo>
                  <a:pt x="173630" y="85522"/>
                  <a:pt x="166201" y="50470"/>
                  <a:pt x="136387" y="25228"/>
                </a:cubicBezTo>
                <a:cubicBezTo>
                  <a:pt x="96859" y="-8300"/>
                  <a:pt x="29993" y="-13634"/>
                  <a:pt x="6181" y="416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Google Shape;314;p42"/>
          <p:cNvSpPr/>
          <p:nvPr/>
        </p:nvSpPr>
        <p:spPr>
          <a:xfrm>
            <a:off x="3835440" y="1399320"/>
            <a:ext cx="1472400" cy="1386000"/>
          </a:xfrm>
          <a:custGeom>
            <a:avLst/>
            <a:gdLst>
              <a:gd name="textAreaLeft" fmla="*/ 0 w 1472400"/>
              <a:gd name="textAreaRight" fmla="*/ 1472760 w 1472400"/>
              <a:gd name="textAreaTop" fmla="*/ 0 h 1386000"/>
              <a:gd name="textAreaBottom" fmla="*/ 1386360 h 1386000"/>
            </a:gdLst>
            <a:ahLst/>
            <a:cxnLst/>
            <a:rect l="textAreaLeft" t="textAreaTop" r="textAreaRight" b="textAreaBottom"/>
            <a:pathLst>
              <a:path w="578162" h="560680">
                <a:moveTo>
                  <a:pt x="157452" y="106520"/>
                </a:moveTo>
                <a:cubicBezTo>
                  <a:pt x="145736" y="116807"/>
                  <a:pt x="134497" y="126522"/>
                  <a:pt x="123829" y="135000"/>
                </a:cubicBezTo>
                <a:cubicBezTo>
                  <a:pt x="60868" y="184815"/>
                  <a:pt x="4099" y="252252"/>
                  <a:pt x="194" y="336358"/>
                </a:cubicBezTo>
                <a:cubicBezTo>
                  <a:pt x="-3521" y="417035"/>
                  <a:pt x="46486" y="495330"/>
                  <a:pt x="116494" y="532573"/>
                </a:cubicBezTo>
                <a:cubicBezTo>
                  <a:pt x="186503" y="569816"/>
                  <a:pt x="272800" y="568482"/>
                  <a:pt x="345856" y="537812"/>
                </a:cubicBezTo>
                <a:cubicBezTo>
                  <a:pt x="418913" y="507237"/>
                  <a:pt x="479206" y="449610"/>
                  <a:pt x="522926" y="382364"/>
                </a:cubicBezTo>
                <a:cubicBezTo>
                  <a:pt x="569694" y="310450"/>
                  <a:pt x="598364" y="215581"/>
                  <a:pt x="561026" y="138143"/>
                </a:cubicBezTo>
                <a:cubicBezTo>
                  <a:pt x="527308" y="68039"/>
                  <a:pt x="455584" y="13461"/>
                  <a:pt x="378527" y="2126"/>
                </a:cubicBezTo>
                <a:cubicBezTo>
                  <a:pt x="281944" y="-12066"/>
                  <a:pt x="224603" y="47274"/>
                  <a:pt x="157357" y="106615"/>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9" name="PlaceHolder 1"/>
          <p:cNvSpPr>
            <a:spLocks noGrp="1"/>
          </p:cNvSpPr>
          <p:nvPr>
            <p:ph type="title"/>
          </p:nvPr>
        </p:nvSpPr>
        <p:spPr>
          <a:xfrm>
            <a:off x="2038320" y="3009960"/>
            <a:ext cx="5067000" cy="837720"/>
          </a:xfrm>
          <a:prstGeom prst="rect">
            <a:avLst/>
          </a:prstGeom>
          <a:noFill/>
          <a:ln w="0">
            <a:noFill/>
          </a:ln>
        </p:spPr>
        <p:txBody>
          <a:bodyPr lIns="91440" tIns="91440" rIns="91440" bIns="91440" anchor="b">
            <a:normAutofit fontScale="87394"/>
          </a:bodyPr>
          <a:lstStyle/>
          <a:p>
            <a:pPr indent="0" algn="ctr">
              <a:lnSpc>
                <a:spcPct val="100000"/>
              </a:lnSpc>
              <a:buNone/>
              <a:tabLst>
                <a:tab pos="0" algn="l"/>
              </a:tabLst>
            </a:pPr>
            <a:r>
              <a:rPr lang="en" sz="5000" b="0" strike="noStrike" spc="-1">
                <a:solidFill>
                  <a:schemeClr val="accent1"/>
                </a:solidFill>
                <a:latin typeface="Caveat Brush"/>
                <a:ea typeface="Caveat Brush"/>
              </a:rPr>
              <a:t>Test</a:t>
            </a:r>
            <a:endParaRPr lang="fr-FR" sz="5000" b="0" strike="noStrike" spc="-1">
              <a:solidFill>
                <a:schemeClr val="dk1"/>
              </a:solidFill>
              <a:latin typeface="Arial"/>
            </a:endParaRPr>
          </a:p>
        </p:txBody>
      </p:sp>
      <p:sp>
        <p:nvSpPr>
          <p:cNvPr id="300" name="PlaceHolder 2"/>
          <p:cNvSpPr>
            <a:spLocks noGrp="1"/>
          </p:cNvSpPr>
          <p:nvPr>
            <p:ph type="title"/>
          </p:nvPr>
        </p:nvSpPr>
        <p:spPr>
          <a:xfrm>
            <a:off x="3990960" y="1562040"/>
            <a:ext cx="1152000" cy="1018800"/>
          </a:xfrm>
          <a:prstGeom prst="rect">
            <a:avLst/>
          </a:prstGeom>
          <a:noFill/>
          <a:ln w="0">
            <a:noFill/>
          </a:ln>
        </p:spPr>
        <p:txBody>
          <a:bodyPr lIns="91440" tIns="91440" rIns="91440" bIns="91440" anchor="ctr">
            <a:normAutofit fontScale="93651"/>
          </a:bodyPr>
          <a:lstStyle/>
          <a:p>
            <a:pPr indent="0" algn="ctr">
              <a:lnSpc>
                <a:spcPct val="100000"/>
              </a:lnSpc>
              <a:buNone/>
              <a:tabLst>
                <a:tab pos="0" algn="l"/>
              </a:tabLst>
            </a:pPr>
            <a:r>
              <a:rPr lang="en" sz="6000" b="0" strike="noStrike" spc="-1">
                <a:solidFill>
                  <a:schemeClr val="lt1"/>
                </a:solidFill>
                <a:latin typeface="Caveat Brush"/>
                <a:ea typeface="Caveat Brush"/>
              </a:rPr>
              <a:t>06</a:t>
            </a:r>
            <a:endParaRPr lang="fr-FR" sz="6000" b="0" strike="noStrike" spc="-1">
              <a:solidFill>
                <a:schemeClr val="dk1"/>
              </a:solidFill>
              <a:latin typeface="Arial"/>
            </a:endParaRPr>
          </a:p>
        </p:txBody>
      </p:sp>
      <p:sp>
        <p:nvSpPr>
          <p:cNvPr id="301" name="PlaceHolder 3"/>
          <p:cNvSpPr>
            <a:spLocks noGrp="1"/>
          </p:cNvSpPr>
          <p:nvPr>
            <p:ph type="subTitle"/>
          </p:nvPr>
        </p:nvSpPr>
        <p:spPr>
          <a:xfrm>
            <a:off x="2038320" y="3762360"/>
            <a:ext cx="5067000" cy="466200"/>
          </a:xfrm>
          <a:prstGeom prst="rect">
            <a:avLst/>
          </a:prstGeom>
          <a:noFill/>
          <a:ln w="0">
            <a:noFill/>
          </a:ln>
        </p:spPr>
        <p:txBody>
          <a:bodyPr lIns="91440" tIns="91440" rIns="91440" bIns="91440" anchor="t">
            <a:normAutofit/>
          </a:bodyPr>
          <a:lstStyle/>
          <a:p>
            <a:pPr indent="0" algn="ctr">
              <a:buNone/>
            </a:pPr>
            <a:endParaRPr lang="en-US" sz="1600" b="0" strike="noStrike" spc="-1">
              <a:solidFill>
                <a:schemeClr val="accent1"/>
              </a:solidFill>
              <a:latin typeface="Albert Sans"/>
              <a:ea typeface="Albert Sans"/>
            </a:endParaRPr>
          </a:p>
        </p:txBody>
      </p:sp>
      <p:sp>
        <p:nvSpPr>
          <p:cNvPr id="302" name="Google Shape;318;p42"/>
          <p:cNvSpPr/>
          <p:nvPr/>
        </p:nvSpPr>
        <p:spPr>
          <a:xfrm rot="9796800">
            <a:off x="5824080" y="-1027080"/>
            <a:ext cx="4247640" cy="4410720"/>
          </a:xfrm>
          <a:custGeom>
            <a:avLst/>
            <a:gdLst>
              <a:gd name="textAreaLeft" fmla="*/ 0 w 4247640"/>
              <a:gd name="textAreaRight" fmla="*/ 4248000 w 4247640"/>
              <a:gd name="textAreaTop" fmla="*/ 0 h 4410720"/>
              <a:gd name="textAreaBottom" fmla="*/ 4411080 h 4410720"/>
            </a:gdLst>
            <a:ahLst/>
            <a:cxnLst/>
            <a:rect l="textAreaLeft" t="textAreaTop" r="textAreaRight" b="textAreaBottom"/>
            <a:pathLst>
              <a:path w="276908" h="287550">
                <a:moveTo>
                  <a:pt x="130073" y="275114"/>
                </a:moveTo>
                <a:cubicBezTo>
                  <a:pt x="84543" y="257493"/>
                  <a:pt x="34823" y="235966"/>
                  <a:pt x="13868" y="191008"/>
                </a:cubicBezTo>
                <a:cubicBezTo>
                  <a:pt x="5581" y="173196"/>
                  <a:pt x="2723" y="153289"/>
                  <a:pt x="1104" y="133668"/>
                </a:cubicBezTo>
                <a:cubicBezTo>
                  <a:pt x="-1182" y="105854"/>
                  <a:pt x="-991" y="76327"/>
                  <a:pt x="12344" y="51943"/>
                </a:cubicBezTo>
                <a:cubicBezTo>
                  <a:pt x="29203" y="21177"/>
                  <a:pt x="64064" y="4699"/>
                  <a:pt x="98259" y="603"/>
                </a:cubicBezTo>
                <a:cubicBezTo>
                  <a:pt x="119690" y="-1969"/>
                  <a:pt x="146551" y="3270"/>
                  <a:pt x="153123" y="24321"/>
                </a:cubicBezTo>
                <a:cubicBezTo>
                  <a:pt x="159981" y="46514"/>
                  <a:pt x="138740" y="68707"/>
                  <a:pt x="141312" y="91853"/>
                </a:cubicBezTo>
                <a:cubicBezTo>
                  <a:pt x="143312" y="109665"/>
                  <a:pt x="159029" y="122714"/>
                  <a:pt x="175316" y="129191"/>
                </a:cubicBezTo>
                <a:cubicBezTo>
                  <a:pt x="191604" y="135668"/>
                  <a:pt x="209416" y="137573"/>
                  <a:pt x="225608" y="144431"/>
                </a:cubicBezTo>
                <a:cubicBezTo>
                  <a:pt x="250754" y="154908"/>
                  <a:pt x="271043" y="178149"/>
                  <a:pt x="275900" y="205486"/>
                </a:cubicBezTo>
                <a:cubicBezTo>
                  <a:pt x="280663" y="232823"/>
                  <a:pt x="268280" y="263208"/>
                  <a:pt x="244563" y="276543"/>
                </a:cubicBezTo>
                <a:cubicBezTo>
                  <a:pt x="228656" y="285496"/>
                  <a:pt x="209797" y="286544"/>
                  <a:pt x="191699" y="287401"/>
                </a:cubicBezTo>
                <a:cubicBezTo>
                  <a:pt x="174173" y="288258"/>
                  <a:pt x="156838" y="285591"/>
                  <a:pt x="130168" y="27530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3" name="Google Shape;319;p42"/>
          <p:cNvSpPr/>
          <p:nvPr/>
        </p:nvSpPr>
        <p:spPr>
          <a:xfrm rot="21317400">
            <a:off x="7840080" y="2432880"/>
            <a:ext cx="1179000" cy="1365480"/>
          </a:xfrm>
          <a:custGeom>
            <a:avLst/>
            <a:gdLst>
              <a:gd name="textAreaLeft" fmla="*/ 0 w 1179000"/>
              <a:gd name="textAreaRight" fmla="*/ 1179360 w 1179000"/>
              <a:gd name="textAreaTop" fmla="*/ 0 h 1365480"/>
              <a:gd name="textAreaBottom" fmla="*/ 1365840 h 1365480"/>
            </a:gdLst>
            <a:ahLst/>
            <a:cxnLst/>
            <a:rect l="textAreaLeft" t="textAreaTop" r="textAreaRight" b="textAreaBottom"/>
            <a:pathLst>
              <a:path w="1075931" h="1245984">
                <a:moveTo>
                  <a:pt x="928294" y="352444"/>
                </a:moveTo>
                <a:cubicBezTo>
                  <a:pt x="982968" y="292056"/>
                  <a:pt x="1032403" y="226714"/>
                  <a:pt x="1075932" y="157563"/>
                </a:cubicBezTo>
                <a:cubicBezTo>
                  <a:pt x="986587" y="92888"/>
                  <a:pt x="880193" y="58122"/>
                  <a:pt x="773894" y="31262"/>
                </a:cubicBezTo>
                <a:cubicBezTo>
                  <a:pt x="694170" y="11164"/>
                  <a:pt x="612255" y="-5029"/>
                  <a:pt x="530435" y="1448"/>
                </a:cubicBezTo>
                <a:cubicBezTo>
                  <a:pt x="390322" y="12592"/>
                  <a:pt x="260211" y="91079"/>
                  <a:pt x="167152" y="198901"/>
                </a:cubicBezTo>
                <a:cubicBezTo>
                  <a:pt x="29325" y="358540"/>
                  <a:pt x="-31349" y="586759"/>
                  <a:pt x="15799" y="794309"/>
                </a:cubicBezTo>
                <a:cubicBezTo>
                  <a:pt x="62948" y="1001764"/>
                  <a:pt x="219444" y="1181405"/>
                  <a:pt x="417659" y="1245985"/>
                </a:cubicBezTo>
                <a:cubicBezTo>
                  <a:pt x="472523" y="1153592"/>
                  <a:pt x="527387" y="1061105"/>
                  <a:pt x="582251" y="968712"/>
                </a:cubicBezTo>
                <a:cubicBezTo>
                  <a:pt x="460807" y="931755"/>
                  <a:pt x="350794" y="844792"/>
                  <a:pt x="301930" y="725063"/>
                </a:cubicBezTo>
                <a:cubicBezTo>
                  <a:pt x="253067" y="605429"/>
                  <a:pt x="274594" y="454171"/>
                  <a:pt x="367367" y="365779"/>
                </a:cubicBezTo>
                <a:cubicBezTo>
                  <a:pt x="436900" y="299485"/>
                  <a:pt x="537007" y="274244"/>
                  <a:pt x="631876" y="280912"/>
                </a:cubicBezTo>
                <a:cubicBezTo>
                  <a:pt x="726650" y="287579"/>
                  <a:pt x="817328" y="323107"/>
                  <a:pt x="928199" y="35254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4" name="Google Shape;320;p42"/>
          <p:cNvSpPr/>
          <p:nvPr/>
        </p:nvSpPr>
        <p:spPr>
          <a:xfrm rot="2390400">
            <a:off x="1621440" y="1401120"/>
            <a:ext cx="842400" cy="743040"/>
          </a:xfrm>
          <a:custGeom>
            <a:avLst/>
            <a:gdLst>
              <a:gd name="textAreaLeft" fmla="*/ 0 w 842400"/>
              <a:gd name="textAreaRight" fmla="*/ 842760 w 842400"/>
              <a:gd name="textAreaTop" fmla="*/ 0 h 743040"/>
              <a:gd name="textAreaBottom" fmla="*/ 743400 h 743040"/>
            </a:gdLst>
            <a:ahLst/>
            <a:cxnLst/>
            <a:rect l="textAreaLeft" t="textAreaTop" r="textAreaRight" b="textAreaBottom"/>
            <a:pathLst>
              <a:path w="579097" h="510716">
                <a:moveTo>
                  <a:pt x="210945" y="39399"/>
                </a:moveTo>
                <a:cubicBezTo>
                  <a:pt x="111789" y="86929"/>
                  <a:pt x="35780" y="180083"/>
                  <a:pt x="9110" y="286668"/>
                </a:cubicBezTo>
                <a:cubicBezTo>
                  <a:pt x="-1749" y="330102"/>
                  <a:pt x="-4606" y="376870"/>
                  <a:pt x="10062" y="419161"/>
                </a:cubicBezTo>
                <a:cubicBezTo>
                  <a:pt x="24731" y="461452"/>
                  <a:pt x="59211" y="498504"/>
                  <a:pt x="102931" y="508124"/>
                </a:cubicBezTo>
                <a:cubicBezTo>
                  <a:pt x="170749" y="522983"/>
                  <a:pt x="234662" y="471453"/>
                  <a:pt x="278572" y="417827"/>
                </a:cubicBezTo>
                <a:cubicBezTo>
                  <a:pt x="322577" y="364106"/>
                  <a:pt x="363630" y="301051"/>
                  <a:pt x="429257" y="278476"/>
                </a:cubicBezTo>
                <a:cubicBezTo>
                  <a:pt x="453546" y="270094"/>
                  <a:pt x="479740" y="267999"/>
                  <a:pt x="503552" y="258188"/>
                </a:cubicBezTo>
                <a:cubicBezTo>
                  <a:pt x="589944" y="222469"/>
                  <a:pt x="606708" y="90548"/>
                  <a:pt x="530508" y="36541"/>
                </a:cubicBezTo>
                <a:cubicBezTo>
                  <a:pt x="446974" y="-22609"/>
                  <a:pt x="295907" y="-1273"/>
                  <a:pt x="211040" y="39399"/>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5" name="Google Shape;321;p42"/>
          <p:cNvSpPr/>
          <p:nvPr/>
        </p:nvSpPr>
        <p:spPr>
          <a:xfrm rot="11417400">
            <a:off x="126360" y="-244440"/>
            <a:ext cx="2883240" cy="2568960"/>
          </a:xfrm>
          <a:custGeom>
            <a:avLst/>
            <a:gdLst>
              <a:gd name="textAreaLeft" fmla="*/ 0 w 2883240"/>
              <a:gd name="textAreaRight" fmla="*/ 2883600 w 2883240"/>
              <a:gd name="textAreaTop" fmla="*/ 0 h 2568960"/>
              <a:gd name="textAreaBottom" fmla="*/ 2569320 h 2568960"/>
            </a:gdLst>
            <a:ahLst/>
            <a:cxnLst/>
            <a:rect l="textAreaLeft" t="textAreaTop" r="textAreaRight" b="textAreaBottom"/>
            <a:pathLst>
              <a:path w="1776031" h="1582483">
                <a:moveTo>
                  <a:pt x="804196" y="1582484"/>
                </a:moveTo>
                <a:lnTo>
                  <a:pt x="804196" y="1568768"/>
                </a:lnTo>
                <a:cubicBezTo>
                  <a:pt x="811911" y="1568768"/>
                  <a:pt x="819722" y="1568768"/>
                  <a:pt x="827532" y="1568482"/>
                </a:cubicBezTo>
                <a:lnTo>
                  <a:pt x="827818" y="1582198"/>
                </a:lnTo>
                <a:cubicBezTo>
                  <a:pt x="819912" y="1582388"/>
                  <a:pt x="812101" y="1582484"/>
                  <a:pt x="804196" y="1582484"/>
                </a:cubicBezTo>
                <a:close/>
                <a:moveTo>
                  <a:pt x="780574" y="1582293"/>
                </a:moveTo>
                <a:cubicBezTo>
                  <a:pt x="772668" y="1582103"/>
                  <a:pt x="764858" y="1581912"/>
                  <a:pt x="756952" y="1581531"/>
                </a:cubicBezTo>
                <a:lnTo>
                  <a:pt x="757523" y="1567815"/>
                </a:lnTo>
                <a:cubicBezTo>
                  <a:pt x="765334" y="1568101"/>
                  <a:pt x="773049" y="1568387"/>
                  <a:pt x="780860" y="1568577"/>
                </a:cubicBezTo>
                <a:lnTo>
                  <a:pt x="780574" y="1582293"/>
                </a:lnTo>
                <a:close/>
                <a:moveTo>
                  <a:pt x="851440" y="1581531"/>
                </a:moveTo>
                <a:lnTo>
                  <a:pt x="850868" y="1567815"/>
                </a:lnTo>
                <a:cubicBezTo>
                  <a:pt x="858679" y="1567529"/>
                  <a:pt x="866394" y="1567053"/>
                  <a:pt x="874205" y="1566577"/>
                </a:cubicBezTo>
                <a:lnTo>
                  <a:pt x="875062" y="1580293"/>
                </a:lnTo>
                <a:cubicBezTo>
                  <a:pt x="867156" y="1580769"/>
                  <a:pt x="859346" y="1581150"/>
                  <a:pt x="851440" y="1581531"/>
                </a:cubicBezTo>
                <a:close/>
                <a:moveTo>
                  <a:pt x="733330" y="1580293"/>
                </a:moveTo>
                <a:cubicBezTo>
                  <a:pt x="725424" y="1579817"/>
                  <a:pt x="717613" y="1579150"/>
                  <a:pt x="709708" y="1578483"/>
                </a:cubicBezTo>
                <a:lnTo>
                  <a:pt x="710851" y="1564862"/>
                </a:lnTo>
                <a:cubicBezTo>
                  <a:pt x="718566" y="1565529"/>
                  <a:pt x="726376" y="1566101"/>
                  <a:pt x="734092" y="1566577"/>
                </a:cubicBezTo>
                <a:lnTo>
                  <a:pt x="733235" y="1580293"/>
                </a:lnTo>
                <a:close/>
                <a:moveTo>
                  <a:pt x="898588" y="1578578"/>
                </a:moveTo>
                <a:lnTo>
                  <a:pt x="897446" y="1564958"/>
                </a:lnTo>
                <a:cubicBezTo>
                  <a:pt x="905161" y="1564291"/>
                  <a:pt x="912971" y="1563624"/>
                  <a:pt x="920687" y="1562862"/>
                </a:cubicBezTo>
                <a:lnTo>
                  <a:pt x="922020" y="1576483"/>
                </a:lnTo>
                <a:cubicBezTo>
                  <a:pt x="914210" y="1577245"/>
                  <a:pt x="906304" y="1578007"/>
                  <a:pt x="898493" y="1578578"/>
                </a:cubicBezTo>
                <a:close/>
                <a:moveTo>
                  <a:pt x="686276" y="1576197"/>
                </a:moveTo>
                <a:cubicBezTo>
                  <a:pt x="678466" y="1575340"/>
                  <a:pt x="670655" y="1574387"/>
                  <a:pt x="662749" y="1573339"/>
                </a:cubicBezTo>
                <a:lnTo>
                  <a:pt x="664559" y="1559719"/>
                </a:lnTo>
                <a:cubicBezTo>
                  <a:pt x="672274" y="1560767"/>
                  <a:pt x="679990" y="1561719"/>
                  <a:pt x="687705" y="1562576"/>
                </a:cubicBezTo>
                <a:lnTo>
                  <a:pt x="686181" y="1576197"/>
                </a:lnTo>
                <a:close/>
                <a:moveTo>
                  <a:pt x="945547" y="1573911"/>
                </a:moveTo>
                <a:lnTo>
                  <a:pt x="943928" y="1560290"/>
                </a:lnTo>
                <a:cubicBezTo>
                  <a:pt x="951643" y="1559338"/>
                  <a:pt x="959358" y="1558385"/>
                  <a:pt x="967073" y="1557338"/>
                </a:cubicBezTo>
                <a:lnTo>
                  <a:pt x="968978" y="1570958"/>
                </a:lnTo>
                <a:cubicBezTo>
                  <a:pt x="961168" y="1572006"/>
                  <a:pt x="953357" y="1573054"/>
                  <a:pt x="945547" y="1573911"/>
                </a:cubicBezTo>
                <a:close/>
                <a:moveTo>
                  <a:pt x="639318" y="1569815"/>
                </a:moveTo>
                <a:cubicBezTo>
                  <a:pt x="631508" y="1568577"/>
                  <a:pt x="623792" y="1567243"/>
                  <a:pt x="615982" y="1565815"/>
                </a:cubicBezTo>
                <a:lnTo>
                  <a:pt x="618459" y="1552385"/>
                </a:lnTo>
                <a:cubicBezTo>
                  <a:pt x="626078" y="1553813"/>
                  <a:pt x="633794" y="1555147"/>
                  <a:pt x="641413" y="1556385"/>
                </a:cubicBezTo>
                <a:lnTo>
                  <a:pt x="639223" y="1569910"/>
                </a:lnTo>
                <a:close/>
                <a:moveTo>
                  <a:pt x="992315" y="1567529"/>
                </a:moveTo>
                <a:lnTo>
                  <a:pt x="990219" y="1554004"/>
                </a:lnTo>
                <a:cubicBezTo>
                  <a:pt x="997934" y="1552861"/>
                  <a:pt x="1005649" y="1551527"/>
                  <a:pt x="1013269" y="1550289"/>
                </a:cubicBezTo>
                <a:lnTo>
                  <a:pt x="1015556" y="1563814"/>
                </a:lnTo>
                <a:cubicBezTo>
                  <a:pt x="1007841" y="1565148"/>
                  <a:pt x="1000030" y="1566386"/>
                  <a:pt x="992219" y="1567625"/>
                </a:cubicBezTo>
                <a:close/>
                <a:moveTo>
                  <a:pt x="592836" y="1561148"/>
                </a:moveTo>
                <a:cubicBezTo>
                  <a:pt x="585121" y="1559528"/>
                  <a:pt x="577406" y="1557814"/>
                  <a:pt x="569785" y="1555909"/>
                </a:cubicBezTo>
                <a:lnTo>
                  <a:pt x="572929" y="1542574"/>
                </a:lnTo>
                <a:cubicBezTo>
                  <a:pt x="580454" y="1544384"/>
                  <a:pt x="588074" y="1546098"/>
                  <a:pt x="595694" y="1547717"/>
                </a:cubicBezTo>
                <a:lnTo>
                  <a:pt x="592836" y="1561148"/>
                </a:lnTo>
                <a:close/>
                <a:moveTo>
                  <a:pt x="1038892" y="1559528"/>
                </a:moveTo>
                <a:lnTo>
                  <a:pt x="1036320" y="1546098"/>
                </a:lnTo>
                <a:cubicBezTo>
                  <a:pt x="1043940" y="1544669"/>
                  <a:pt x="1051655" y="1543145"/>
                  <a:pt x="1059275" y="1541621"/>
                </a:cubicBezTo>
                <a:lnTo>
                  <a:pt x="1062038" y="1555052"/>
                </a:lnTo>
                <a:cubicBezTo>
                  <a:pt x="1054323" y="1556671"/>
                  <a:pt x="1046607" y="1558195"/>
                  <a:pt x="1038892" y="1559624"/>
                </a:cubicBezTo>
                <a:close/>
                <a:moveTo>
                  <a:pt x="546830" y="1550194"/>
                </a:moveTo>
                <a:cubicBezTo>
                  <a:pt x="539210" y="1548193"/>
                  <a:pt x="531591" y="1546003"/>
                  <a:pt x="524065" y="1543812"/>
                </a:cubicBezTo>
                <a:lnTo>
                  <a:pt x="527971" y="1530668"/>
                </a:lnTo>
                <a:cubicBezTo>
                  <a:pt x="535400" y="1532858"/>
                  <a:pt x="542925" y="1534954"/>
                  <a:pt x="550450" y="1536954"/>
                </a:cubicBezTo>
                <a:lnTo>
                  <a:pt x="546926" y="1550194"/>
                </a:lnTo>
                <a:close/>
                <a:moveTo>
                  <a:pt x="1085088" y="1550099"/>
                </a:moveTo>
                <a:lnTo>
                  <a:pt x="1082135" y="1536764"/>
                </a:lnTo>
                <a:cubicBezTo>
                  <a:pt x="1089755" y="1535049"/>
                  <a:pt x="1097375" y="1533335"/>
                  <a:pt x="1104900" y="1531525"/>
                </a:cubicBezTo>
                <a:lnTo>
                  <a:pt x="1108043" y="1544860"/>
                </a:lnTo>
                <a:cubicBezTo>
                  <a:pt x="1100423" y="1546670"/>
                  <a:pt x="1092708" y="1548384"/>
                  <a:pt x="1085088" y="1550099"/>
                </a:cubicBezTo>
                <a:close/>
                <a:moveTo>
                  <a:pt x="1130999" y="1539240"/>
                </a:moveTo>
                <a:lnTo>
                  <a:pt x="1127665" y="1526000"/>
                </a:lnTo>
                <a:cubicBezTo>
                  <a:pt x="1135190" y="1524095"/>
                  <a:pt x="1142810" y="1522095"/>
                  <a:pt x="1150334" y="1520095"/>
                </a:cubicBezTo>
                <a:lnTo>
                  <a:pt x="1153858" y="1533335"/>
                </a:lnTo>
                <a:cubicBezTo>
                  <a:pt x="1146239" y="1535335"/>
                  <a:pt x="1138619" y="1537335"/>
                  <a:pt x="1130999" y="1539240"/>
                </a:cubicBezTo>
                <a:close/>
                <a:moveTo>
                  <a:pt x="501396" y="1536859"/>
                </a:moveTo>
                <a:cubicBezTo>
                  <a:pt x="493871" y="1534478"/>
                  <a:pt x="486442" y="1531906"/>
                  <a:pt x="478917" y="1529334"/>
                </a:cubicBezTo>
                <a:lnTo>
                  <a:pt x="483489" y="1516380"/>
                </a:lnTo>
                <a:cubicBezTo>
                  <a:pt x="490823" y="1518952"/>
                  <a:pt x="498158" y="1521428"/>
                  <a:pt x="505587" y="1523810"/>
                </a:cubicBezTo>
                <a:lnTo>
                  <a:pt x="501396" y="1536859"/>
                </a:lnTo>
                <a:close/>
                <a:moveTo>
                  <a:pt x="1176528" y="1527048"/>
                </a:moveTo>
                <a:lnTo>
                  <a:pt x="1172813" y="1513904"/>
                </a:lnTo>
                <a:cubicBezTo>
                  <a:pt x="1180338" y="1511808"/>
                  <a:pt x="1187767" y="1509617"/>
                  <a:pt x="1195293" y="1507331"/>
                </a:cubicBezTo>
                <a:lnTo>
                  <a:pt x="1199198" y="1520476"/>
                </a:lnTo>
                <a:cubicBezTo>
                  <a:pt x="1191673" y="1522762"/>
                  <a:pt x="1184148" y="1524953"/>
                  <a:pt x="1176528" y="1527048"/>
                </a:cubicBezTo>
                <a:close/>
                <a:moveTo>
                  <a:pt x="456724" y="1521143"/>
                </a:moveTo>
                <a:cubicBezTo>
                  <a:pt x="449390" y="1518285"/>
                  <a:pt x="442055" y="1515428"/>
                  <a:pt x="434721" y="1512380"/>
                </a:cubicBezTo>
                <a:lnTo>
                  <a:pt x="439960" y="1499711"/>
                </a:lnTo>
                <a:cubicBezTo>
                  <a:pt x="447104" y="1502664"/>
                  <a:pt x="454342" y="1505522"/>
                  <a:pt x="461581" y="1508284"/>
                </a:cubicBezTo>
                <a:lnTo>
                  <a:pt x="456724" y="1521047"/>
                </a:lnTo>
                <a:close/>
                <a:moveTo>
                  <a:pt x="1221772" y="1513523"/>
                </a:moveTo>
                <a:lnTo>
                  <a:pt x="1217676" y="1500473"/>
                </a:lnTo>
                <a:cubicBezTo>
                  <a:pt x="1225106" y="1498187"/>
                  <a:pt x="1232535" y="1495806"/>
                  <a:pt x="1239965" y="1493330"/>
                </a:cubicBezTo>
                <a:lnTo>
                  <a:pt x="1244251" y="1506379"/>
                </a:lnTo>
                <a:cubicBezTo>
                  <a:pt x="1236726" y="1508855"/>
                  <a:pt x="1229297" y="1511237"/>
                  <a:pt x="1221772" y="1513618"/>
                </a:cubicBezTo>
                <a:close/>
                <a:moveTo>
                  <a:pt x="413004" y="1503045"/>
                </a:moveTo>
                <a:cubicBezTo>
                  <a:pt x="405765" y="1499807"/>
                  <a:pt x="398621" y="1496473"/>
                  <a:pt x="391573" y="1493044"/>
                </a:cubicBezTo>
                <a:lnTo>
                  <a:pt x="397478" y="1480661"/>
                </a:lnTo>
                <a:cubicBezTo>
                  <a:pt x="404431" y="1483995"/>
                  <a:pt x="411480" y="1487329"/>
                  <a:pt x="418624" y="1490472"/>
                </a:cubicBezTo>
                <a:lnTo>
                  <a:pt x="413004" y="1502950"/>
                </a:lnTo>
                <a:close/>
                <a:moveTo>
                  <a:pt x="1266539" y="1498759"/>
                </a:moveTo>
                <a:lnTo>
                  <a:pt x="1262063" y="1485805"/>
                </a:lnTo>
                <a:cubicBezTo>
                  <a:pt x="1269397" y="1483233"/>
                  <a:pt x="1276731" y="1480661"/>
                  <a:pt x="1284066" y="1477994"/>
                </a:cubicBezTo>
                <a:lnTo>
                  <a:pt x="1288733" y="1490853"/>
                </a:lnTo>
                <a:cubicBezTo>
                  <a:pt x="1281303" y="1493520"/>
                  <a:pt x="1273969" y="1496187"/>
                  <a:pt x="1266539" y="1498759"/>
                </a:cubicBezTo>
                <a:close/>
                <a:moveTo>
                  <a:pt x="1310831" y="1482566"/>
                </a:moveTo>
                <a:lnTo>
                  <a:pt x="1305878" y="1469803"/>
                </a:lnTo>
                <a:cubicBezTo>
                  <a:pt x="1313117" y="1467041"/>
                  <a:pt x="1320356" y="1464088"/>
                  <a:pt x="1327594" y="1461135"/>
                </a:cubicBezTo>
                <a:lnTo>
                  <a:pt x="1332738" y="1473803"/>
                </a:lnTo>
                <a:cubicBezTo>
                  <a:pt x="1325404" y="1476756"/>
                  <a:pt x="1318165" y="1479709"/>
                  <a:pt x="1310831" y="1482566"/>
                </a:cubicBezTo>
                <a:close/>
                <a:moveTo>
                  <a:pt x="370332" y="1482471"/>
                </a:moveTo>
                <a:cubicBezTo>
                  <a:pt x="363283" y="1478852"/>
                  <a:pt x="356330" y="1475137"/>
                  <a:pt x="349473" y="1471232"/>
                </a:cubicBezTo>
                <a:lnTo>
                  <a:pt x="356140" y="1459230"/>
                </a:lnTo>
                <a:cubicBezTo>
                  <a:pt x="362903" y="1463040"/>
                  <a:pt x="369760" y="1466660"/>
                  <a:pt x="376619" y="1470279"/>
                </a:cubicBezTo>
                <a:lnTo>
                  <a:pt x="370332" y="1482471"/>
                </a:lnTo>
                <a:close/>
                <a:moveTo>
                  <a:pt x="1354550" y="1464659"/>
                </a:moveTo>
                <a:lnTo>
                  <a:pt x="1349121" y="1452086"/>
                </a:lnTo>
                <a:cubicBezTo>
                  <a:pt x="1356265" y="1449038"/>
                  <a:pt x="1363408" y="1445800"/>
                  <a:pt x="1370457" y="1442561"/>
                </a:cubicBezTo>
                <a:lnTo>
                  <a:pt x="1376172" y="1455039"/>
                </a:lnTo>
                <a:cubicBezTo>
                  <a:pt x="1369028" y="1458278"/>
                  <a:pt x="1361789" y="1461516"/>
                  <a:pt x="1354550" y="1464659"/>
                </a:cubicBezTo>
                <a:close/>
                <a:moveTo>
                  <a:pt x="328994" y="1459516"/>
                </a:moveTo>
                <a:cubicBezTo>
                  <a:pt x="322231" y="1455515"/>
                  <a:pt x="315468" y="1451324"/>
                  <a:pt x="308801" y="1447038"/>
                </a:cubicBezTo>
                <a:lnTo>
                  <a:pt x="316135" y="1435513"/>
                </a:lnTo>
                <a:cubicBezTo>
                  <a:pt x="322707" y="1439704"/>
                  <a:pt x="329279" y="1443800"/>
                  <a:pt x="335947" y="1447705"/>
                </a:cubicBezTo>
                <a:lnTo>
                  <a:pt x="328898" y="1459516"/>
                </a:lnTo>
                <a:close/>
                <a:moveTo>
                  <a:pt x="1397603" y="1445038"/>
                </a:moveTo>
                <a:lnTo>
                  <a:pt x="1391603" y="1432751"/>
                </a:lnTo>
                <a:cubicBezTo>
                  <a:pt x="1398651" y="1429322"/>
                  <a:pt x="1405604" y="1425893"/>
                  <a:pt x="1412462" y="1422368"/>
                </a:cubicBezTo>
                <a:lnTo>
                  <a:pt x="1418749" y="1434560"/>
                </a:lnTo>
                <a:cubicBezTo>
                  <a:pt x="1411700" y="1438180"/>
                  <a:pt x="1404652" y="1441704"/>
                  <a:pt x="1397603" y="1445133"/>
                </a:cubicBezTo>
                <a:close/>
                <a:moveTo>
                  <a:pt x="289084" y="1433989"/>
                </a:moveTo>
                <a:cubicBezTo>
                  <a:pt x="282607" y="1429512"/>
                  <a:pt x="276130" y="1424940"/>
                  <a:pt x="269748" y="1420273"/>
                </a:cubicBezTo>
                <a:lnTo>
                  <a:pt x="277844" y="1409224"/>
                </a:lnTo>
                <a:cubicBezTo>
                  <a:pt x="284131" y="1413796"/>
                  <a:pt x="290417" y="1418273"/>
                  <a:pt x="296799" y="1422654"/>
                </a:cubicBezTo>
                <a:lnTo>
                  <a:pt x="289084" y="1433989"/>
                </a:lnTo>
                <a:close/>
                <a:moveTo>
                  <a:pt x="1439704" y="1423416"/>
                </a:moveTo>
                <a:lnTo>
                  <a:pt x="1433131" y="1411414"/>
                </a:lnTo>
                <a:cubicBezTo>
                  <a:pt x="1439990" y="1407700"/>
                  <a:pt x="1446752" y="1403890"/>
                  <a:pt x="1453515" y="1399985"/>
                </a:cubicBezTo>
                <a:lnTo>
                  <a:pt x="1460373" y="1411891"/>
                </a:lnTo>
                <a:cubicBezTo>
                  <a:pt x="1453515" y="1415796"/>
                  <a:pt x="1446657" y="1419701"/>
                  <a:pt x="1439704" y="1423511"/>
                </a:cubicBezTo>
                <a:close/>
                <a:moveTo>
                  <a:pt x="250793" y="1405985"/>
                </a:moveTo>
                <a:cubicBezTo>
                  <a:pt x="244602" y="1401128"/>
                  <a:pt x="238411" y="1396175"/>
                  <a:pt x="232410" y="1391031"/>
                </a:cubicBezTo>
                <a:lnTo>
                  <a:pt x="241173" y="1380554"/>
                </a:lnTo>
                <a:cubicBezTo>
                  <a:pt x="247079" y="1385507"/>
                  <a:pt x="253174" y="1390460"/>
                  <a:pt x="259271" y="1395222"/>
                </a:cubicBezTo>
                <a:lnTo>
                  <a:pt x="250793" y="1405985"/>
                </a:lnTo>
                <a:close/>
                <a:moveTo>
                  <a:pt x="1480661" y="1399699"/>
                </a:moveTo>
                <a:lnTo>
                  <a:pt x="1473517" y="1388078"/>
                </a:lnTo>
                <a:cubicBezTo>
                  <a:pt x="1480185" y="1383983"/>
                  <a:pt x="1486757" y="1379792"/>
                  <a:pt x="1493234" y="1375601"/>
                </a:cubicBezTo>
                <a:lnTo>
                  <a:pt x="1500759" y="1387031"/>
                </a:lnTo>
                <a:cubicBezTo>
                  <a:pt x="1494187" y="1391317"/>
                  <a:pt x="1487519" y="1395603"/>
                  <a:pt x="1480756" y="1399699"/>
                </a:cubicBezTo>
                <a:close/>
                <a:moveTo>
                  <a:pt x="214408" y="1375505"/>
                </a:moveTo>
                <a:cubicBezTo>
                  <a:pt x="211455" y="1372838"/>
                  <a:pt x="208597" y="1370267"/>
                  <a:pt x="205740" y="1367600"/>
                </a:cubicBezTo>
                <a:cubicBezTo>
                  <a:pt x="202787" y="1364933"/>
                  <a:pt x="199930" y="1362170"/>
                  <a:pt x="197073" y="1359408"/>
                </a:cubicBezTo>
                <a:lnTo>
                  <a:pt x="206598" y="1349502"/>
                </a:lnTo>
                <a:cubicBezTo>
                  <a:pt x="209360" y="1352169"/>
                  <a:pt x="212217" y="1354836"/>
                  <a:pt x="215074" y="1357503"/>
                </a:cubicBezTo>
                <a:cubicBezTo>
                  <a:pt x="217932" y="1360170"/>
                  <a:pt x="220790" y="1362742"/>
                  <a:pt x="223647" y="1365314"/>
                </a:cubicBezTo>
                <a:lnTo>
                  <a:pt x="214503" y="1375505"/>
                </a:lnTo>
                <a:close/>
                <a:moveTo>
                  <a:pt x="1520285" y="1373696"/>
                </a:moveTo>
                <a:lnTo>
                  <a:pt x="1512475" y="1362456"/>
                </a:lnTo>
                <a:cubicBezTo>
                  <a:pt x="1518856" y="1357979"/>
                  <a:pt x="1525143" y="1353503"/>
                  <a:pt x="1531334" y="1348835"/>
                </a:cubicBezTo>
                <a:lnTo>
                  <a:pt x="1539526" y="1359789"/>
                </a:lnTo>
                <a:cubicBezTo>
                  <a:pt x="1533239" y="1364552"/>
                  <a:pt x="1526762" y="1369124"/>
                  <a:pt x="1520285" y="1373696"/>
                </a:cubicBezTo>
                <a:close/>
                <a:moveTo>
                  <a:pt x="1558290" y="1345311"/>
                </a:moveTo>
                <a:lnTo>
                  <a:pt x="1549717" y="1334643"/>
                </a:lnTo>
                <a:cubicBezTo>
                  <a:pt x="1555814" y="1329785"/>
                  <a:pt x="1561719" y="1324832"/>
                  <a:pt x="1567624" y="1319784"/>
                </a:cubicBezTo>
                <a:lnTo>
                  <a:pt x="1576578" y="1330166"/>
                </a:lnTo>
                <a:cubicBezTo>
                  <a:pt x="1570577" y="1335310"/>
                  <a:pt x="1564482" y="1340358"/>
                  <a:pt x="1558290" y="1345311"/>
                </a:cubicBezTo>
                <a:close/>
                <a:moveTo>
                  <a:pt x="180213" y="1342549"/>
                </a:moveTo>
                <a:cubicBezTo>
                  <a:pt x="174688" y="1336834"/>
                  <a:pt x="169354" y="1331119"/>
                  <a:pt x="164021" y="1325213"/>
                </a:cubicBezTo>
                <a:lnTo>
                  <a:pt x="174212" y="1316069"/>
                </a:lnTo>
                <a:cubicBezTo>
                  <a:pt x="179356" y="1321784"/>
                  <a:pt x="184690" y="1327499"/>
                  <a:pt x="190024" y="1333024"/>
                </a:cubicBezTo>
                <a:lnTo>
                  <a:pt x="180213" y="1342549"/>
                </a:lnTo>
                <a:close/>
                <a:moveTo>
                  <a:pt x="1594294" y="1314355"/>
                </a:moveTo>
                <a:lnTo>
                  <a:pt x="1584960" y="1304258"/>
                </a:lnTo>
                <a:cubicBezTo>
                  <a:pt x="1590675" y="1299020"/>
                  <a:pt x="1596199" y="1293590"/>
                  <a:pt x="1601724" y="1288161"/>
                </a:cubicBezTo>
                <a:lnTo>
                  <a:pt x="1611440" y="1297877"/>
                </a:lnTo>
                <a:cubicBezTo>
                  <a:pt x="1605820" y="1303496"/>
                  <a:pt x="1600105" y="1308926"/>
                  <a:pt x="1594294" y="1314355"/>
                </a:cubicBezTo>
                <a:close/>
                <a:moveTo>
                  <a:pt x="148495" y="1307306"/>
                </a:moveTo>
                <a:cubicBezTo>
                  <a:pt x="143447" y="1301210"/>
                  <a:pt x="138398" y="1295114"/>
                  <a:pt x="133540" y="1288828"/>
                </a:cubicBezTo>
                <a:lnTo>
                  <a:pt x="144304" y="1280446"/>
                </a:lnTo>
                <a:cubicBezTo>
                  <a:pt x="149066" y="1286542"/>
                  <a:pt x="153924" y="1292543"/>
                  <a:pt x="158877" y="1298543"/>
                </a:cubicBezTo>
                <a:lnTo>
                  <a:pt x="148399" y="1307306"/>
                </a:lnTo>
                <a:close/>
                <a:moveTo>
                  <a:pt x="1627918" y="1280827"/>
                </a:moveTo>
                <a:lnTo>
                  <a:pt x="1617821" y="1271492"/>
                </a:lnTo>
                <a:cubicBezTo>
                  <a:pt x="1623060" y="1265777"/>
                  <a:pt x="1628204" y="1260062"/>
                  <a:pt x="1633252" y="1254157"/>
                </a:cubicBezTo>
                <a:lnTo>
                  <a:pt x="1643634" y="1263015"/>
                </a:lnTo>
                <a:cubicBezTo>
                  <a:pt x="1638490" y="1269016"/>
                  <a:pt x="1633252" y="1274921"/>
                  <a:pt x="1627823" y="1280732"/>
                </a:cubicBezTo>
                <a:close/>
                <a:moveTo>
                  <a:pt x="119348" y="1269873"/>
                </a:moveTo>
                <a:cubicBezTo>
                  <a:pt x="114681" y="1263491"/>
                  <a:pt x="110204" y="1257014"/>
                  <a:pt x="105823" y="1250442"/>
                </a:cubicBezTo>
                <a:lnTo>
                  <a:pt x="117158" y="1242822"/>
                </a:lnTo>
                <a:cubicBezTo>
                  <a:pt x="121444" y="1249299"/>
                  <a:pt x="125921" y="1255585"/>
                  <a:pt x="130398" y="1261872"/>
                </a:cubicBezTo>
                <a:lnTo>
                  <a:pt x="119253" y="1269873"/>
                </a:lnTo>
                <a:close/>
                <a:moveTo>
                  <a:pt x="1658683" y="1244632"/>
                </a:moveTo>
                <a:lnTo>
                  <a:pt x="1647920" y="1236155"/>
                </a:lnTo>
                <a:cubicBezTo>
                  <a:pt x="1652683" y="1230059"/>
                  <a:pt x="1657255" y="1223867"/>
                  <a:pt x="1661827" y="1217581"/>
                </a:cubicBezTo>
                <a:lnTo>
                  <a:pt x="1672971" y="1225487"/>
                </a:lnTo>
                <a:cubicBezTo>
                  <a:pt x="1668399" y="1231964"/>
                  <a:pt x="1663637" y="1238250"/>
                  <a:pt x="1658779" y="1244537"/>
                </a:cubicBezTo>
                <a:close/>
                <a:moveTo>
                  <a:pt x="92964" y="1230439"/>
                </a:moveTo>
                <a:cubicBezTo>
                  <a:pt x="88773" y="1223677"/>
                  <a:pt x="84772" y="1216914"/>
                  <a:pt x="80867" y="1210056"/>
                </a:cubicBezTo>
                <a:lnTo>
                  <a:pt x="92774" y="1203293"/>
                </a:lnTo>
                <a:cubicBezTo>
                  <a:pt x="96583" y="1210056"/>
                  <a:pt x="100584" y="1216724"/>
                  <a:pt x="104680" y="1223296"/>
                </a:cubicBezTo>
                <a:lnTo>
                  <a:pt x="93059" y="1230535"/>
                </a:lnTo>
                <a:close/>
                <a:moveTo>
                  <a:pt x="1686306" y="1205960"/>
                </a:moveTo>
                <a:lnTo>
                  <a:pt x="1674781" y="1198531"/>
                </a:lnTo>
                <a:cubicBezTo>
                  <a:pt x="1677257" y="1194721"/>
                  <a:pt x="1679639" y="1190911"/>
                  <a:pt x="1682020" y="1187006"/>
                </a:cubicBezTo>
                <a:cubicBezTo>
                  <a:pt x="1683734" y="1184243"/>
                  <a:pt x="1685354" y="1181481"/>
                  <a:pt x="1686973" y="1178814"/>
                </a:cubicBezTo>
                <a:lnTo>
                  <a:pt x="1698784" y="1185767"/>
                </a:lnTo>
                <a:cubicBezTo>
                  <a:pt x="1697165" y="1188625"/>
                  <a:pt x="1695450" y="1191387"/>
                  <a:pt x="1693735" y="1194245"/>
                </a:cubicBezTo>
                <a:cubicBezTo>
                  <a:pt x="1691354" y="1198245"/>
                  <a:pt x="1688783" y="1202150"/>
                  <a:pt x="1686306" y="1206056"/>
                </a:cubicBezTo>
                <a:close/>
                <a:moveTo>
                  <a:pt x="69437" y="1189196"/>
                </a:moveTo>
                <a:cubicBezTo>
                  <a:pt x="65722" y="1182148"/>
                  <a:pt x="62198" y="1175099"/>
                  <a:pt x="58865" y="1167956"/>
                </a:cubicBezTo>
                <a:lnTo>
                  <a:pt x="71247" y="1162050"/>
                </a:lnTo>
                <a:cubicBezTo>
                  <a:pt x="74581" y="1169003"/>
                  <a:pt x="78010" y="1175957"/>
                  <a:pt x="81629" y="1182814"/>
                </a:cubicBezTo>
                <a:lnTo>
                  <a:pt x="69533" y="1189196"/>
                </a:lnTo>
                <a:close/>
                <a:moveTo>
                  <a:pt x="1710404" y="1164908"/>
                </a:moveTo>
                <a:lnTo>
                  <a:pt x="1698308" y="1158526"/>
                </a:lnTo>
                <a:cubicBezTo>
                  <a:pt x="1701927" y="1151668"/>
                  <a:pt x="1705356" y="1144714"/>
                  <a:pt x="1708594" y="1137761"/>
                </a:cubicBezTo>
                <a:lnTo>
                  <a:pt x="1720977" y="1143572"/>
                </a:lnTo>
                <a:cubicBezTo>
                  <a:pt x="1717643" y="1150715"/>
                  <a:pt x="1714119" y="1157859"/>
                  <a:pt x="1710404" y="1164908"/>
                </a:cubicBezTo>
                <a:close/>
                <a:moveTo>
                  <a:pt x="48958" y="1146429"/>
                </a:moveTo>
                <a:cubicBezTo>
                  <a:pt x="45816" y="1139190"/>
                  <a:pt x="42767" y="1131856"/>
                  <a:pt x="39910" y="1124426"/>
                </a:cubicBezTo>
                <a:lnTo>
                  <a:pt x="52673" y="1119473"/>
                </a:lnTo>
                <a:cubicBezTo>
                  <a:pt x="55435" y="1126712"/>
                  <a:pt x="58388" y="1133856"/>
                  <a:pt x="61436" y="1141000"/>
                </a:cubicBezTo>
                <a:lnTo>
                  <a:pt x="48863" y="1146429"/>
                </a:lnTo>
                <a:close/>
                <a:moveTo>
                  <a:pt x="1730598" y="1121855"/>
                </a:moveTo>
                <a:lnTo>
                  <a:pt x="1717929" y="1116616"/>
                </a:lnTo>
                <a:cubicBezTo>
                  <a:pt x="1720882" y="1109472"/>
                  <a:pt x="1723739" y="1102233"/>
                  <a:pt x="1726407" y="1094994"/>
                </a:cubicBezTo>
                <a:lnTo>
                  <a:pt x="1739265" y="1099757"/>
                </a:lnTo>
                <a:cubicBezTo>
                  <a:pt x="1736503" y="1107186"/>
                  <a:pt x="1733645" y="1114616"/>
                  <a:pt x="1730598" y="1121950"/>
                </a:cubicBezTo>
                <a:close/>
                <a:moveTo>
                  <a:pt x="31813" y="1102138"/>
                </a:moveTo>
                <a:cubicBezTo>
                  <a:pt x="29242" y="1094613"/>
                  <a:pt x="26765" y="1087088"/>
                  <a:pt x="24479" y="1079564"/>
                </a:cubicBezTo>
                <a:lnTo>
                  <a:pt x="37624" y="1075563"/>
                </a:lnTo>
                <a:cubicBezTo>
                  <a:pt x="39814" y="1082993"/>
                  <a:pt x="42196" y="1090327"/>
                  <a:pt x="44767" y="1097661"/>
                </a:cubicBezTo>
                <a:lnTo>
                  <a:pt x="31813" y="1102138"/>
                </a:lnTo>
                <a:close/>
                <a:moveTo>
                  <a:pt x="1746980" y="1077278"/>
                </a:moveTo>
                <a:lnTo>
                  <a:pt x="1733931" y="1073087"/>
                </a:lnTo>
                <a:cubicBezTo>
                  <a:pt x="1736312" y="1065752"/>
                  <a:pt x="1738503" y="1058323"/>
                  <a:pt x="1740503" y="1050893"/>
                </a:cubicBezTo>
                <a:lnTo>
                  <a:pt x="1753743" y="1054513"/>
                </a:lnTo>
                <a:cubicBezTo>
                  <a:pt x="1751648" y="1062133"/>
                  <a:pt x="1749362" y="1069753"/>
                  <a:pt x="1746980" y="1077278"/>
                </a:cubicBezTo>
                <a:close/>
                <a:moveTo>
                  <a:pt x="18097" y="1056608"/>
                </a:moveTo>
                <a:cubicBezTo>
                  <a:pt x="16097" y="1048893"/>
                  <a:pt x="14288" y="1041273"/>
                  <a:pt x="12573" y="1033463"/>
                </a:cubicBezTo>
                <a:lnTo>
                  <a:pt x="26003" y="1030605"/>
                </a:lnTo>
                <a:cubicBezTo>
                  <a:pt x="27622" y="1038130"/>
                  <a:pt x="29432" y="1045655"/>
                  <a:pt x="31337" y="1053179"/>
                </a:cubicBezTo>
                <a:lnTo>
                  <a:pt x="18097" y="1056608"/>
                </a:lnTo>
                <a:close/>
                <a:moveTo>
                  <a:pt x="1759553" y="1031462"/>
                </a:moveTo>
                <a:lnTo>
                  <a:pt x="1746218" y="1028319"/>
                </a:lnTo>
                <a:cubicBezTo>
                  <a:pt x="1747933" y="1020794"/>
                  <a:pt x="1749552" y="1013174"/>
                  <a:pt x="1750981" y="1005650"/>
                </a:cubicBezTo>
                <a:lnTo>
                  <a:pt x="1764411" y="1008221"/>
                </a:lnTo>
                <a:cubicBezTo>
                  <a:pt x="1762887" y="1016032"/>
                  <a:pt x="1761268" y="1023747"/>
                  <a:pt x="1759458" y="1031462"/>
                </a:cubicBezTo>
                <a:close/>
                <a:moveTo>
                  <a:pt x="8096" y="1010222"/>
                </a:moveTo>
                <a:cubicBezTo>
                  <a:pt x="6763" y="1002411"/>
                  <a:pt x="5525" y="994601"/>
                  <a:pt x="4572" y="986695"/>
                </a:cubicBezTo>
                <a:lnTo>
                  <a:pt x="18193" y="984885"/>
                </a:lnTo>
                <a:cubicBezTo>
                  <a:pt x="19145" y="992600"/>
                  <a:pt x="20384" y="1000220"/>
                  <a:pt x="21622" y="1007840"/>
                </a:cubicBezTo>
                <a:lnTo>
                  <a:pt x="8096" y="1010126"/>
                </a:lnTo>
                <a:close/>
                <a:moveTo>
                  <a:pt x="1768412" y="984790"/>
                </a:moveTo>
                <a:lnTo>
                  <a:pt x="1754886" y="982694"/>
                </a:lnTo>
                <a:cubicBezTo>
                  <a:pt x="1756029" y="975074"/>
                  <a:pt x="1757077" y="967359"/>
                  <a:pt x="1757934" y="959644"/>
                </a:cubicBezTo>
                <a:lnTo>
                  <a:pt x="1771555" y="961263"/>
                </a:lnTo>
                <a:cubicBezTo>
                  <a:pt x="1770602" y="969169"/>
                  <a:pt x="1769555" y="976979"/>
                  <a:pt x="1768412" y="984790"/>
                </a:cubicBezTo>
                <a:close/>
                <a:moveTo>
                  <a:pt x="2000" y="963073"/>
                </a:moveTo>
                <a:cubicBezTo>
                  <a:pt x="1334" y="955167"/>
                  <a:pt x="762" y="947261"/>
                  <a:pt x="476" y="939355"/>
                </a:cubicBezTo>
                <a:lnTo>
                  <a:pt x="14192" y="938784"/>
                </a:lnTo>
                <a:cubicBezTo>
                  <a:pt x="14478" y="946499"/>
                  <a:pt x="15050" y="954214"/>
                  <a:pt x="15716" y="961930"/>
                </a:cubicBezTo>
                <a:lnTo>
                  <a:pt x="2096" y="963073"/>
                </a:lnTo>
                <a:close/>
                <a:moveTo>
                  <a:pt x="1773936" y="937641"/>
                </a:moveTo>
                <a:lnTo>
                  <a:pt x="1760316" y="936593"/>
                </a:lnTo>
                <a:cubicBezTo>
                  <a:pt x="1760887" y="928878"/>
                  <a:pt x="1761363" y="921163"/>
                  <a:pt x="1761744" y="913352"/>
                </a:cubicBezTo>
                <a:lnTo>
                  <a:pt x="1775460" y="914019"/>
                </a:lnTo>
                <a:cubicBezTo>
                  <a:pt x="1775079" y="921925"/>
                  <a:pt x="1774603" y="929830"/>
                  <a:pt x="1774032" y="937641"/>
                </a:cubicBezTo>
                <a:close/>
                <a:moveTo>
                  <a:pt x="13716" y="915543"/>
                </a:moveTo>
                <a:lnTo>
                  <a:pt x="0" y="915543"/>
                </a:lnTo>
                <a:cubicBezTo>
                  <a:pt x="0" y="907637"/>
                  <a:pt x="190" y="899636"/>
                  <a:pt x="571" y="891730"/>
                </a:cubicBezTo>
                <a:lnTo>
                  <a:pt x="14288" y="892397"/>
                </a:lnTo>
                <a:cubicBezTo>
                  <a:pt x="13906" y="900113"/>
                  <a:pt x="13716" y="907828"/>
                  <a:pt x="13716" y="915543"/>
                </a:cubicBezTo>
                <a:close/>
                <a:moveTo>
                  <a:pt x="1776031" y="890302"/>
                </a:moveTo>
                <a:lnTo>
                  <a:pt x="1762315" y="890111"/>
                </a:lnTo>
                <a:cubicBezTo>
                  <a:pt x="1762315" y="887254"/>
                  <a:pt x="1762315" y="884396"/>
                  <a:pt x="1762315" y="881539"/>
                </a:cubicBezTo>
                <a:cubicBezTo>
                  <a:pt x="1762315" y="876586"/>
                  <a:pt x="1762315" y="871728"/>
                  <a:pt x="1762125" y="866775"/>
                </a:cubicBezTo>
                <a:lnTo>
                  <a:pt x="1775841" y="866489"/>
                </a:lnTo>
                <a:cubicBezTo>
                  <a:pt x="1775936" y="871538"/>
                  <a:pt x="1776031" y="876491"/>
                  <a:pt x="1776031" y="881539"/>
                </a:cubicBezTo>
                <a:cubicBezTo>
                  <a:pt x="1776031" y="884492"/>
                  <a:pt x="1776031" y="887349"/>
                  <a:pt x="1776031" y="890207"/>
                </a:cubicBezTo>
                <a:close/>
                <a:moveTo>
                  <a:pt x="15907" y="869347"/>
                </a:moveTo>
                <a:lnTo>
                  <a:pt x="2286" y="868013"/>
                </a:lnTo>
                <a:cubicBezTo>
                  <a:pt x="3048" y="860108"/>
                  <a:pt x="4001" y="852202"/>
                  <a:pt x="5144" y="844391"/>
                </a:cubicBezTo>
                <a:lnTo>
                  <a:pt x="18669" y="846392"/>
                </a:lnTo>
                <a:cubicBezTo>
                  <a:pt x="17526" y="854011"/>
                  <a:pt x="16669" y="861727"/>
                  <a:pt x="15907" y="869347"/>
                </a:cubicBezTo>
                <a:close/>
                <a:moveTo>
                  <a:pt x="1761363" y="843629"/>
                </a:moveTo>
                <a:cubicBezTo>
                  <a:pt x="1760982" y="835914"/>
                  <a:pt x="1760410" y="828104"/>
                  <a:pt x="1759839" y="820388"/>
                </a:cubicBezTo>
                <a:lnTo>
                  <a:pt x="1773460" y="819245"/>
                </a:lnTo>
                <a:cubicBezTo>
                  <a:pt x="1774126" y="827151"/>
                  <a:pt x="1774603" y="834961"/>
                  <a:pt x="1775079" y="842867"/>
                </a:cubicBezTo>
                <a:lnTo>
                  <a:pt x="1761363" y="843534"/>
                </a:lnTo>
                <a:close/>
                <a:moveTo>
                  <a:pt x="22479" y="823436"/>
                </a:moveTo>
                <a:lnTo>
                  <a:pt x="9049" y="820865"/>
                </a:lnTo>
                <a:cubicBezTo>
                  <a:pt x="10573" y="813054"/>
                  <a:pt x="12287" y="805339"/>
                  <a:pt x="14097" y="797624"/>
                </a:cubicBezTo>
                <a:lnTo>
                  <a:pt x="27432" y="800862"/>
                </a:lnTo>
                <a:cubicBezTo>
                  <a:pt x="25622" y="808387"/>
                  <a:pt x="24003" y="815911"/>
                  <a:pt x="22479" y="823532"/>
                </a:cubicBezTo>
                <a:close/>
                <a:moveTo>
                  <a:pt x="1757553" y="797243"/>
                </a:moveTo>
                <a:cubicBezTo>
                  <a:pt x="1756696" y="789527"/>
                  <a:pt x="1755743" y="781812"/>
                  <a:pt x="1754600" y="774097"/>
                </a:cubicBezTo>
                <a:lnTo>
                  <a:pt x="1768126" y="772192"/>
                </a:lnTo>
                <a:cubicBezTo>
                  <a:pt x="1769269" y="780002"/>
                  <a:pt x="1770221" y="787813"/>
                  <a:pt x="1771079" y="795719"/>
                </a:cubicBezTo>
                <a:lnTo>
                  <a:pt x="1757458" y="797243"/>
                </a:lnTo>
                <a:close/>
                <a:moveTo>
                  <a:pt x="33433" y="778478"/>
                </a:moveTo>
                <a:lnTo>
                  <a:pt x="20288" y="774668"/>
                </a:lnTo>
                <a:cubicBezTo>
                  <a:pt x="22479" y="767048"/>
                  <a:pt x="24860" y="759524"/>
                  <a:pt x="27432" y="751999"/>
                </a:cubicBezTo>
                <a:lnTo>
                  <a:pt x="40386" y="756476"/>
                </a:lnTo>
                <a:cubicBezTo>
                  <a:pt x="37910" y="763810"/>
                  <a:pt x="35528" y="771144"/>
                  <a:pt x="33433" y="778574"/>
                </a:cubicBezTo>
                <a:close/>
                <a:moveTo>
                  <a:pt x="1751076" y="751046"/>
                </a:moveTo>
                <a:cubicBezTo>
                  <a:pt x="1749742" y="743426"/>
                  <a:pt x="1748314" y="735711"/>
                  <a:pt x="1746885" y="728186"/>
                </a:cubicBezTo>
                <a:lnTo>
                  <a:pt x="1760316" y="725519"/>
                </a:lnTo>
                <a:cubicBezTo>
                  <a:pt x="1761839" y="733234"/>
                  <a:pt x="1763268" y="741045"/>
                  <a:pt x="1764601" y="748760"/>
                </a:cubicBezTo>
                <a:lnTo>
                  <a:pt x="1751076" y="751046"/>
                </a:lnTo>
                <a:close/>
                <a:moveTo>
                  <a:pt x="48387" y="734568"/>
                </a:moveTo>
                <a:lnTo>
                  <a:pt x="35623" y="729520"/>
                </a:lnTo>
                <a:cubicBezTo>
                  <a:pt x="38576" y="722186"/>
                  <a:pt x="41624" y="714851"/>
                  <a:pt x="44863" y="707612"/>
                </a:cubicBezTo>
                <a:lnTo>
                  <a:pt x="57340" y="713232"/>
                </a:lnTo>
                <a:cubicBezTo>
                  <a:pt x="54198" y="720281"/>
                  <a:pt x="51149" y="727424"/>
                  <a:pt x="48387" y="734568"/>
                </a:cubicBezTo>
                <a:close/>
                <a:moveTo>
                  <a:pt x="1741932" y="705422"/>
                </a:moveTo>
                <a:cubicBezTo>
                  <a:pt x="1740217" y="697802"/>
                  <a:pt x="1738408" y="690277"/>
                  <a:pt x="1736408" y="682752"/>
                </a:cubicBezTo>
                <a:lnTo>
                  <a:pt x="1749648" y="679323"/>
                </a:lnTo>
                <a:cubicBezTo>
                  <a:pt x="1751648" y="686943"/>
                  <a:pt x="1753457" y="694658"/>
                  <a:pt x="1755267" y="702374"/>
                </a:cubicBezTo>
                <a:lnTo>
                  <a:pt x="1741932" y="705422"/>
                </a:lnTo>
                <a:close/>
                <a:moveTo>
                  <a:pt x="67342" y="692277"/>
                </a:moveTo>
                <a:lnTo>
                  <a:pt x="55054" y="686086"/>
                </a:lnTo>
                <a:cubicBezTo>
                  <a:pt x="58579" y="679037"/>
                  <a:pt x="62389" y="671989"/>
                  <a:pt x="66199" y="665036"/>
                </a:cubicBezTo>
                <a:lnTo>
                  <a:pt x="78105" y="671703"/>
                </a:lnTo>
                <a:cubicBezTo>
                  <a:pt x="74295" y="678466"/>
                  <a:pt x="70676" y="685229"/>
                  <a:pt x="67247" y="692182"/>
                </a:cubicBezTo>
                <a:close/>
                <a:moveTo>
                  <a:pt x="1730407" y="660273"/>
                </a:moveTo>
                <a:cubicBezTo>
                  <a:pt x="1728311" y="652748"/>
                  <a:pt x="1726025" y="645319"/>
                  <a:pt x="1723739" y="637984"/>
                </a:cubicBezTo>
                <a:lnTo>
                  <a:pt x="1736789" y="633889"/>
                </a:lnTo>
                <a:cubicBezTo>
                  <a:pt x="1739170" y="641413"/>
                  <a:pt x="1741456" y="648938"/>
                  <a:pt x="1743551" y="656558"/>
                </a:cubicBezTo>
                <a:lnTo>
                  <a:pt x="1730407" y="660273"/>
                </a:lnTo>
                <a:close/>
                <a:moveTo>
                  <a:pt x="90011" y="651986"/>
                </a:moveTo>
                <a:lnTo>
                  <a:pt x="78391" y="644747"/>
                </a:lnTo>
                <a:cubicBezTo>
                  <a:pt x="82582" y="637984"/>
                  <a:pt x="86963" y="631412"/>
                  <a:pt x="91440" y="624840"/>
                </a:cubicBezTo>
                <a:lnTo>
                  <a:pt x="102679" y="632651"/>
                </a:lnTo>
                <a:cubicBezTo>
                  <a:pt x="98298" y="639032"/>
                  <a:pt x="94012" y="645414"/>
                  <a:pt x="89916" y="651986"/>
                </a:cubicBezTo>
                <a:close/>
                <a:moveTo>
                  <a:pt x="1716405" y="615791"/>
                </a:moveTo>
                <a:cubicBezTo>
                  <a:pt x="1713834" y="608457"/>
                  <a:pt x="1711262" y="601123"/>
                  <a:pt x="1708594" y="593884"/>
                </a:cubicBezTo>
                <a:lnTo>
                  <a:pt x="1721453" y="589121"/>
                </a:lnTo>
                <a:cubicBezTo>
                  <a:pt x="1724215" y="596456"/>
                  <a:pt x="1726883" y="603885"/>
                  <a:pt x="1729454" y="611410"/>
                </a:cubicBezTo>
                <a:lnTo>
                  <a:pt x="1716500" y="615886"/>
                </a:lnTo>
                <a:close/>
                <a:moveTo>
                  <a:pt x="116396" y="613886"/>
                </a:moveTo>
                <a:lnTo>
                  <a:pt x="105537" y="605600"/>
                </a:lnTo>
                <a:cubicBezTo>
                  <a:pt x="110395" y="599313"/>
                  <a:pt x="115348" y="593122"/>
                  <a:pt x="120396" y="587026"/>
                </a:cubicBezTo>
                <a:lnTo>
                  <a:pt x="130874" y="595884"/>
                </a:lnTo>
                <a:cubicBezTo>
                  <a:pt x="125921" y="601790"/>
                  <a:pt x="121063" y="607790"/>
                  <a:pt x="116396" y="613982"/>
                </a:cubicBezTo>
                <a:close/>
                <a:moveTo>
                  <a:pt x="146209" y="578453"/>
                </a:moveTo>
                <a:lnTo>
                  <a:pt x="136208" y="569119"/>
                </a:lnTo>
                <a:cubicBezTo>
                  <a:pt x="141637" y="563309"/>
                  <a:pt x="147161" y="557594"/>
                  <a:pt x="152876" y="552069"/>
                </a:cubicBezTo>
                <a:lnTo>
                  <a:pt x="162401" y="561880"/>
                </a:lnTo>
                <a:cubicBezTo>
                  <a:pt x="156877" y="567214"/>
                  <a:pt x="151447" y="572738"/>
                  <a:pt x="146209" y="578453"/>
                </a:cubicBezTo>
                <a:close/>
                <a:moveTo>
                  <a:pt x="1700308" y="571976"/>
                </a:moveTo>
                <a:cubicBezTo>
                  <a:pt x="1697546" y="564737"/>
                  <a:pt x="1694688" y="557403"/>
                  <a:pt x="1691831" y="550164"/>
                </a:cubicBezTo>
                <a:lnTo>
                  <a:pt x="1704594" y="545116"/>
                </a:lnTo>
                <a:cubicBezTo>
                  <a:pt x="1707451" y="552450"/>
                  <a:pt x="1710309" y="559784"/>
                  <a:pt x="1713071" y="567023"/>
                </a:cubicBezTo>
                <a:lnTo>
                  <a:pt x="1700308" y="571881"/>
                </a:lnTo>
                <a:close/>
                <a:moveTo>
                  <a:pt x="179260" y="546163"/>
                </a:moveTo>
                <a:lnTo>
                  <a:pt x="170212" y="535877"/>
                </a:lnTo>
                <a:cubicBezTo>
                  <a:pt x="176213" y="530638"/>
                  <a:pt x="182308" y="525494"/>
                  <a:pt x="188500" y="520636"/>
                </a:cubicBezTo>
                <a:lnTo>
                  <a:pt x="196977" y="531400"/>
                </a:lnTo>
                <a:cubicBezTo>
                  <a:pt x="190976" y="536162"/>
                  <a:pt x="184976" y="541115"/>
                  <a:pt x="179260" y="546259"/>
                </a:cubicBezTo>
                <a:close/>
                <a:moveTo>
                  <a:pt x="1683163" y="528352"/>
                </a:moveTo>
                <a:cubicBezTo>
                  <a:pt x="1680210" y="521113"/>
                  <a:pt x="1677257" y="513874"/>
                  <a:pt x="1674305" y="506730"/>
                </a:cubicBezTo>
                <a:lnTo>
                  <a:pt x="1686973" y="501491"/>
                </a:lnTo>
                <a:cubicBezTo>
                  <a:pt x="1690021" y="508730"/>
                  <a:pt x="1692974" y="515969"/>
                  <a:pt x="1695926" y="523304"/>
                </a:cubicBezTo>
                <a:lnTo>
                  <a:pt x="1683258" y="528447"/>
                </a:lnTo>
                <a:close/>
                <a:moveTo>
                  <a:pt x="215551" y="517493"/>
                </a:moveTo>
                <a:lnTo>
                  <a:pt x="207645" y="506349"/>
                </a:lnTo>
                <a:cubicBezTo>
                  <a:pt x="214122" y="501777"/>
                  <a:pt x="220790" y="497300"/>
                  <a:pt x="227457" y="493109"/>
                </a:cubicBezTo>
                <a:lnTo>
                  <a:pt x="234791" y="504730"/>
                </a:lnTo>
                <a:cubicBezTo>
                  <a:pt x="228314" y="508825"/>
                  <a:pt x="221837" y="513112"/>
                  <a:pt x="215551" y="517588"/>
                </a:cubicBezTo>
                <a:close/>
                <a:moveTo>
                  <a:pt x="254699" y="492919"/>
                </a:moveTo>
                <a:lnTo>
                  <a:pt x="248031" y="480917"/>
                </a:lnTo>
                <a:cubicBezTo>
                  <a:pt x="254984" y="477012"/>
                  <a:pt x="262128" y="473392"/>
                  <a:pt x="269272" y="469963"/>
                </a:cubicBezTo>
                <a:lnTo>
                  <a:pt x="275177" y="482251"/>
                </a:lnTo>
                <a:cubicBezTo>
                  <a:pt x="268319" y="485584"/>
                  <a:pt x="261366" y="489109"/>
                  <a:pt x="254699" y="492919"/>
                </a:cubicBezTo>
                <a:close/>
                <a:moveTo>
                  <a:pt x="1665160" y="485204"/>
                </a:moveTo>
                <a:cubicBezTo>
                  <a:pt x="1662113" y="478060"/>
                  <a:pt x="1658969" y="470916"/>
                  <a:pt x="1655826" y="463772"/>
                </a:cubicBezTo>
                <a:lnTo>
                  <a:pt x="1668304" y="458248"/>
                </a:lnTo>
                <a:cubicBezTo>
                  <a:pt x="1671447" y="465392"/>
                  <a:pt x="1674685" y="472631"/>
                  <a:pt x="1677733" y="479869"/>
                </a:cubicBezTo>
                <a:lnTo>
                  <a:pt x="1665160" y="485299"/>
                </a:lnTo>
                <a:close/>
                <a:moveTo>
                  <a:pt x="296228" y="472821"/>
                </a:moveTo>
                <a:lnTo>
                  <a:pt x="290989" y="460153"/>
                </a:lnTo>
                <a:cubicBezTo>
                  <a:pt x="298323" y="457105"/>
                  <a:pt x="305753" y="454247"/>
                  <a:pt x="313182" y="451580"/>
                </a:cubicBezTo>
                <a:lnTo>
                  <a:pt x="317754" y="464439"/>
                </a:lnTo>
                <a:cubicBezTo>
                  <a:pt x="310515" y="467011"/>
                  <a:pt x="303276" y="469773"/>
                  <a:pt x="296132" y="472726"/>
                </a:cubicBezTo>
                <a:close/>
                <a:moveTo>
                  <a:pt x="339852" y="457295"/>
                </a:moveTo>
                <a:lnTo>
                  <a:pt x="335851" y="444151"/>
                </a:lnTo>
                <a:cubicBezTo>
                  <a:pt x="343376" y="441865"/>
                  <a:pt x="350996" y="439674"/>
                  <a:pt x="358712" y="437674"/>
                </a:cubicBezTo>
                <a:lnTo>
                  <a:pt x="362236" y="450913"/>
                </a:lnTo>
                <a:cubicBezTo>
                  <a:pt x="354711" y="452914"/>
                  <a:pt x="347281" y="455009"/>
                  <a:pt x="339852" y="457295"/>
                </a:cubicBezTo>
                <a:close/>
                <a:moveTo>
                  <a:pt x="384810" y="445389"/>
                </a:moveTo>
                <a:lnTo>
                  <a:pt x="381762" y="432054"/>
                </a:lnTo>
                <a:cubicBezTo>
                  <a:pt x="389477" y="430244"/>
                  <a:pt x="397192" y="428625"/>
                  <a:pt x="404908" y="427101"/>
                </a:cubicBezTo>
                <a:lnTo>
                  <a:pt x="407575" y="440531"/>
                </a:lnTo>
                <a:cubicBezTo>
                  <a:pt x="399955" y="442055"/>
                  <a:pt x="392335" y="443675"/>
                  <a:pt x="384810" y="445389"/>
                </a:cubicBezTo>
                <a:close/>
                <a:moveTo>
                  <a:pt x="1646206" y="442436"/>
                </a:moveTo>
                <a:cubicBezTo>
                  <a:pt x="1642968" y="435388"/>
                  <a:pt x="1639633" y="428339"/>
                  <a:pt x="1636300" y="421291"/>
                </a:cubicBezTo>
                <a:lnTo>
                  <a:pt x="1648682" y="415385"/>
                </a:lnTo>
                <a:cubicBezTo>
                  <a:pt x="1652111" y="422434"/>
                  <a:pt x="1655445" y="429578"/>
                  <a:pt x="1658683" y="436721"/>
                </a:cubicBezTo>
                <a:lnTo>
                  <a:pt x="1646206" y="442436"/>
                </a:lnTo>
                <a:close/>
                <a:moveTo>
                  <a:pt x="430530" y="436150"/>
                </a:moveTo>
                <a:lnTo>
                  <a:pt x="428149" y="422624"/>
                </a:lnTo>
                <a:cubicBezTo>
                  <a:pt x="435864" y="421291"/>
                  <a:pt x="443674" y="419957"/>
                  <a:pt x="451390" y="418719"/>
                </a:cubicBezTo>
                <a:lnTo>
                  <a:pt x="453581" y="432244"/>
                </a:lnTo>
                <a:cubicBezTo>
                  <a:pt x="445866" y="433483"/>
                  <a:pt x="438150" y="434816"/>
                  <a:pt x="430530" y="436150"/>
                </a:cubicBezTo>
                <a:close/>
                <a:moveTo>
                  <a:pt x="476726" y="428720"/>
                </a:moveTo>
                <a:lnTo>
                  <a:pt x="474726" y="415195"/>
                </a:lnTo>
                <a:cubicBezTo>
                  <a:pt x="482441" y="414052"/>
                  <a:pt x="490252" y="412909"/>
                  <a:pt x="498062" y="411861"/>
                </a:cubicBezTo>
                <a:lnTo>
                  <a:pt x="499967" y="425386"/>
                </a:lnTo>
                <a:cubicBezTo>
                  <a:pt x="492252" y="426530"/>
                  <a:pt x="484537" y="427577"/>
                  <a:pt x="476726" y="428720"/>
                </a:cubicBezTo>
                <a:close/>
                <a:moveTo>
                  <a:pt x="523208" y="422053"/>
                </a:moveTo>
                <a:lnTo>
                  <a:pt x="521303" y="408527"/>
                </a:lnTo>
                <a:lnTo>
                  <a:pt x="544544" y="405194"/>
                </a:lnTo>
                <a:lnTo>
                  <a:pt x="546544" y="418719"/>
                </a:lnTo>
                <a:lnTo>
                  <a:pt x="523304" y="422053"/>
                </a:lnTo>
                <a:close/>
                <a:moveTo>
                  <a:pt x="569785" y="415290"/>
                </a:moveTo>
                <a:lnTo>
                  <a:pt x="567690" y="401765"/>
                </a:lnTo>
                <a:cubicBezTo>
                  <a:pt x="575405" y="400621"/>
                  <a:pt x="583121" y="399383"/>
                  <a:pt x="590740" y="398050"/>
                </a:cubicBezTo>
                <a:lnTo>
                  <a:pt x="593026" y="411575"/>
                </a:lnTo>
                <a:cubicBezTo>
                  <a:pt x="585311" y="412909"/>
                  <a:pt x="577501" y="414147"/>
                  <a:pt x="569785" y="415290"/>
                </a:cubicBezTo>
                <a:close/>
                <a:moveTo>
                  <a:pt x="616267" y="407480"/>
                </a:moveTo>
                <a:lnTo>
                  <a:pt x="613696" y="394049"/>
                </a:lnTo>
                <a:cubicBezTo>
                  <a:pt x="621316" y="392621"/>
                  <a:pt x="628936" y="391096"/>
                  <a:pt x="636556" y="389477"/>
                </a:cubicBezTo>
                <a:lnTo>
                  <a:pt x="639413" y="402908"/>
                </a:lnTo>
                <a:cubicBezTo>
                  <a:pt x="631698" y="404527"/>
                  <a:pt x="623983" y="406146"/>
                  <a:pt x="616267" y="407575"/>
                </a:cubicBezTo>
                <a:close/>
                <a:moveTo>
                  <a:pt x="1625917" y="400240"/>
                </a:moveTo>
                <a:cubicBezTo>
                  <a:pt x="1622393" y="393287"/>
                  <a:pt x="1618869" y="386334"/>
                  <a:pt x="1615249" y="379381"/>
                </a:cubicBezTo>
                <a:lnTo>
                  <a:pt x="1627346" y="372999"/>
                </a:lnTo>
                <a:cubicBezTo>
                  <a:pt x="1630966" y="379952"/>
                  <a:pt x="1634585" y="387001"/>
                  <a:pt x="1638110" y="394049"/>
                </a:cubicBezTo>
                <a:lnTo>
                  <a:pt x="1625823" y="400145"/>
                </a:lnTo>
                <a:close/>
                <a:moveTo>
                  <a:pt x="662464" y="397383"/>
                </a:moveTo>
                <a:lnTo>
                  <a:pt x="659130" y="384048"/>
                </a:lnTo>
                <a:cubicBezTo>
                  <a:pt x="666655" y="382143"/>
                  <a:pt x="674084" y="380143"/>
                  <a:pt x="681514" y="378047"/>
                </a:cubicBezTo>
                <a:lnTo>
                  <a:pt x="685324" y="391192"/>
                </a:lnTo>
                <a:cubicBezTo>
                  <a:pt x="677799" y="393383"/>
                  <a:pt x="670084" y="395478"/>
                  <a:pt x="662464" y="397383"/>
                </a:cubicBezTo>
                <a:close/>
                <a:moveTo>
                  <a:pt x="708088" y="384143"/>
                </a:moveTo>
                <a:lnTo>
                  <a:pt x="703707" y="371189"/>
                </a:lnTo>
                <a:cubicBezTo>
                  <a:pt x="711041" y="368713"/>
                  <a:pt x="718280" y="366046"/>
                  <a:pt x="725424" y="363284"/>
                </a:cubicBezTo>
                <a:lnTo>
                  <a:pt x="730473" y="376047"/>
                </a:lnTo>
                <a:cubicBezTo>
                  <a:pt x="723138" y="379000"/>
                  <a:pt x="715613" y="381667"/>
                  <a:pt x="708088" y="384238"/>
                </a:cubicBezTo>
                <a:close/>
                <a:moveTo>
                  <a:pt x="752380" y="366522"/>
                </a:moveTo>
                <a:lnTo>
                  <a:pt x="746569" y="354140"/>
                </a:lnTo>
                <a:cubicBezTo>
                  <a:pt x="753618" y="350806"/>
                  <a:pt x="760571" y="347377"/>
                  <a:pt x="767144" y="343757"/>
                </a:cubicBezTo>
                <a:lnTo>
                  <a:pt x="773716" y="355759"/>
                </a:lnTo>
                <a:cubicBezTo>
                  <a:pt x="766858" y="359473"/>
                  <a:pt x="759714" y="363093"/>
                  <a:pt x="752380" y="366522"/>
                </a:cubicBezTo>
                <a:close/>
                <a:moveTo>
                  <a:pt x="1604296" y="358807"/>
                </a:moveTo>
                <a:cubicBezTo>
                  <a:pt x="1600581" y="351949"/>
                  <a:pt x="1596771" y="345186"/>
                  <a:pt x="1592866" y="338423"/>
                </a:cubicBezTo>
                <a:lnTo>
                  <a:pt x="1604772" y="331565"/>
                </a:lnTo>
                <a:cubicBezTo>
                  <a:pt x="1608677" y="338423"/>
                  <a:pt x="1612583" y="345281"/>
                  <a:pt x="1616298" y="352234"/>
                </a:cubicBezTo>
                <a:lnTo>
                  <a:pt x="1604296" y="358807"/>
                </a:lnTo>
                <a:close/>
                <a:moveTo>
                  <a:pt x="794385" y="343757"/>
                </a:moveTo>
                <a:lnTo>
                  <a:pt x="787051" y="332137"/>
                </a:lnTo>
                <a:cubicBezTo>
                  <a:pt x="792385" y="328708"/>
                  <a:pt x="797719" y="325184"/>
                  <a:pt x="802958" y="321373"/>
                </a:cubicBezTo>
                <a:lnTo>
                  <a:pt x="806006" y="319183"/>
                </a:lnTo>
                <a:lnTo>
                  <a:pt x="814102" y="330232"/>
                </a:lnTo>
                <a:lnTo>
                  <a:pt x="810863" y="332518"/>
                </a:lnTo>
                <a:cubicBezTo>
                  <a:pt x="805434" y="336423"/>
                  <a:pt x="799910" y="340138"/>
                  <a:pt x="794290" y="343662"/>
                </a:cubicBezTo>
                <a:close/>
                <a:moveTo>
                  <a:pt x="1580960" y="318325"/>
                </a:moveTo>
                <a:cubicBezTo>
                  <a:pt x="1576959" y="311658"/>
                  <a:pt x="1572863" y="305086"/>
                  <a:pt x="1568673" y="298513"/>
                </a:cubicBezTo>
                <a:lnTo>
                  <a:pt x="1580198" y="291179"/>
                </a:lnTo>
                <a:cubicBezTo>
                  <a:pt x="1584389" y="297847"/>
                  <a:pt x="1588580" y="304514"/>
                  <a:pt x="1592675" y="311277"/>
                </a:cubicBezTo>
                <a:lnTo>
                  <a:pt x="1580960" y="318325"/>
                </a:lnTo>
                <a:close/>
                <a:moveTo>
                  <a:pt x="832866" y="315373"/>
                </a:moveTo>
                <a:lnTo>
                  <a:pt x="824008" y="304895"/>
                </a:lnTo>
                <a:cubicBezTo>
                  <a:pt x="829723" y="300038"/>
                  <a:pt x="835533" y="294894"/>
                  <a:pt x="841153" y="289465"/>
                </a:cubicBezTo>
                <a:lnTo>
                  <a:pt x="850583" y="299371"/>
                </a:lnTo>
                <a:cubicBezTo>
                  <a:pt x="844677" y="304990"/>
                  <a:pt x="838676" y="310325"/>
                  <a:pt x="832771" y="315373"/>
                </a:cubicBezTo>
                <a:close/>
                <a:moveTo>
                  <a:pt x="867442" y="282607"/>
                </a:moveTo>
                <a:lnTo>
                  <a:pt x="857536" y="273177"/>
                </a:lnTo>
                <a:cubicBezTo>
                  <a:pt x="862870" y="267557"/>
                  <a:pt x="868108" y="261842"/>
                  <a:pt x="873252" y="256032"/>
                </a:cubicBezTo>
                <a:lnTo>
                  <a:pt x="883539" y="265081"/>
                </a:lnTo>
                <a:cubicBezTo>
                  <a:pt x="878300" y="270986"/>
                  <a:pt x="872966" y="276892"/>
                  <a:pt x="867442" y="282607"/>
                </a:cubicBezTo>
                <a:close/>
                <a:moveTo>
                  <a:pt x="1555909" y="278987"/>
                </a:moveTo>
                <a:cubicBezTo>
                  <a:pt x="1551527" y="272510"/>
                  <a:pt x="1547146" y="266129"/>
                  <a:pt x="1542574" y="259842"/>
                </a:cubicBezTo>
                <a:lnTo>
                  <a:pt x="1553718" y="251936"/>
                </a:lnTo>
                <a:cubicBezTo>
                  <a:pt x="1558290" y="258318"/>
                  <a:pt x="1562767" y="264890"/>
                  <a:pt x="1567244" y="271367"/>
                </a:cubicBezTo>
                <a:lnTo>
                  <a:pt x="1555909" y="278987"/>
                </a:lnTo>
                <a:close/>
                <a:moveTo>
                  <a:pt x="898969" y="247078"/>
                </a:moveTo>
                <a:lnTo>
                  <a:pt x="888492" y="238316"/>
                </a:lnTo>
                <a:cubicBezTo>
                  <a:pt x="893445" y="232315"/>
                  <a:pt x="898398" y="226314"/>
                  <a:pt x="903256" y="220218"/>
                </a:cubicBezTo>
                <a:lnTo>
                  <a:pt x="913924" y="228791"/>
                </a:lnTo>
                <a:cubicBezTo>
                  <a:pt x="908971" y="234982"/>
                  <a:pt x="904018" y="241078"/>
                  <a:pt x="898969" y="247078"/>
                </a:cubicBezTo>
                <a:close/>
                <a:moveTo>
                  <a:pt x="1528763" y="240983"/>
                </a:moveTo>
                <a:cubicBezTo>
                  <a:pt x="1524095" y="234791"/>
                  <a:pt x="1519238" y="228695"/>
                  <a:pt x="1514380" y="222599"/>
                </a:cubicBezTo>
                <a:lnTo>
                  <a:pt x="1525048" y="214027"/>
                </a:lnTo>
                <a:cubicBezTo>
                  <a:pt x="1530001" y="220218"/>
                  <a:pt x="1534858" y="226409"/>
                  <a:pt x="1539621" y="232696"/>
                </a:cubicBezTo>
                <a:lnTo>
                  <a:pt x="1528668" y="240983"/>
                </a:lnTo>
                <a:close/>
                <a:moveTo>
                  <a:pt x="928592" y="210407"/>
                </a:moveTo>
                <a:lnTo>
                  <a:pt x="917829" y="201930"/>
                </a:lnTo>
                <a:lnTo>
                  <a:pt x="932307" y="183451"/>
                </a:lnTo>
                <a:lnTo>
                  <a:pt x="943070" y="191929"/>
                </a:lnTo>
                <a:lnTo>
                  <a:pt x="928592" y="210407"/>
                </a:lnTo>
                <a:close/>
                <a:moveTo>
                  <a:pt x="1499521" y="204788"/>
                </a:moveTo>
                <a:cubicBezTo>
                  <a:pt x="1494473" y="198882"/>
                  <a:pt x="1489329" y="193072"/>
                  <a:pt x="1484091" y="187452"/>
                </a:cubicBezTo>
                <a:lnTo>
                  <a:pt x="1494187" y="178213"/>
                </a:lnTo>
                <a:cubicBezTo>
                  <a:pt x="1499521" y="184023"/>
                  <a:pt x="1504760" y="189928"/>
                  <a:pt x="1509998" y="195929"/>
                </a:cubicBezTo>
                <a:lnTo>
                  <a:pt x="1499616" y="204883"/>
                </a:lnTo>
                <a:close/>
                <a:moveTo>
                  <a:pt x="957644" y="173546"/>
                </a:moveTo>
                <a:lnTo>
                  <a:pt x="946976" y="164973"/>
                </a:lnTo>
                <a:cubicBezTo>
                  <a:pt x="951929" y="158877"/>
                  <a:pt x="956881" y="152686"/>
                  <a:pt x="961930" y="146685"/>
                </a:cubicBezTo>
                <a:lnTo>
                  <a:pt x="972503" y="155448"/>
                </a:lnTo>
                <a:cubicBezTo>
                  <a:pt x="967549" y="161449"/>
                  <a:pt x="962597" y="167449"/>
                  <a:pt x="957739" y="173546"/>
                </a:cubicBezTo>
                <a:close/>
                <a:moveTo>
                  <a:pt x="1467993" y="170593"/>
                </a:moveTo>
                <a:cubicBezTo>
                  <a:pt x="1462564" y="165068"/>
                  <a:pt x="1457039" y="159734"/>
                  <a:pt x="1451325" y="154400"/>
                </a:cubicBezTo>
                <a:lnTo>
                  <a:pt x="1460659" y="144399"/>
                </a:lnTo>
                <a:cubicBezTo>
                  <a:pt x="1466469" y="149828"/>
                  <a:pt x="1472089" y="155353"/>
                  <a:pt x="1477708" y="160972"/>
                </a:cubicBezTo>
                <a:lnTo>
                  <a:pt x="1467993" y="170593"/>
                </a:lnTo>
                <a:close/>
                <a:moveTo>
                  <a:pt x="1434179" y="138874"/>
                </a:moveTo>
                <a:cubicBezTo>
                  <a:pt x="1428369" y="133826"/>
                  <a:pt x="1422368" y="128873"/>
                  <a:pt x="1416367" y="124016"/>
                </a:cubicBezTo>
                <a:lnTo>
                  <a:pt x="1424940" y="113347"/>
                </a:lnTo>
                <a:cubicBezTo>
                  <a:pt x="1431132" y="118300"/>
                  <a:pt x="1437227" y="123349"/>
                  <a:pt x="1443133" y="128492"/>
                </a:cubicBezTo>
                <a:lnTo>
                  <a:pt x="1434179" y="138874"/>
                </a:lnTo>
                <a:close/>
                <a:moveTo>
                  <a:pt x="987552" y="137731"/>
                </a:moveTo>
                <a:lnTo>
                  <a:pt x="977265" y="128683"/>
                </a:lnTo>
                <a:lnTo>
                  <a:pt x="979456" y="126206"/>
                </a:lnTo>
                <a:cubicBezTo>
                  <a:pt x="983742" y="121348"/>
                  <a:pt x="988600" y="116396"/>
                  <a:pt x="993838" y="111347"/>
                </a:cubicBezTo>
                <a:lnTo>
                  <a:pt x="1003363" y="121158"/>
                </a:lnTo>
                <a:cubicBezTo>
                  <a:pt x="998410" y="126016"/>
                  <a:pt x="993838" y="130778"/>
                  <a:pt x="989743" y="135255"/>
                </a:cubicBezTo>
                <a:lnTo>
                  <a:pt x="987552" y="137731"/>
                </a:lnTo>
                <a:close/>
                <a:moveTo>
                  <a:pt x="1397984" y="109919"/>
                </a:moveTo>
                <a:cubicBezTo>
                  <a:pt x="1391793" y="105346"/>
                  <a:pt x="1385506" y="100965"/>
                  <a:pt x="1379030" y="96583"/>
                </a:cubicBezTo>
                <a:lnTo>
                  <a:pt x="1386649" y="85153"/>
                </a:lnTo>
                <a:cubicBezTo>
                  <a:pt x="1393222" y="89535"/>
                  <a:pt x="1399699" y="94107"/>
                  <a:pt x="1406081" y="98774"/>
                </a:cubicBezTo>
                <a:lnTo>
                  <a:pt x="1397984" y="109823"/>
                </a:lnTo>
                <a:close/>
                <a:moveTo>
                  <a:pt x="1020508" y="105632"/>
                </a:moveTo>
                <a:lnTo>
                  <a:pt x="1011650" y="95155"/>
                </a:lnTo>
                <a:cubicBezTo>
                  <a:pt x="1017556" y="90106"/>
                  <a:pt x="1023747" y="85153"/>
                  <a:pt x="1030224" y="80200"/>
                </a:cubicBezTo>
                <a:lnTo>
                  <a:pt x="1038511" y="91059"/>
                </a:lnTo>
                <a:cubicBezTo>
                  <a:pt x="1032225" y="95821"/>
                  <a:pt x="1026224" y="100679"/>
                  <a:pt x="1020508" y="105537"/>
                </a:cubicBezTo>
                <a:close/>
                <a:moveTo>
                  <a:pt x="1366743" y="88582"/>
                </a:moveTo>
                <a:lnTo>
                  <a:pt x="1346930" y="76009"/>
                </a:lnTo>
                <a:lnTo>
                  <a:pt x="1354265" y="64389"/>
                </a:lnTo>
                <a:lnTo>
                  <a:pt x="1374172" y="76962"/>
                </a:lnTo>
                <a:lnTo>
                  <a:pt x="1366838" y="88582"/>
                </a:lnTo>
                <a:close/>
                <a:moveTo>
                  <a:pt x="1057275" y="77533"/>
                </a:moveTo>
                <a:lnTo>
                  <a:pt x="1049465" y="66294"/>
                </a:lnTo>
                <a:cubicBezTo>
                  <a:pt x="1055942" y="61817"/>
                  <a:pt x="1062609" y="57436"/>
                  <a:pt x="1069372" y="53245"/>
                </a:cubicBezTo>
                <a:lnTo>
                  <a:pt x="1076611" y="64865"/>
                </a:lnTo>
                <a:cubicBezTo>
                  <a:pt x="1070039" y="68961"/>
                  <a:pt x="1063466" y="73247"/>
                  <a:pt x="1057180" y="77533"/>
                </a:cubicBezTo>
                <a:close/>
                <a:moveTo>
                  <a:pt x="1327023" y="63532"/>
                </a:moveTo>
                <a:lnTo>
                  <a:pt x="1307211" y="50959"/>
                </a:lnTo>
                <a:lnTo>
                  <a:pt x="1314545" y="39338"/>
                </a:lnTo>
                <a:lnTo>
                  <a:pt x="1334357" y="51911"/>
                </a:lnTo>
                <a:lnTo>
                  <a:pt x="1327023" y="63532"/>
                </a:lnTo>
                <a:close/>
                <a:moveTo>
                  <a:pt x="1096613" y="53054"/>
                </a:moveTo>
                <a:lnTo>
                  <a:pt x="1089946" y="41053"/>
                </a:lnTo>
                <a:cubicBezTo>
                  <a:pt x="1096899" y="37147"/>
                  <a:pt x="1103948" y="33433"/>
                  <a:pt x="1111091" y="30004"/>
                </a:cubicBezTo>
                <a:lnTo>
                  <a:pt x="1117092" y="42291"/>
                </a:lnTo>
                <a:cubicBezTo>
                  <a:pt x="1110234" y="45625"/>
                  <a:pt x="1103376" y="49244"/>
                  <a:pt x="1096613" y="53054"/>
                </a:cubicBezTo>
                <a:close/>
                <a:moveTo>
                  <a:pt x="1287304" y="38481"/>
                </a:moveTo>
                <a:lnTo>
                  <a:pt x="1267397" y="25908"/>
                </a:lnTo>
                <a:lnTo>
                  <a:pt x="1274731" y="14288"/>
                </a:lnTo>
                <a:lnTo>
                  <a:pt x="1294543" y="26860"/>
                </a:lnTo>
                <a:lnTo>
                  <a:pt x="1287208" y="38481"/>
                </a:lnTo>
                <a:close/>
                <a:moveTo>
                  <a:pt x="1138047" y="32861"/>
                </a:moveTo>
                <a:lnTo>
                  <a:pt x="1132809" y="20193"/>
                </a:lnTo>
                <a:cubicBezTo>
                  <a:pt x="1140428" y="17050"/>
                  <a:pt x="1147953" y="14192"/>
                  <a:pt x="1155287" y="11716"/>
                </a:cubicBezTo>
                <a:lnTo>
                  <a:pt x="1159669" y="24670"/>
                </a:lnTo>
                <a:cubicBezTo>
                  <a:pt x="1152715" y="27051"/>
                  <a:pt x="1145382" y="29718"/>
                  <a:pt x="1138143" y="32766"/>
                </a:cubicBezTo>
                <a:close/>
                <a:moveTo>
                  <a:pt x="1181576" y="18478"/>
                </a:moveTo>
                <a:lnTo>
                  <a:pt x="1178433" y="5144"/>
                </a:lnTo>
                <a:cubicBezTo>
                  <a:pt x="1186624" y="3239"/>
                  <a:pt x="1194721" y="1810"/>
                  <a:pt x="1202341" y="952"/>
                </a:cubicBezTo>
                <a:lnTo>
                  <a:pt x="1203865" y="14573"/>
                </a:lnTo>
                <a:cubicBezTo>
                  <a:pt x="1196721" y="15335"/>
                  <a:pt x="1189292" y="16669"/>
                  <a:pt x="1181576" y="18574"/>
                </a:cubicBezTo>
                <a:close/>
                <a:moveTo>
                  <a:pt x="1247870" y="17145"/>
                </a:moveTo>
                <a:cubicBezTo>
                  <a:pt x="1241203" y="15240"/>
                  <a:pt x="1233964" y="14097"/>
                  <a:pt x="1226249" y="13716"/>
                </a:cubicBezTo>
                <a:lnTo>
                  <a:pt x="1226916" y="0"/>
                </a:lnTo>
                <a:cubicBezTo>
                  <a:pt x="1235678" y="476"/>
                  <a:pt x="1243965" y="1810"/>
                  <a:pt x="1251585" y="4000"/>
                </a:cubicBezTo>
                <a:lnTo>
                  <a:pt x="1247775" y="17145"/>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Google Shape;303;p41"/>
          <p:cNvSpPr/>
          <p:nvPr/>
        </p:nvSpPr>
        <p:spPr>
          <a:xfrm rot="8381400">
            <a:off x="-1058040" y="-644400"/>
            <a:ext cx="4253040" cy="3456000"/>
          </a:xfrm>
          <a:custGeom>
            <a:avLst/>
            <a:gdLst>
              <a:gd name="textAreaLeft" fmla="*/ 0 w 4253040"/>
              <a:gd name="textAreaRight" fmla="*/ 4253400 w 4253040"/>
              <a:gd name="textAreaTop" fmla="*/ 0 h 3456000"/>
              <a:gd name="textAreaBottom" fmla="*/ 3456360 h 3456000"/>
            </a:gdLst>
            <a:ahLst/>
            <a:cxnLst/>
            <a:rect l="textAreaLeft" t="textAreaTop" r="textAreaRight" b="textAreaBottom"/>
            <a:pathLst>
              <a:path w="1930774" h="1568974">
                <a:moveTo>
                  <a:pt x="11419" y="1021325"/>
                </a:moveTo>
                <a:cubicBezTo>
                  <a:pt x="-43064" y="785677"/>
                  <a:pt x="102383" y="500975"/>
                  <a:pt x="341841" y="467542"/>
                </a:cubicBezTo>
                <a:cubicBezTo>
                  <a:pt x="471953" y="449445"/>
                  <a:pt x="607398" y="503166"/>
                  <a:pt x="733985" y="467923"/>
                </a:cubicBezTo>
                <a:cubicBezTo>
                  <a:pt x="949917" y="407820"/>
                  <a:pt x="1030689" y="127690"/>
                  <a:pt x="1233477" y="32154"/>
                </a:cubicBezTo>
                <a:cubicBezTo>
                  <a:pt x="1407689" y="-49951"/>
                  <a:pt x="1623621" y="34726"/>
                  <a:pt x="1752113" y="178268"/>
                </a:cubicBezTo>
                <a:cubicBezTo>
                  <a:pt x="1937755" y="385627"/>
                  <a:pt x="1978236" y="702714"/>
                  <a:pt x="1875843" y="961509"/>
                </a:cubicBezTo>
                <a:cubicBezTo>
                  <a:pt x="1773449" y="1220303"/>
                  <a:pt x="1541610" y="1417661"/>
                  <a:pt x="1277577" y="1505672"/>
                </a:cubicBezTo>
                <a:cubicBezTo>
                  <a:pt x="832950" y="1653786"/>
                  <a:pt x="136482" y="1561298"/>
                  <a:pt x="11514" y="102123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7" name="PlaceHolder 1"/>
          <p:cNvSpPr>
            <a:spLocks noGrp="1"/>
          </p:cNvSpPr>
          <p:nvPr>
            <p:ph type="title"/>
          </p:nvPr>
        </p:nvSpPr>
        <p:spPr>
          <a:xfrm>
            <a:off x="2133720" y="1457280"/>
            <a:ext cx="4876560" cy="1456920"/>
          </a:xfrm>
          <a:prstGeom prst="rect">
            <a:avLst/>
          </a:prstGeom>
          <a:noFill/>
          <a:ln w="0">
            <a:noFill/>
          </a:ln>
        </p:spPr>
        <p:txBody>
          <a:bodyPr lIns="91440" tIns="91440" rIns="91440" bIns="91440" anchor="b">
            <a:normAutofit fontScale="43745"/>
          </a:bodyPr>
          <a:lstStyle/>
          <a:p>
            <a:pPr indent="0" algn="ctr">
              <a:lnSpc>
                <a:spcPct val="100000"/>
              </a:lnSpc>
              <a:buNone/>
              <a:tabLst>
                <a:tab pos="0" algn="l"/>
              </a:tabLst>
            </a:pPr>
            <a:r>
              <a:rPr lang="en" sz="9600" b="0" strike="noStrike" spc="-1">
                <a:solidFill>
                  <a:schemeClr val="accent1"/>
                </a:solidFill>
                <a:latin typeface="Caveat Brush"/>
                <a:ea typeface="Caveat Brush"/>
              </a:rPr>
              <a:t>User interaction feedback</a:t>
            </a:r>
            <a:endParaRPr lang="fr-FR" sz="9600" b="0" strike="noStrike" spc="-1">
              <a:solidFill>
                <a:schemeClr val="dk1"/>
              </a:solidFill>
              <a:latin typeface="Arial"/>
            </a:endParaRPr>
          </a:p>
        </p:txBody>
      </p:sp>
      <p:sp>
        <p:nvSpPr>
          <p:cNvPr id="308" name="PlaceHolder 2"/>
          <p:cNvSpPr>
            <a:spLocks noGrp="1"/>
          </p:cNvSpPr>
          <p:nvPr>
            <p:ph type="subTitle"/>
          </p:nvPr>
        </p:nvSpPr>
        <p:spPr>
          <a:xfrm>
            <a:off x="2133720" y="3009960"/>
            <a:ext cx="4876560" cy="666360"/>
          </a:xfrm>
          <a:prstGeom prst="rect">
            <a:avLst/>
          </a:prstGeom>
          <a:noFill/>
          <a:ln w="0">
            <a:noFill/>
          </a:ln>
        </p:spPr>
        <p:txBody>
          <a:bodyPr lIns="91440" tIns="91440" rIns="91440" bIns="91440" anchor="t">
            <a:normAutofit fontScale="61923"/>
          </a:bodyPr>
          <a:lstStyle/>
          <a:p>
            <a:pPr indent="0" algn="ctr">
              <a:lnSpc>
                <a:spcPct val="100000"/>
              </a:lnSpc>
              <a:buNone/>
              <a:tabLst>
                <a:tab pos="0" algn="l"/>
              </a:tabLst>
            </a:pPr>
            <a:r>
              <a:rPr lang="en" sz="1600" b="0" strike="noStrike" spc="-1">
                <a:solidFill>
                  <a:schemeClr val="accent1"/>
                </a:solidFill>
                <a:latin typeface="Albert Sans"/>
                <a:ea typeface="Albert Sans"/>
              </a:rPr>
              <a:t>User interaction feedback will be collected through surveys and usability testing sessions. This information will help identify areas of improvement and refine the app's features based on real-world user experiences. Continuous feedback loops will ensure the app evolves to meet user needs.</a:t>
            </a:r>
            <a:endParaRPr lang="en-US" sz="1600" b="0" strike="noStrike" spc="-1">
              <a:solidFill>
                <a:srgbClr val="FFFFFF"/>
              </a:solidFill>
              <a:latin typeface="OpenSymbol"/>
            </a:endParaRPr>
          </a:p>
        </p:txBody>
      </p:sp>
      <p:sp>
        <p:nvSpPr>
          <p:cNvPr id="309" name="Google Shape;306;p41"/>
          <p:cNvSpPr/>
          <p:nvPr/>
        </p:nvSpPr>
        <p:spPr>
          <a:xfrm rot="2532600">
            <a:off x="3353040" y="327960"/>
            <a:ext cx="736560" cy="649440"/>
          </a:xfrm>
          <a:custGeom>
            <a:avLst/>
            <a:gdLst>
              <a:gd name="textAreaLeft" fmla="*/ 0 w 736560"/>
              <a:gd name="textAreaRight" fmla="*/ 736920 w 736560"/>
              <a:gd name="textAreaTop" fmla="*/ 0 h 649440"/>
              <a:gd name="textAreaBottom" fmla="*/ 649800 h 649440"/>
            </a:gdLst>
            <a:ahLst/>
            <a:cxnLst/>
            <a:rect l="textAreaLeft" t="textAreaTop" r="textAreaRight" b="textAreaBottom"/>
            <a:pathLst>
              <a:path w="579097" h="510716">
                <a:moveTo>
                  <a:pt x="210945" y="39399"/>
                </a:moveTo>
                <a:cubicBezTo>
                  <a:pt x="111789" y="86929"/>
                  <a:pt x="35780" y="180083"/>
                  <a:pt x="9110" y="286668"/>
                </a:cubicBezTo>
                <a:cubicBezTo>
                  <a:pt x="-1749" y="330102"/>
                  <a:pt x="-4606" y="376870"/>
                  <a:pt x="10062" y="419161"/>
                </a:cubicBezTo>
                <a:cubicBezTo>
                  <a:pt x="24731" y="461452"/>
                  <a:pt x="59211" y="498504"/>
                  <a:pt x="102931" y="508124"/>
                </a:cubicBezTo>
                <a:cubicBezTo>
                  <a:pt x="170749" y="522983"/>
                  <a:pt x="234662" y="471453"/>
                  <a:pt x="278572" y="417827"/>
                </a:cubicBezTo>
                <a:cubicBezTo>
                  <a:pt x="322577" y="364106"/>
                  <a:pt x="363630" y="301051"/>
                  <a:pt x="429257" y="278476"/>
                </a:cubicBezTo>
                <a:cubicBezTo>
                  <a:pt x="453546" y="270094"/>
                  <a:pt x="479740" y="267999"/>
                  <a:pt x="503552" y="258188"/>
                </a:cubicBezTo>
                <a:cubicBezTo>
                  <a:pt x="589944" y="222469"/>
                  <a:pt x="606708" y="90548"/>
                  <a:pt x="530508" y="36541"/>
                </a:cubicBezTo>
                <a:cubicBezTo>
                  <a:pt x="446974" y="-22609"/>
                  <a:pt x="295907" y="-1273"/>
                  <a:pt x="211040" y="39399"/>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0" name="Google Shape;307;p41"/>
          <p:cNvSpPr/>
          <p:nvPr/>
        </p:nvSpPr>
        <p:spPr>
          <a:xfrm rot="9907200">
            <a:off x="1063800" y="-408600"/>
            <a:ext cx="2714760" cy="2418840"/>
          </a:xfrm>
          <a:custGeom>
            <a:avLst/>
            <a:gdLst>
              <a:gd name="textAreaLeft" fmla="*/ 0 w 2714760"/>
              <a:gd name="textAreaRight" fmla="*/ 2715120 w 2714760"/>
              <a:gd name="textAreaTop" fmla="*/ 0 h 2418840"/>
              <a:gd name="textAreaBottom" fmla="*/ 2419200 h 2418840"/>
            </a:gdLst>
            <a:ahLst/>
            <a:cxnLst/>
            <a:rect l="textAreaLeft" t="textAreaTop" r="textAreaRight" b="textAreaBottom"/>
            <a:pathLst>
              <a:path w="1776031" h="1582483">
                <a:moveTo>
                  <a:pt x="804196" y="1582484"/>
                </a:moveTo>
                <a:lnTo>
                  <a:pt x="804196" y="1568768"/>
                </a:lnTo>
                <a:cubicBezTo>
                  <a:pt x="811911" y="1568768"/>
                  <a:pt x="819722" y="1568768"/>
                  <a:pt x="827532" y="1568482"/>
                </a:cubicBezTo>
                <a:lnTo>
                  <a:pt x="827818" y="1582198"/>
                </a:lnTo>
                <a:cubicBezTo>
                  <a:pt x="819912" y="1582388"/>
                  <a:pt x="812101" y="1582484"/>
                  <a:pt x="804196" y="1582484"/>
                </a:cubicBezTo>
                <a:close/>
                <a:moveTo>
                  <a:pt x="780574" y="1582293"/>
                </a:moveTo>
                <a:cubicBezTo>
                  <a:pt x="772668" y="1582103"/>
                  <a:pt x="764858" y="1581912"/>
                  <a:pt x="756952" y="1581531"/>
                </a:cubicBezTo>
                <a:lnTo>
                  <a:pt x="757523" y="1567815"/>
                </a:lnTo>
                <a:cubicBezTo>
                  <a:pt x="765334" y="1568101"/>
                  <a:pt x="773049" y="1568387"/>
                  <a:pt x="780860" y="1568577"/>
                </a:cubicBezTo>
                <a:lnTo>
                  <a:pt x="780574" y="1582293"/>
                </a:lnTo>
                <a:close/>
                <a:moveTo>
                  <a:pt x="851440" y="1581531"/>
                </a:moveTo>
                <a:lnTo>
                  <a:pt x="850868" y="1567815"/>
                </a:lnTo>
                <a:cubicBezTo>
                  <a:pt x="858679" y="1567529"/>
                  <a:pt x="866394" y="1567053"/>
                  <a:pt x="874205" y="1566577"/>
                </a:cubicBezTo>
                <a:lnTo>
                  <a:pt x="875062" y="1580293"/>
                </a:lnTo>
                <a:cubicBezTo>
                  <a:pt x="867156" y="1580769"/>
                  <a:pt x="859346" y="1581150"/>
                  <a:pt x="851440" y="1581531"/>
                </a:cubicBezTo>
                <a:close/>
                <a:moveTo>
                  <a:pt x="733330" y="1580293"/>
                </a:moveTo>
                <a:cubicBezTo>
                  <a:pt x="725424" y="1579817"/>
                  <a:pt x="717613" y="1579150"/>
                  <a:pt x="709708" y="1578483"/>
                </a:cubicBezTo>
                <a:lnTo>
                  <a:pt x="710851" y="1564862"/>
                </a:lnTo>
                <a:cubicBezTo>
                  <a:pt x="718566" y="1565529"/>
                  <a:pt x="726376" y="1566101"/>
                  <a:pt x="734092" y="1566577"/>
                </a:cubicBezTo>
                <a:lnTo>
                  <a:pt x="733235" y="1580293"/>
                </a:lnTo>
                <a:close/>
                <a:moveTo>
                  <a:pt x="898588" y="1578578"/>
                </a:moveTo>
                <a:lnTo>
                  <a:pt x="897446" y="1564958"/>
                </a:lnTo>
                <a:cubicBezTo>
                  <a:pt x="905161" y="1564291"/>
                  <a:pt x="912971" y="1563624"/>
                  <a:pt x="920687" y="1562862"/>
                </a:cubicBezTo>
                <a:lnTo>
                  <a:pt x="922020" y="1576483"/>
                </a:lnTo>
                <a:cubicBezTo>
                  <a:pt x="914210" y="1577245"/>
                  <a:pt x="906304" y="1578007"/>
                  <a:pt x="898493" y="1578578"/>
                </a:cubicBezTo>
                <a:close/>
                <a:moveTo>
                  <a:pt x="686276" y="1576197"/>
                </a:moveTo>
                <a:cubicBezTo>
                  <a:pt x="678466" y="1575340"/>
                  <a:pt x="670655" y="1574387"/>
                  <a:pt x="662749" y="1573339"/>
                </a:cubicBezTo>
                <a:lnTo>
                  <a:pt x="664559" y="1559719"/>
                </a:lnTo>
                <a:cubicBezTo>
                  <a:pt x="672274" y="1560767"/>
                  <a:pt x="679990" y="1561719"/>
                  <a:pt x="687705" y="1562576"/>
                </a:cubicBezTo>
                <a:lnTo>
                  <a:pt x="686181" y="1576197"/>
                </a:lnTo>
                <a:close/>
                <a:moveTo>
                  <a:pt x="945547" y="1573911"/>
                </a:moveTo>
                <a:lnTo>
                  <a:pt x="943928" y="1560290"/>
                </a:lnTo>
                <a:cubicBezTo>
                  <a:pt x="951643" y="1559338"/>
                  <a:pt x="959358" y="1558385"/>
                  <a:pt x="967073" y="1557338"/>
                </a:cubicBezTo>
                <a:lnTo>
                  <a:pt x="968978" y="1570958"/>
                </a:lnTo>
                <a:cubicBezTo>
                  <a:pt x="961168" y="1572006"/>
                  <a:pt x="953357" y="1573054"/>
                  <a:pt x="945547" y="1573911"/>
                </a:cubicBezTo>
                <a:close/>
                <a:moveTo>
                  <a:pt x="639318" y="1569815"/>
                </a:moveTo>
                <a:cubicBezTo>
                  <a:pt x="631508" y="1568577"/>
                  <a:pt x="623792" y="1567243"/>
                  <a:pt x="615982" y="1565815"/>
                </a:cubicBezTo>
                <a:lnTo>
                  <a:pt x="618459" y="1552385"/>
                </a:lnTo>
                <a:cubicBezTo>
                  <a:pt x="626078" y="1553813"/>
                  <a:pt x="633794" y="1555147"/>
                  <a:pt x="641413" y="1556385"/>
                </a:cubicBezTo>
                <a:lnTo>
                  <a:pt x="639223" y="1569910"/>
                </a:lnTo>
                <a:close/>
                <a:moveTo>
                  <a:pt x="992315" y="1567529"/>
                </a:moveTo>
                <a:lnTo>
                  <a:pt x="990219" y="1554004"/>
                </a:lnTo>
                <a:cubicBezTo>
                  <a:pt x="997934" y="1552861"/>
                  <a:pt x="1005649" y="1551527"/>
                  <a:pt x="1013269" y="1550289"/>
                </a:cubicBezTo>
                <a:lnTo>
                  <a:pt x="1015556" y="1563814"/>
                </a:lnTo>
                <a:cubicBezTo>
                  <a:pt x="1007841" y="1565148"/>
                  <a:pt x="1000030" y="1566386"/>
                  <a:pt x="992219" y="1567625"/>
                </a:cubicBezTo>
                <a:close/>
                <a:moveTo>
                  <a:pt x="592836" y="1561148"/>
                </a:moveTo>
                <a:cubicBezTo>
                  <a:pt x="585121" y="1559528"/>
                  <a:pt x="577406" y="1557814"/>
                  <a:pt x="569785" y="1555909"/>
                </a:cubicBezTo>
                <a:lnTo>
                  <a:pt x="572929" y="1542574"/>
                </a:lnTo>
                <a:cubicBezTo>
                  <a:pt x="580454" y="1544384"/>
                  <a:pt x="588074" y="1546098"/>
                  <a:pt x="595694" y="1547717"/>
                </a:cubicBezTo>
                <a:lnTo>
                  <a:pt x="592836" y="1561148"/>
                </a:lnTo>
                <a:close/>
                <a:moveTo>
                  <a:pt x="1038892" y="1559528"/>
                </a:moveTo>
                <a:lnTo>
                  <a:pt x="1036320" y="1546098"/>
                </a:lnTo>
                <a:cubicBezTo>
                  <a:pt x="1043940" y="1544669"/>
                  <a:pt x="1051655" y="1543145"/>
                  <a:pt x="1059275" y="1541621"/>
                </a:cubicBezTo>
                <a:lnTo>
                  <a:pt x="1062038" y="1555052"/>
                </a:lnTo>
                <a:cubicBezTo>
                  <a:pt x="1054323" y="1556671"/>
                  <a:pt x="1046607" y="1558195"/>
                  <a:pt x="1038892" y="1559624"/>
                </a:cubicBezTo>
                <a:close/>
                <a:moveTo>
                  <a:pt x="546830" y="1550194"/>
                </a:moveTo>
                <a:cubicBezTo>
                  <a:pt x="539210" y="1548193"/>
                  <a:pt x="531591" y="1546003"/>
                  <a:pt x="524065" y="1543812"/>
                </a:cubicBezTo>
                <a:lnTo>
                  <a:pt x="527971" y="1530668"/>
                </a:lnTo>
                <a:cubicBezTo>
                  <a:pt x="535400" y="1532858"/>
                  <a:pt x="542925" y="1534954"/>
                  <a:pt x="550450" y="1536954"/>
                </a:cubicBezTo>
                <a:lnTo>
                  <a:pt x="546926" y="1550194"/>
                </a:lnTo>
                <a:close/>
                <a:moveTo>
                  <a:pt x="1085088" y="1550099"/>
                </a:moveTo>
                <a:lnTo>
                  <a:pt x="1082135" y="1536764"/>
                </a:lnTo>
                <a:cubicBezTo>
                  <a:pt x="1089755" y="1535049"/>
                  <a:pt x="1097375" y="1533335"/>
                  <a:pt x="1104900" y="1531525"/>
                </a:cubicBezTo>
                <a:lnTo>
                  <a:pt x="1108043" y="1544860"/>
                </a:lnTo>
                <a:cubicBezTo>
                  <a:pt x="1100423" y="1546670"/>
                  <a:pt x="1092708" y="1548384"/>
                  <a:pt x="1085088" y="1550099"/>
                </a:cubicBezTo>
                <a:close/>
                <a:moveTo>
                  <a:pt x="1130999" y="1539240"/>
                </a:moveTo>
                <a:lnTo>
                  <a:pt x="1127665" y="1526000"/>
                </a:lnTo>
                <a:cubicBezTo>
                  <a:pt x="1135190" y="1524095"/>
                  <a:pt x="1142810" y="1522095"/>
                  <a:pt x="1150334" y="1520095"/>
                </a:cubicBezTo>
                <a:lnTo>
                  <a:pt x="1153858" y="1533335"/>
                </a:lnTo>
                <a:cubicBezTo>
                  <a:pt x="1146239" y="1535335"/>
                  <a:pt x="1138619" y="1537335"/>
                  <a:pt x="1130999" y="1539240"/>
                </a:cubicBezTo>
                <a:close/>
                <a:moveTo>
                  <a:pt x="501396" y="1536859"/>
                </a:moveTo>
                <a:cubicBezTo>
                  <a:pt x="493871" y="1534478"/>
                  <a:pt x="486442" y="1531906"/>
                  <a:pt x="478917" y="1529334"/>
                </a:cubicBezTo>
                <a:lnTo>
                  <a:pt x="483489" y="1516380"/>
                </a:lnTo>
                <a:cubicBezTo>
                  <a:pt x="490823" y="1518952"/>
                  <a:pt x="498158" y="1521428"/>
                  <a:pt x="505587" y="1523810"/>
                </a:cubicBezTo>
                <a:lnTo>
                  <a:pt x="501396" y="1536859"/>
                </a:lnTo>
                <a:close/>
                <a:moveTo>
                  <a:pt x="1176528" y="1527048"/>
                </a:moveTo>
                <a:lnTo>
                  <a:pt x="1172813" y="1513904"/>
                </a:lnTo>
                <a:cubicBezTo>
                  <a:pt x="1180338" y="1511808"/>
                  <a:pt x="1187767" y="1509617"/>
                  <a:pt x="1195293" y="1507331"/>
                </a:cubicBezTo>
                <a:lnTo>
                  <a:pt x="1199198" y="1520476"/>
                </a:lnTo>
                <a:cubicBezTo>
                  <a:pt x="1191673" y="1522762"/>
                  <a:pt x="1184148" y="1524953"/>
                  <a:pt x="1176528" y="1527048"/>
                </a:cubicBezTo>
                <a:close/>
                <a:moveTo>
                  <a:pt x="456724" y="1521143"/>
                </a:moveTo>
                <a:cubicBezTo>
                  <a:pt x="449390" y="1518285"/>
                  <a:pt x="442055" y="1515428"/>
                  <a:pt x="434721" y="1512380"/>
                </a:cubicBezTo>
                <a:lnTo>
                  <a:pt x="439960" y="1499711"/>
                </a:lnTo>
                <a:cubicBezTo>
                  <a:pt x="447104" y="1502664"/>
                  <a:pt x="454342" y="1505522"/>
                  <a:pt x="461581" y="1508284"/>
                </a:cubicBezTo>
                <a:lnTo>
                  <a:pt x="456724" y="1521047"/>
                </a:lnTo>
                <a:close/>
                <a:moveTo>
                  <a:pt x="1221772" y="1513523"/>
                </a:moveTo>
                <a:lnTo>
                  <a:pt x="1217676" y="1500473"/>
                </a:lnTo>
                <a:cubicBezTo>
                  <a:pt x="1225106" y="1498187"/>
                  <a:pt x="1232535" y="1495806"/>
                  <a:pt x="1239965" y="1493330"/>
                </a:cubicBezTo>
                <a:lnTo>
                  <a:pt x="1244251" y="1506379"/>
                </a:lnTo>
                <a:cubicBezTo>
                  <a:pt x="1236726" y="1508855"/>
                  <a:pt x="1229297" y="1511237"/>
                  <a:pt x="1221772" y="1513618"/>
                </a:cubicBezTo>
                <a:close/>
                <a:moveTo>
                  <a:pt x="413004" y="1503045"/>
                </a:moveTo>
                <a:cubicBezTo>
                  <a:pt x="405765" y="1499807"/>
                  <a:pt x="398621" y="1496473"/>
                  <a:pt x="391573" y="1493044"/>
                </a:cubicBezTo>
                <a:lnTo>
                  <a:pt x="397478" y="1480661"/>
                </a:lnTo>
                <a:cubicBezTo>
                  <a:pt x="404431" y="1483995"/>
                  <a:pt x="411480" y="1487329"/>
                  <a:pt x="418624" y="1490472"/>
                </a:cubicBezTo>
                <a:lnTo>
                  <a:pt x="413004" y="1502950"/>
                </a:lnTo>
                <a:close/>
                <a:moveTo>
                  <a:pt x="1266539" y="1498759"/>
                </a:moveTo>
                <a:lnTo>
                  <a:pt x="1262063" y="1485805"/>
                </a:lnTo>
                <a:cubicBezTo>
                  <a:pt x="1269397" y="1483233"/>
                  <a:pt x="1276731" y="1480661"/>
                  <a:pt x="1284066" y="1477994"/>
                </a:cubicBezTo>
                <a:lnTo>
                  <a:pt x="1288733" y="1490853"/>
                </a:lnTo>
                <a:cubicBezTo>
                  <a:pt x="1281303" y="1493520"/>
                  <a:pt x="1273969" y="1496187"/>
                  <a:pt x="1266539" y="1498759"/>
                </a:cubicBezTo>
                <a:close/>
                <a:moveTo>
                  <a:pt x="1310831" y="1482566"/>
                </a:moveTo>
                <a:lnTo>
                  <a:pt x="1305878" y="1469803"/>
                </a:lnTo>
                <a:cubicBezTo>
                  <a:pt x="1313117" y="1467041"/>
                  <a:pt x="1320356" y="1464088"/>
                  <a:pt x="1327594" y="1461135"/>
                </a:cubicBezTo>
                <a:lnTo>
                  <a:pt x="1332738" y="1473803"/>
                </a:lnTo>
                <a:cubicBezTo>
                  <a:pt x="1325404" y="1476756"/>
                  <a:pt x="1318165" y="1479709"/>
                  <a:pt x="1310831" y="1482566"/>
                </a:cubicBezTo>
                <a:close/>
                <a:moveTo>
                  <a:pt x="370332" y="1482471"/>
                </a:moveTo>
                <a:cubicBezTo>
                  <a:pt x="363283" y="1478852"/>
                  <a:pt x="356330" y="1475137"/>
                  <a:pt x="349473" y="1471232"/>
                </a:cubicBezTo>
                <a:lnTo>
                  <a:pt x="356140" y="1459230"/>
                </a:lnTo>
                <a:cubicBezTo>
                  <a:pt x="362903" y="1463040"/>
                  <a:pt x="369760" y="1466660"/>
                  <a:pt x="376619" y="1470279"/>
                </a:cubicBezTo>
                <a:lnTo>
                  <a:pt x="370332" y="1482471"/>
                </a:lnTo>
                <a:close/>
                <a:moveTo>
                  <a:pt x="1354550" y="1464659"/>
                </a:moveTo>
                <a:lnTo>
                  <a:pt x="1349121" y="1452086"/>
                </a:lnTo>
                <a:cubicBezTo>
                  <a:pt x="1356265" y="1449038"/>
                  <a:pt x="1363408" y="1445800"/>
                  <a:pt x="1370457" y="1442561"/>
                </a:cubicBezTo>
                <a:lnTo>
                  <a:pt x="1376172" y="1455039"/>
                </a:lnTo>
                <a:cubicBezTo>
                  <a:pt x="1369028" y="1458278"/>
                  <a:pt x="1361789" y="1461516"/>
                  <a:pt x="1354550" y="1464659"/>
                </a:cubicBezTo>
                <a:close/>
                <a:moveTo>
                  <a:pt x="328994" y="1459516"/>
                </a:moveTo>
                <a:cubicBezTo>
                  <a:pt x="322231" y="1455515"/>
                  <a:pt x="315468" y="1451324"/>
                  <a:pt x="308801" y="1447038"/>
                </a:cubicBezTo>
                <a:lnTo>
                  <a:pt x="316135" y="1435513"/>
                </a:lnTo>
                <a:cubicBezTo>
                  <a:pt x="322707" y="1439704"/>
                  <a:pt x="329279" y="1443800"/>
                  <a:pt x="335947" y="1447705"/>
                </a:cubicBezTo>
                <a:lnTo>
                  <a:pt x="328898" y="1459516"/>
                </a:lnTo>
                <a:close/>
                <a:moveTo>
                  <a:pt x="1397603" y="1445038"/>
                </a:moveTo>
                <a:lnTo>
                  <a:pt x="1391603" y="1432751"/>
                </a:lnTo>
                <a:cubicBezTo>
                  <a:pt x="1398651" y="1429322"/>
                  <a:pt x="1405604" y="1425893"/>
                  <a:pt x="1412462" y="1422368"/>
                </a:cubicBezTo>
                <a:lnTo>
                  <a:pt x="1418749" y="1434560"/>
                </a:lnTo>
                <a:cubicBezTo>
                  <a:pt x="1411700" y="1438180"/>
                  <a:pt x="1404652" y="1441704"/>
                  <a:pt x="1397603" y="1445133"/>
                </a:cubicBezTo>
                <a:close/>
                <a:moveTo>
                  <a:pt x="289084" y="1433989"/>
                </a:moveTo>
                <a:cubicBezTo>
                  <a:pt x="282607" y="1429512"/>
                  <a:pt x="276130" y="1424940"/>
                  <a:pt x="269748" y="1420273"/>
                </a:cubicBezTo>
                <a:lnTo>
                  <a:pt x="277844" y="1409224"/>
                </a:lnTo>
                <a:cubicBezTo>
                  <a:pt x="284131" y="1413796"/>
                  <a:pt x="290417" y="1418273"/>
                  <a:pt x="296799" y="1422654"/>
                </a:cubicBezTo>
                <a:lnTo>
                  <a:pt x="289084" y="1433989"/>
                </a:lnTo>
                <a:close/>
                <a:moveTo>
                  <a:pt x="1439704" y="1423416"/>
                </a:moveTo>
                <a:lnTo>
                  <a:pt x="1433131" y="1411414"/>
                </a:lnTo>
                <a:cubicBezTo>
                  <a:pt x="1439990" y="1407700"/>
                  <a:pt x="1446752" y="1403890"/>
                  <a:pt x="1453515" y="1399985"/>
                </a:cubicBezTo>
                <a:lnTo>
                  <a:pt x="1460373" y="1411891"/>
                </a:lnTo>
                <a:cubicBezTo>
                  <a:pt x="1453515" y="1415796"/>
                  <a:pt x="1446657" y="1419701"/>
                  <a:pt x="1439704" y="1423511"/>
                </a:cubicBezTo>
                <a:close/>
                <a:moveTo>
                  <a:pt x="250793" y="1405985"/>
                </a:moveTo>
                <a:cubicBezTo>
                  <a:pt x="244602" y="1401128"/>
                  <a:pt x="238411" y="1396175"/>
                  <a:pt x="232410" y="1391031"/>
                </a:cubicBezTo>
                <a:lnTo>
                  <a:pt x="241173" y="1380554"/>
                </a:lnTo>
                <a:cubicBezTo>
                  <a:pt x="247079" y="1385507"/>
                  <a:pt x="253174" y="1390460"/>
                  <a:pt x="259271" y="1395222"/>
                </a:cubicBezTo>
                <a:lnTo>
                  <a:pt x="250793" y="1405985"/>
                </a:lnTo>
                <a:close/>
                <a:moveTo>
                  <a:pt x="1480661" y="1399699"/>
                </a:moveTo>
                <a:lnTo>
                  <a:pt x="1473517" y="1388078"/>
                </a:lnTo>
                <a:cubicBezTo>
                  <a:pt x="1480185" y="1383983"/>
                  <a:pt x="1486757" y="1379792"/>
                  <a:pt x="1493234" y="1375601"/>
                </a:cubicBezTo>
                <a:lnTo>
                  <a:pt x="1500759" y="1387031"/>
                </a:lnTo>
                <a:cubicBezTo>
                  <a:pt x="1494187" y="1391317"/>
                  <a:pt x="1487519" y="1395603"/>
                  <a:pt x="1480756" y="1399699"/>
                </a:cubicBezTo>
                <a:close/>
                <a:moveTo>
                  <a:pt x="214408" y="1375505"/>
                </a:moveTo>
                <a:cubicBezTo>
                  <a:pt x="211455" y="1372838"/>
                  <a:pt x="208597" y="1370267"/>
                  <a:pt x="205740" y="1367600"/>
                </a:cubicBezTo>
                <a:cubicBezTo>
                  <a:pt x="202787" y="1364933"/>
                  <a:pt x="199930" y="1362170"/>
                  <a:pt x="197073" y="1359408"/>
                </a:cubicBezTo>
                <a:lnTo>
                  <a:pt x="206598" y="1349502"/>
                </a:lnTo>
                <a:cubicBezTo>
                  <a:pt x="209360" y="1352169"/>
                  <a:pt x="212217" y="1354836"/>
                  <a:pt x="215074" y="1357503"/>
                </a:cubicBezTo>
                <a:cubicBezTo>
                  <a:pt x="217932" y="1360170"/>
                  <a:pt x="220790" y="1362742"/>
                  <a:pt x="223647" y="1365314"/>
                </a:cubicBezTo>
                <a:lnTo>
                  <a:pt x="214503" y="1375505"/>
                </a:lnTo>
                <a:close/>
                <a:moveTo>
                  <a:pt x="1520285" y="1373696"/>
                </a:moveTo>
                <a:lnTo>
                  <a:pt x="1512475" y="1362456"/>
                </a:lnTo>
                <a:cubicBezTo>
                  <a:pt x="1518856" y="1357979"/>
                  <a:pt x="1525143" y="1353503"/>
                  <a:pt x="1531334" y="1348835"/>
                </a:cubicBezTo>
                <a:lnTo>
                  <a:pt x="1539526" y="1359789"/>
                </a:lnTo>
                <a:cubicBezTo>
                  <a:pt x="1533239" y="1364552"/>
                  <a:pt x="1526762" y="1369124"/>
                  <a:pt x="1520285" y="1373696"/>
                </a:cubicBezTo>
                <a:close/>
                <a:moveTo>
                  <a:pt x="1558290" y="1345311"/>
                </a:moveTo>
                <a:lnTo>
                  <a:pt x="1549717" y="1334643"/>
                </a:lnTo>
                <a:cubicBezTo>
                  <a:pt x="1555814" y="1329785"/>
                  <a:pt x="1561719" y="1324832"/>
                  <a:pt x="1567624" y="1319784"/>
                </a:cubicBezTo>
                <a:lnTo>
                  <a:pt x="1576578" y="1330166"/>
                </a:lnTo>
                <a:cubicBezTo>
                  <a:pt x="1570577" y="1335310"/>
                  <a:pt x="1564482" y="1340358"/>
                  <a:pt x="1558290" y="1345311"/>
                </a:cubicBezTo>
                <a:close/>
                <a:moveTo>
                  <a:pt x="180213" y="1342549"/>
                </a:moveTo>
                <a:cubicBezTo>
                  <a:pt x="174688" y="1336834"/>
                  <a:pt x="169354" y="1331119"/>
                  <a:pt x="164021" y="1325213"/>
                </a:cubicBezTo>
                <a:lnTo>
                  <a:pt x="174212" y="1316069"/>
                </a:lnTo>
                <a:cubicBezTo>
                  <a:pt x="179356" y="1321784"/>
                  <a:pt x="184690" y="1327499"/>
                  <a:pt x="190024" y="1333024"/>
                </a:cubicBezTo>
                <a:lnTo>
                  <a:pt x="180213" y="1342549"/>
                </a:lnTo>
                <a:close/>
                <a:moveTo>
                  <a:pt x="1594294" y="1314355"/>
                </a:moveTo>
                <a:lnTo>
                  <a:pt x="1584960" y="1304258"/>
                </a:lnTo>
                <a:cubicBezTo>
                  <a:pt x="1590675" y="1299020"/>
                  <a:pt x="1596199" y="1293590"/>
                  <a:pt x="1601724" y="1288161"/>
                </a:cubicBezTo>
                <a:lnTo>
                  <a:pt x="1611440" y="1297877"/>
                </a:lnTo>
                <a:cubicBezTo>
                  <a:pt x="1605820" y="1303496"/>
                  <a:pt x="1600105" y="1308926"/>
                  <a:pt x="1594294" y="1314355"/>
                </a:cubicBezTo>
                <a:close/>
                <a:moveTo>
                  <a:pt x="148495" y="1307306"/>
                </a:moveTo>
                <a:cubicBezTo>
                  <a:pt x="143447" y="1301210"/>
                  <a:pt x="138398" y="1295114"/>
                  <a:pt x="133540" y="1288828"/>
                </a:cubicBezTo>
                <a:lnTo>
                  <a:pt x="144304" y="1280446"/>
                </a:lnTo>
                <a:cubicBezTo>
                  <a:pt x="149066" y="1286542"/>
                  <a:pt x="153924" y="1292543"/>
                  <a:pt x="158877" y="1298543"/>
                </a:cubicBezTo>
                <a:lnTo>
                  <a:pt x="148399" y="1307306"/>
                </a:lnTo>
                <a:close/>
                <a:moveTo>
                  <a:pt x="1627918" y="1280827"/>
                </a:moveTo>
                <a:lnTo>
                  <a:pt x="1617821" y="1271492"/>
                </a:lnTo>
                <a:cubicBezTo>
                  <a:pt x="1623060" y="1265777"/>
                  <a:pt x="1628204" y="1260062"/>
                  <a:pt x="1633252" y="1254157"/>
                </a:cubicBezTo>
                <a:lnTo>
                  <a:pt x="1643634" y="1263015"/>
                </a:lnTo>
                <a:cubicBezTo>
                  <a:pt x="1638490" y="1269016"/>
                  <a:pt x="1633252" y="1274921"/>
                  <a:pt x="1627823" y="1280732"/>
                </a:cubicBezTo>
                <a:close/>
                <a:moveTo>
                  <a:pt x="119348" y="1269873"/>
                </a:moveTo>
                <a:cubicBezTo>
                  <a:pt x="114681" y="1263491"/>
                  <a:pt x="110204" y="1257014"/>
                  <a:pt x="105823" y="1250442"/>
                </a:cubicBezTo>
                <a:lnTo>
                  <a:pt x="117158" y="1242822"/>
                </a:lnTo>
                <a:cubicBezTo>
                  <a:pt x="121444" y="1249299"/>
                  <a:pt x="125921" y="1255585"/>
                  <a:pt x="130398" y="1261872"/>
                </a:cubicBezTo>
                <a:lnTo>
                  <a:pt x="119253" y="1269873"/>
                </a:lnTo>
                <a:close/>
                <a:moveTo>
                  <a:pt x="1658683" y="1244632"/>
                </a:moveTo>
                <a:lnTo>
                  <a:pt x="1647920" y="1236155"/>
                </a:lnTo>
                <a:cubicBezTo>
                  <a:pt x="1652683" y="1230059"/>
                  <a:pt x="1657255" y="1223867"/>
                  <a:pt x="1661827" y="1217581"/>
                </a:cubicBezTo>
                <a:lnTo>
                  <a:pt x="1672971" y="1225487"/>
                </a:lnTo>
                <a:cubicBezTo>
                  <a:pt x="1668399" y="1231964"/>
                  <a:pt x="1663637" y="1238250"/>
                  <a:pt x="1658779" y="1244537"/>
                </a:cubicBezTo>
                <a:close/>
                <a:moveTo>
                  <a:pt x="92964" y="1230439"/>
                </a:moveTo>
                <a:cubicBezTo>
                  <a:pt x="88773" y="1223677"/>
                  <a:pt x="84772" y="1216914"/>
                  <a:pt x="80867" y="1210056"/>
                </a:cubicBezTo>
                <a:lnTo>
                  <a:pt x="92774" y="1203293"/>
                </a:lnTo>
                <a:cubicBezTo>
                  <a:pt x="96583" y="1210056"/>
                  <a:pt x="100584" y="1216724"/>
                  <a:pt x="104680" y="1223296"/>
                </a:cubicBezTo>
                <a:lnTo>
                  <a:pt x="93059" y="1230535"/>
                </a:lnTo>
                <a:close/>
                <a:moveTo>
                  <a:pt x="1686306" y="1205960"/>
                </a:moveTo>
                <a:lnTo>
                  <a:pt x="1674781" y="1198531"/>
                </a:lnTo>
                <a:cubicBezTo>
                  <a:pt x="1677257" y="1194721"/>
                  <a:pt x="1679639" y="1190911"/>
                  <a:pt x="1682020" y="1187006"/>
                </a:cubicBezTo>
                <a:cubicBezTo>
                  <a:pt x="1683734" y="1184243"/>
                  <a:pt x="1685354" y="1181481"/>
                  <a:pt x="1686973" y="1178814"/>
                </a:cubicBezTo>
                <a:lnTo>
                  <a:pt x="1698784" y="1185767"/>
                </a:lnTo>
                <a:cubicBezTo>
                  <a:pt x="1697165" y="1188625"/>
                  <a:pt x="1695450" y="1191387"/>
                  <a:pt x="1693735" y="1194245"/>
                </a:cubicBezTo>
                <a:cubicBezTo>
                  <a:pt x="1691354" y="1198245"/>
                  <a:pt x="1688783" y="1202150"/>
                  <a:pt x="1686306" y="1206056"/>
                </a:cubicBezTo>
                <a:close/>
                <a:moveTo>
                  <a:pt x="69437" y="1189196"/>
                </a:moveTo>
                <a:cubicBezTo>
                  <a:pt x="65722" y="1182148"/>
                  <a:pt x="62198" y="1175099"/>
                  <a:pt x="58865" y="1167956"/>
                </a:cubicBezTo>
                <a:lnTo>
                  <a:pt x="71247" y="1162050"/>
                </a:lnTo>
                <a:cubicBezTo>
                  <a:pt x="74581" y="1169003"/>
                  <a:pt x="78010" y="1175957"/>
                  <a:pt x="81629" y="1182814"/>
                </a:cubicBezTo>
                <a:lnTo>
                  <a:pt x="69533" y="1189196"/>
                </a:lnTo>
                <a:close/>
                <a:moveTo>
                  <a:pt x="1710404" y="1164908"/>
                </a:moveTo>
                <a:lnTo>
                  <a:pt x="1698308" y="1158526"/>
                </a:lnTo>
                <a:cubicBezTo>
                  <a:pt x="1701927" y="1151668"/>
                  <a:pt x="1705356" y="1144714"/>
                  <a:pt x="1708594" y="1137761"/>
                </a:cubicBezTo>
                <a:lnTo>
                  <a:pt x="1720977" y="1143572"/>
                </a:lnTo>
                <a:cubicBezTo>
                  <a:pt x="1717643" y="1150715"/>
                  <a:pt x="1714119" y="1157859"/>
                  <a:pt x="1710404" y="1164908"/>
                </a:cubicBezTo>
                <a:close/>
                <a:moveTo>
                  <a:pt x="48958" y="1146429"/>
                </a:moveTo>
                <a:cubicBezTo>
                  <a:pt x="45816" y="1139190"/>
                  <a:pt x="42767" y="1131856"/>
                  <a:pt x="39910" y="1124426"/>
                </a:cubicBezTo>
                <a:lnTo>
                  <a:pt x="52673" y="1119473"/>
                </a:lnTo>
                <a:cubicBezTo>
                  <a:pt x="55435" y="1126712"/>
                  <a:pt x="58388" y="1133856"/>
                  <a:pt x="61436" y="1141000"/>
                </a:cubicBezTo>
                <a:lnTo>
                  <a:pt x="48863" y="1146429"/>
                </a:lnTo>
                <a:close/>
                <a:moveTo>
                  <a:pt x="1730598" y="1121855"/>
                </a:moveTo>
                <a:lnTo>
                  <a:pt x="1717929" y="1116616"/>
                </a:lnTo>
                <a:cubicBezTo>
                  <a:pt x="1720882" y="1109472"/>
                  <a:pt x="1723739" y="1102233"/>
                  <a:pt x="1726407" y="1094994"/>
                </a:cubicBezTo>
                <a:lnTo>
                  <a:pt x="1739265" y="1099757"/>
                </a:lnTo>
                <a:cubicBezTo>
                  <a:pt x="1736503" y="1107186"/>
                  <a:pt x="1733645" y="1114616"/>
                  <a:pt x="1730598" y="1121950"/>
                </a:cubicBezTo>
                <a:close/>
                <a:moveTo>
                  <a:pt x="31813" y="1102138"/>
                </a:moveTo>
                <a:cubicBezTo>
                  <a:pt x="29242" y="1094613"/>
                  <a:pt x="26765" y="1087088"/>
                  <a:pt x="24479" y="1079564"/>
                </a:cubicBezTo>
                <a:lnTo>
                  <a:pt x="37624" y="1075563"/>
                </a:lnTo>
                <a:cubicBezTo>
                  <a:pt x="39814" y="1082993"/>
                  <a:pt x="42196" y="1090327"/>
                  <a:pt x="44767" y="1097661"/>
                </a:cubicBezTo>
                <a:lnTo>
                  <a:pt x="31813" y="1102138"/>
                </a:lnTo>
                <a:close/>
                <a:moveTo>
                  <a:pt x="1746980" y="1077278"/>
                </a:moveTo>
                <a:lnTo>
                  <a:pt x="1733931" y="1073087"/>
                </a:lnTo>
                <a:cubicBezTo>
                  <a:pt x="1736312" y="1065752"/>
                  <a:pt x="1738503" y="1058323"/>
                  <a:pt x="1740503" y="1050893"/>
                </a:cubicBezTo>
                <a:lnTo>
                  <a:pt x="1753743" y="1054513"/>
                </a:lnTo>
                <a:cubicBezTo>
                  <a:pt x="1751648" y="1062133"/>
                  <a:pt x="1749362" y="1069753"/>
                  <a:pt x="1746980" y="1077278"/>
                </a:cubicBezTo>
                <a:close/>
                <a:moveTo>
                  <a:pt x="18097" y="1056608"/>
                </a:moveTo>
                <a:cubicBezTo>
                  <a:pt x="16097" y="1048893"/>
                  <a:pt x="14288" y="1041273"/>
                  <a:pt x="12573" y="1033463"/>
                </a:cubicBezTo>
                <a:lnTo>
                  <a:pt x="26003" y="1030605"/>
                </a:lnTo>
                <a:cubicBezTo>
                  <a:pt x="27622" y="1038130"/>
                  <a:pt x="29432" y="1045655"/>
                  <a:pt x="31337" y="1053179"/>
                </a:cubicBezTo>
                <a:lnTo>
                  <a:pt x="18097" y="1056608"/>
                </a:lnTo>
                <a:close/>
                <a:moveTo>
                  <a:pt x="1759553" y="1031462"/>
                </a:moveTo>
                <a:lnTo>
                  <a:pt x="1746218" y="1028319"/>
                </a:lnTo>
                <a:cubicBezTo>
                  <a:pt x="1747933" y="1020794"/>
                  <a:pt x="1749552" y="1013174"/>
                  <a:pt x="1750981" y="1005650"/>
                </a:cubicBezTo>
                <a:lnTo>
                  <a:pt x="1764411" y="1008221"/>
                </a:lnTo>
                <a:cubicBezTo>
                  <a:pt x="1762887" y="1016032"/>
                  <a:pt x="1761268" y="1023747"/>
                  <a:pt x="1759458" y="1031462"/>
                </a:cubicBezTo>
                <a:close/>
                <a:moveTo>
                  <a:pt x="8096" y="1010222"/>
                </a:moveTo>
                <a:cubicBezTo>
                  <a:pt x="6763" y="1002411"/>
                  <a:pt x="5525" y="994601"/>
                  <a:pt x="4572" y="986695"/>
                </a:cubicBezTo>
                <a:lnTo>
                  <a:pt x="18193" y="984885"/>
                </a:lnTo>
                <a:cubicBezTo>
                  <a:pt x="19145" y="992600"/>
                  <a:pt x="20384" y="1000220"/>
                  <a:pt x="21622" y="1007840"/>
                </a:cubicBezTo>
                <a:lnTo>
                  <a:pt x="8096" y="1010126"/>
                </a:lnTo>
                <a:close/>
                <a:moveTo>
                  <a:pt x="1768412" y="984790"/>
                </a:moveTo>
                <a:lnTo>
                  <a:pt x="1754886" y="982694"/>
                </a:lnTo>
                <a:cubicBezTo>
                  <a:pt x="1756029" y="975074"/>
                  <a:pt x="1757077" y="967359"/>
                  <a:pt x="1757934" y="959644"/>
                </a:cubicBezTo>
                <a:lnTo>
                  <a:pt x="1771555" y="961263"/>
                </a:lnTo>
                <a:cubicBezTo>
                  <a:pt x="1770602" y="969169"/>
                  <a:pt x="1769555" y="976979"/>
                  <a:pt x="1768412" y="984790"/>
                </a:cubicBezTo>
                <a:close/>
                <a:moveTo>
                  <a:pt x="2000" y="963073"/>
                </a:moveTo>
                <a:cubicBezTo>
                  <a:pt x="1334" y="955167"/>
                  <a:pt x="762" y="947261"/>
                  <a:pt x="476" y="939355"/>
                </a:cubicBezTo>
                <a:lnTo>
                  <a:pt x="14192" y="938784"/>
                </a:lnTo>
                <a:cubicBezTo>
                  <a:pt x="14478" y="946499"/>
                  <a:pt x="15050" y="954214"/>
                  <a:pt x="15716" y="961930"/>
                </a:cubicBezTo>
                <a:lnTo>
                  <a:pt x="2096" y="963073"/>
                </a:lnTo>
                <a:close/>
                <a:moveTo>
                  <a:pt x="1773936" y="937641"/>
                </a:moveTo>
                <a:lnTo>
                  <a:pt x="1760316" y="936593"/>
                </a:lnTo>
                <a:cubicBezTo>
                  <a:pt x="1760887" y="928878"/>
                  <a:pt x="1761363" y="921163"/>
                  <a:pt x="1761744" y="913352"/>
                </a:cubicBezTo>
                <a:lnTo>
                  <a:pt x="1775460" y="914019"/>
                </a:lnTo>
                <a:cubicBezTo>
                  <a:pt x="1775079" y="921925"/>
                  <a:pt x="1774603" y="929830"/>
                  <a:pt x="1774032" y="937641"/>
                </a:cubicBezTo>
                <a:close/>
                <a:moveTo>
                  <a:pt x="13716" y="915543"/>
                </a:moveTo>
                <a:lnTo>
                  <a:pt x="0" y="915543"/>
                </a:lnTo>
                <a:cubicBezTo>
                  <a:pt x="0" y="907637"/>
                  <a:pt x="190" y="899636"/>
                  <a:pt x="571" y="891730"/>
                </a:cubicBezTo>
                <a:lnTo>
                  <a:pt x="14288" y="892397"/>
                </a:lnTo>
                <a:cubicBezTo>
                  <a:pt x="13906" y="900113"/>
                  <a:pt x="13716" y="907828"/>
                  <a:pt x="13716" y="915543"/>
                </a:cubicBezTo>
                <a:close/>
                <a:moveTo>
                  <a:pt x="1776031" y="890302"/>
                </a:moveTo>
                <a:lnTo>
                  <a:pt x="1762315" y="890111"/>
                </a:lnTo>
                <a:cubicBezTo>
                  <a:pt x="1762315" y="887254"/>
                  <a:pt x="1762315" y="884396"/>
                  <a:pt x="1762315" y="881539"/>
                </a:cubicBezTo>
                <a:cubicBezTo>
                  <a:pt x="1762315" y="876586"/>
                  <a:pt x="1762315" y="871728"/>
                  <a:pt x="1762125" y="866775"/>
                </a:cubicBezTo>
                <a:lnTo>
                  <a:pt x="1775841" y="866489"/>
                </a:lnTo>
                <a:cubicBezTo>
                  <a:pt x="1775936" y="871538"/>
                  <a:pt x="1776031" y="876491"/>
                  <a:pt x="1776031" y="881539"/>
                </a:cubicBezTo>
                <a:cubicBezTo>
                  <a:pt x="1776031" y="884492"/>
                  <a:pt x="1776031" y="887349"/>
                  <a:pt x="1776031" y="890207"/>
                </a:cubicBezTo>
                <a:close/>
                <a:moveTo>
                  <a:pt x="15907" y="869347"/>
                </a:moveTo>
                <a:lnTo>
                  <a:pt x="2286" y="868013"/>
                </a:lnTo>
                <a:cubicBezTo>
                  <a:pt x="3048" y="860108"/>
                  <a:pt x="4001" y="852202"/>
                  <a:pt x="5144" y="844391"/>
                </a:cubicBezTo>
                <a:lnTo>
                  <a:pt x="18669" y="846392"/>
                </a:lnTo>
                <a:cubicBezTo>
                  <a:pt x="17526" y="854011"/>
                  <a:pt x="16669" y="861727"/>
                  <a:pt x="15907" y="869347"/>
                </a:cubicBezTo>
                <a:close/>
                <a:moveTo>
                  <a:pt x="1761363" y="843629"/>
                </a:moveTo>
                <a:cubicBezTo>
                  <a:pt x="1760982" y="835914"/>
                  <a:pt x="1760410" y="828104"/>
                  <a:pt x="1759839" y="820388"/>
                </a:cubicBezTo>
                <a:lnTo>
                  <a:pt x="1773460" y="819245"/>
                </a:lnTo>
                <a:cubicBezTo>
                  <a:pt x="1774126" y="827151"/>
                  <a:pt x="1774603" y="834961"/>
                  <a:pt x="1775079" y="842867"/>
                </a:cubicBezTo>
                <a:lnTo>
                  <a:pt x="1761363" y="843534"/>
                </a:lnTo>
                <a:close/>
                <a:moveTo>
                  <a:pt x="22479" y="823436"/>
                </a:moveTo>
                <a:lnTo>
                  <a:pt x="9049" y="820865"/>
                </a:lnTo>
                <a:cubicBezTo>
                  <a:pt x="10573" y="813054"/>
                  <a:pt x="12287" y="805339"/>
                  <a:pt x="14097" y="797624"/>
                </a:cubicBezTo>
                <a:lnTo>
                  <a:pt x="27432" y="800862"/>
                </a:lnTo>
                <a:cubicBezTo>
                  <a:pt x="25622" y="808387"/>
                  <a:pt x="24003" y="815911"/>
                  <a:pt x="22479" y="823532"/>
                </a:cubicBezTo>
                <a:close/>
                <a:moveTo>
                  <a:pt x="1757553" y="797243"/>
                </a:moveTo>
                <a:cubicBezTo>
                  <a:pt x="1756696" y="789527"/>
                  <a:pt x="1755743" y="781812"/>
                  <a:pt x="1754600" y="774097"/>
                </a:cubicBezTo>
                <a:lnTo>
                  <a:pt x="1768126" y="772192"/>
                </a:lnTo>
                <a:cubicBezTo>
                  <a:pt x="1769269" y="780002"/>
                  <a:pt x="1770221" y="787813"/>
                  <a:pt x="1771079" y="795719"/>
                </a:cubicBezTo>
                <a:lnTo>
                  <a:pt x="1757458" y="797243"/>
                </a:lnTo>
                <a:close/>
                <a:moveTo>
                  <a:pt x="33433" y="778478"/>
                </a:moveTo>
                <a:lnTo>
                  <a:pt x="20288" y="774668"/>
                </a:lnTo>
                <a:cubicBezTo>
                  <a:pt x="22479" y="767048"/>
                  <a:pt x="24860" y="759524"/>
                  <a:pt x="27432" y="751999"/>
                </a:cubicBezTo>
                <a:lnTo>
                  <a:pt x="40386" y="756476"/>
                </a:lnTo>
                <a:cubicBezTo>
                  <a:pt x="37910" y="763810"/>
                  <a:pt x="35528" y="771144"/>
                  <a:pt x="33433" y="778574"/>
                </a:cubicBezTo>
                <a:close/>
                <a:moveTo>
                  <a:pt x="1751076" y="751046"/>
                </a:moveTo>
                <a:cubicBezTo>
                  <a:pt x="1749742" y="743426"/>
                  <a:pt x="1748314" y="735711"/>
                  <a:pt x="1746885" y="728186"/>
                </a:cubicBezTo>
                <a:lnTo>
                  <a:pt x="1760316" y="725519"/>
                </a:lnTo>
                <a:cubicBezTo>
                  <a:pt x="1761839" y="733234"/>
                  <a:pt x="1763268" y="741045"/>
                  <a:pt x="1764601" y="748760"/>
                </a:cubicBezTo>
                <a:lnTo>
                  <a:pt x="1751076" y="751046"/>
                </a:lnTo>
                <a:close/>
                <a:moveTo>
                  <a:pt x="48387" y="734568"/>
                </a:moveTo>
                <a:lnTo>
                  <a:pt x="35623" y="729520"/>
                </a:lnTo>
                <a:cubicBezTo>
                  <a:pt x="38576" y="722186"/>
                  <a:pt x="41624" y="714851"/>
                  <a:pt x="44863" y="707612"/>
                </a:cubicBezTo>
                <a:lnTo>
                  <a:pt x="57340" y="713232"/>
                </a:lnTo>
                <a:cubicBezTo>
                  <a:pt x="54198" y="720281"/>
                  <a:pt x="51149" y="727424"/>
                  <a:pt x="48387" y="734568"/>
                </a:cubicBezTo>
                <a:close/>
                <a:moveTo>
                  <a:pt x="1741932" y="705422"/>
                </a:moveTo>
                <a:cubicBezTo>
                  <a:pt x="1740217" y="697802"/>
                  <a:pt x="1738408" y="690277"/>
                  <a:pt x="1736408" y="682752"/>
                </a:cubicBezTo>
                <a:lnTo>
                  <a:pt x="1749648" y="679323"/>
                </a:lnTo>
                <a:cubicBezTo>
                  <a:pt x="1751648" y="686943"/>
                  <a:pt x="1753457" y="694658"/>
                  <a:pt x="1755267" y="702374"/>
                </a:cubicBezTo>
                <a:lnTo>
                  <a:pt x="1741932" y="705422"/>
                </a:lnTo>
                <a:close/>
                <a:moveTo>
                  <a:pt x="67342" y="692277"/>
                </a:moveTo>
                <a:lnTo>
                  <a:pt x="55054" y="686086"/>
                </a:lnTo>
                <a:cubicBezTo>
                  <a:pt x="58579" y="679037"/>
                  <a:pt x="62389" y="671989"/>
                  <a:pt x="66199" y="665036"/>
                </a:cubicBezTo>
                <a:lnTo>
                  <a:pt x="78105" y="671703"/>
                </a:lnTo>
                <a:cubicBezTo>
                  <a:pt x="74295" y="678466"/>
                  <a:pt x="70676" y="685229"/>
                  <a:pt x="67247" y="692182"/>
                </a:cubicBezTo>
                <a:close/>
                <a:moveTo>
                  <a:pt x="1730407" y="660273"/>
                </a:moveTo>
                <a:cubicBezTo>
                  <a:pt x="1728311" y="652748"/>
                  <a:pt x="1726025" y="645319"/>
                  <a:pt x="1723739" y="637984"/>
                </a:cubicBezTo>
                <a:lnTo>
                  <a:pt x="1736789" y="633889"/>
                </a:lnTo>
                <a:cubicBezTo>
                  <a:pt x="1739170" y="641413"/>
                  <a:pt x="1741456" y="648938"/>
                  <a:pt x="1743551" y="656558"/>
                </a:cubicBezTo>
                <a:lnTo>
                  <a:pt x="1730407" y="660273"/>
                </a:lnTo>
                <a:close/>
                <a:moveTo>
                  <a:pt x="90011" y="651986"/>
                </a:moveTo>
                <a:lnTo>
                  <a:pt x="78391" y="644747"/>
                </a:lnTo>
                <a:cubicBezTo>
                  <a:pt x="82582" y="637984"/>
                  <a:pt x="86963" y="631412"/>
                  <a:pt x="91440" y="624840"/>
                </a:cubicBezTo>
                <a:lnTo>
                  <a:pt x="102679" y="632651"/>
                </a:lnTo>
                <a:cubicBezTo>
                  <a:pt x="98298" y="639032"/>
                  <a:pt x="94012" y="645414"/>
                  <a:pt x="89916" y="651986"/>
                </a:cubicBezTo>
                <a:close/>
                <a:moveTo>
                  <a:pt x="1716405" y="615791"/>
                </a:moveTo>
                <a:cubicBezTo>
                  <a:pt x="1713834" y="608457"/>
                  <a:pt x="1711262" y="601123"/>
                  <a:pt x="1708594" y="593884"/>
                </a:cubicBezTo>
                <a:lnTo>
                  <a:pt x="1721453" y="589121"/>
                </a:lnTo>
                <a:cubicBezTo>
                  <a:pt x="1724215" y="596456"/>
                  <a:pt x="1726883" y="603885"/>
                  <a:pt x="1729454" y="611410"/>
                </a:cubicBezTo>
                <a:lnTo>
                  <a:pt x="1716500" y="615886"/>
                </a:lnTo>
                <a:close/>
                <a:moveTo>
                  <a:pt x="116396" y="613886"/>
                </a:moveTo>
                <a:lnTo>
                  <a:pt x="105537" y="605600"/>
                </a:lnTo>
                <a:cubicBezTo>
                  <a:pt x="110395" y="599313"/>
                  <a:pt x="115348" y="593122"/>
                  <a:pt x="120396" y="587026"/>
                </a:cubicBezTo>
                <a:lnTo>
                  <a:pt x="130874" y="595884"/>
                </a:lnTo>
                <a:cubicBezTo>
                  <a:pt x="125921" y="601790"/>
                  <a:pt x="121063" y="607790"/>
                  <a:pt x="116396" y="613982"/>
                </a:cubicBezTo>
                <a:close/>
                <a:moveTo>
                  <a:pt x="146209" y="578453"/>
                </a:moveTo>
                <a:lnTo>
                  <a:pt x="136208" y="569119"/>
                </a:lnTo>
                <a:cubicBezTo>
                  <a:pt x="141637" y="563309"/>
                  <a:pt x="147161" y="557594"/>
                  <a:pt x="152876" y="552069"/>
                </a:cubicBezTo>
                <a:lnTo>
                  <a:pt x="162401" y="561880"/>
                </a:lnTo>
                <a:cubicBezTo>
                  <a:pt x="156877" y="567214"/>
                  <a:pt x="151447" y="572738"/>
                  <a:pt x="146209" y="578453"/>
                </a:cubicBezTo>
                <a:close/>
                <a:moveTo>
                  <a:pt x="1700308" y="571976"/>
                </a:moveTo>
                <a:cubicBezTo>
                  <a:pt x="1697546" y="564737"/>
                  <a:pt x="1694688" y="557403"/>
                  <a:pt x="1691831" y="550164"/>
                </a:cubicBezTo>
                <a:lnTo>
                  <a:pt x="1704594" y="545116"/>
                </a:lnTo>
                <a:cubicBezTo>
                  <a:pt x="1707451" y="552450"/>
                  <a:pt x="1710309" y="559784"/>
                  <a:pt x="1713071" y="567023"/>
                </a:cubicBezTo>
                <a:lnTo>
                  <a:pt x="1700308" y="571881"/>
                </a:lnTo>
                <a:close/>
                <a:moveTo>
                  <a:pt x="179260" y="546163"/>
                </a:moveTo>
                <a:lnTo>
                  <a:pt x="170212" y="535877"/>
                </a:lnTo>
                <a:cubicBezTo>
                  <a:pt x="176213" y="530638"/>
                  <a:pt x="182308" y="525494"/>
                  <a:pt x="188500" y="520636"/>
                </a:cubicBezTo>
                <a:lnTo>
                  <a:pt x="196977" y="531400"/>
                </a:lnTo>
                <a:cubicBezTo>
                  <a:pt x="190976" y="536162"/>
                  <a:pt x="184976" y="541115"/>
                  <a:pt x="179260" y="546259"/>
                </a:cubicBezTo>
                <a:close/>
                <a:moveTo>
                  <a:pt x="1683163" y="528352"/>
                </a:moveTo>
                <a:cubicBezTo>
                  <a:pt x="1680210" y="521113"/>
                  <a:pt x="1677257" y="513874"/>
                  <a:pt x="1674305" y="506730"/>
                </a:cubicBezTo>
                <a:lnTo>
                  <a:pt x="1686973" y="501491"/>
                </a:lnTo>
                <a:cubicBezTo>
                  <a:pt x="1690021" y="508730"/>
                  <a:pt x="1692974" y="515969"/>
                  <a:pt x="1695926" y="523304"/>
                </a:cubicBezTo>
                <a:lnTo>
                  <a:pt x="1683258" y="528447"/>
                </a:lnTo>
                <a:close/>
                <a:moveTo>
                  <a:pt x="215551" y="517493"/>
                </a:moveTo>
                <a:lnTo>
                  <a:pt x="207645" y="506349"/>
                </a:lnTo>
                <a:cubicBezTo>
                  <a:pt x="214122" y="501777"/>
                  <a:pt x="220790" y="497300"/>
                  <a:pt x="227457" y="493109"/>
                </a:cubicBezTo>
                <a:lnTo>
                  <a:pt x="234791" y="504730"/>
                </a:lnTo>
                <a:cubicBezTo>
                  <a:pt x="228314" y="508825"/>
                  <a:pt x="221837" y="513112"/>
                  <a:pt x="215551" y="517588"/>
                </a:cubicBezTo>
                <a:close/>
                <a:moveTo>
                  <a:pt x="254699" y="492919"/>
                </a:moveTo>
                <a:lnTo>
                  <a:pt x="248031" y="480917"/>
                </a:lnTo>
                <a:cubicBezTo>
                  <a:pt x="254984" y="477012"/>
                  <a:pt x="262128" y="473392"/>
                  <a:pt x="269272" y="469963"/>
                </a:cubicBezTo>
                <a:lnTo>
                  <a:pt x="275177" y="482251"/>
                </a:lnTo>
                <a:cubicBezTo>
                  <a:pt x="268319" y="485584"/>
                  <a:pt x="261366" y="489109"/>
                  <a:pt x="254699" y="492919"/>
                </a:cubicBezTo>
                <a:close/>
                <a:moveTo>
                  <a:pt x="1665160" y="485204"/>
                </a:moveTo>
                <a:cubicBezTo>
                  <a:pt x="1662113" y="478060"/>
                  <a:pt x="1658969" y="470916"/>
                  <a:pt x="1655826" y="463772"/>
                </a:cubicBezTo>
                <a:lnTo>
                  <a:pt x="1668304" y="458248"/>
                </a:lnTo>
                <a:cubicBezTo>
                  <a:pt x="1671447" y="465392"/>
                  <a:pt x="1674685" y="472631"/>
                  <a:pt x="1677733" y="479869"/>
                </a:cubicBezTo>
                <a:lnTo>
                  <a:pt x="1665160" y="485299"/>
                </a:lnTo>
                <a:close/>
                <a:moveTo>
                  <a:pt x="296228" y="472821"/>
                </a:moveTo>
                <a:lnTo>
                  <a:pt x="290989" y="460153"/>
                </a:lnTo>
                <a:cubicBezTo>
                  <a:pt x="298323" y="457105"/>
                  <a:pt x="305753" y="454247"/>
                  <a:pt x="313182" y="451580"/>
                </a:cubicBezTo>
                <a:lnTo>
                  <a:pt x="317754" y="464439"/>
                </a:lnTo>
                <a:cubicBezTo>
                  <a:pt x="310515" y="467011"/>
                  <a:pt x="303276" y="469773"/>
                  <a:pt x="296132" y="472726"/>
                </a:cubicBezTo>
                <a:close/>
                <a:moveTo>
                  <a:pt x="339852" y="457295"/>
                </a:moveTo>
                <a:lnTo>
                  <a:pt x="335851" y="444151"/>
                </a:lnTo>
                <a:cubicBezTo>
                  <a:pt x="343376" y="441865"/>
                  <a:pt x="350996" y="439674"/>
                  <a:pt x="358712" y="437674"/>
                </a:cubicBezTo>
                <a:lnTo>
                  <a:pt x="362236" y="450913"/>
                </a:lnTo>
                <a:cubicBezTo>
                  <a:pt x="354711" y="452914"/>
                  <a:pt x="347281" y="455009"/>
                  <a:pt x="339852" y="457295"/>
                </a:cubicBezTo>
                <a:close/>
                <a:moveTo>
                  <a:pt x="384810" y="445389"/>
                </a:moveTo>
                <a:lnTo>
                  <a:pt x="381762" y="432054"/>
                </a:lnTo>
                <a:cubicBezTo>
                  <a:pt x="389477" y="430244"/>
                  <a:pt x="397192" y="428625"/>
                  <a:pt x="404908" y="427101"/>
                </a:cubicBezTo>
                <a:lnTo>
                  <a:pt x="407575" y="440531"/>
                </a:lnTo>
                <a:cubicBezTo>
                  <a:pt x="399955" y="442055"/>
                  <a:pt x="392335" y="443675"/>
                  <a:pt x="384810" y="445389"/>
                </a:cubicBezTo>
                <a:close/>
                <a:moveTo>
                  <a:pt x="1646206" y="442436"/>
                </a:moveTo>
                <a:cubicBezTo>
                  <a:pt x="1642968" y="435388"/>
                  <a:pt x="1639633" y="428339"/>
                  <a:pt x="1636300" y="421291"/>
                </a:cubicBezTo>
                <a:lnTo>
                  <a:pt x="1648682" y="415385"/>
                </a:lnTo>
                <a:cubicBezTo>
                  <a:pt x="1652111" y="422434"/>
                  <a:pt x="1655445" y="429578"/>
                  <a:pt x="1658683" y="436721"/>
                </a:cubicBezTo>
                <a:lnTo>
                  <a:pt x="1646206" y="442436"/>
                </a:lnTo>
                <a:close/>
                <a:moveTo>
                  <a:pt x="430530" y="436150"/>
                </a:moveTo>
                <a:lnTo>
                  <a:pt x="428149" y="422624"/>
                </a:lnTo>
                <a:cubicBezTo>
                  <a:pt x="435864" y="421291"/>
                  <a:pt x="443674" y="419957"/>
                  <a:pt x="451390" y="418719"/>
                </a:cubicBezTo>
                <a:lnTo>
                  <a:pt x="453581" y="432244"/>
                </a:lnTo>
                <a:cubicBezTo>
                  <a:pt x="445866" y="433483"/>
                  <a:pt x="438150" y="434816"/>
                  <a:pt x="430530" y="436150"/>
                </a:cubicBezTo>
                <a:close/>
                <a:moveTo>
                  <a:pt x="476726" y="428720"/>
                </a:moveTo>
                <a:lnTo>
                  <a:pt x="474726" y="415195"/>
                </a:lnTo>
                <a:cubicBezTo>
                  <a:pt x="482441" y="414052"/>
                  <a:pt x="490252" y="412909"/>
                  <a:pt x="498062" y="411861"/>
                </a:cubicBezTo>
                <a:lnTo>
                  <a:pt x="499967" y="425386"/>
                </a:lnTo>
                <a:cubicBezTo>
                  <a:pt x="492252" y="426530"/>
                  <a:pt x="484537" y="427577"/>
                  <a:pt x="476726" y="428720"/>
                </a:cubicBezTo>
                <a:close/>
                <a:moveTo>
                  <a:pt x="523208" y="422053"/>
                </a:moveTo>
                <a:lnTo>
                  <a:pt x="521303" y="408527"/>
                </a:lnTo>
                <a:lnTo>
                  <a:pt x="544544" y="405194"/>
                </a:lnTo>
                <a:lnTo>
                  <a:pt x="546544" y="418719"/>
                </a:lnTo>
                <a:lnTo>
                  <a:pt x="523304" y="422053"/>
                </a:lnTo>
                <a:close/>
                <a:moveTo>
                  <a:pt x="569785" y="415290"/>
                </a:moveTo>
                <a:lnTo>
                  <a:pt x="567690" y="401765"/>
                </a:lnTo>
                <a:cubicBezTo>
                  <a:pt x="575405" y="400621"/>
                  <a:pt x="583121" y="399383"/>
                  <a:pt x="590740" y="398050"/>
                </a:cubicBezTo>
                <a:lnTo>
                  <a:pt x="593026" y="411575"/>
                </a:lnTo>
                <a:cubicBezTo>
                  <a:pt x="585311" y="412909"/>
                  <a:pt x="577501" y="414147"/>
                  <a:pt x="569785" y="415290"/>
                </a:cubicBezTo>
                <a:close/>
                <a:moveTo>
                  <a:pt x="616267" y="407480"/>
                </a:moveTo>
                <a:lnTo>
                  <a:pt x="613696" y="394049"/>
                </a:lnTo>
                <a:cubicBezTo>
                  <a:pt x="621316" y="392621"/>
                  <a:pt x="628936" y="391096"/>
                  <a:pt x="636556" y="389477"/>
                </a:cubicBezTo>
                <a:lnTo>
                  <a:pt x="639413" y="402908"/>
                </a:lnTo>
                <a:cubicBezTo>
                  <a:pt x="631698" y="404527"/>
                  <a:pt x="623983" y="406146"/>
                  <a:pt x="616267" y="407575"/>
                </a:cubicBezTo>
                <a:close/>
                <a:moveTo>
                  <a:pt x="1625917" y="400240"/>
                </a:moveTo>
                <a:cubicBezTo>
                  <a:pt x="1622393" y="393287"/>
                  <a:pt x="1618869" y="386334"/>
                  <a:pt x="1615249" y="379381"/>
                </a:cubicBezTo>
                <a:lnTo>
                  <a:pt x="1627346" y="372999"/>
                </a:lnTo>
                <a:cubicBezTo>
                  <a:pt x="1630966" y="379952"/>
                  <a:pt x="1634585" y="387001"/>
                  <a:pt x="1638110" y="394049"/>
                </a:cubicBezTo>
                <a:lnTo>
                  <a:pt x="1625823" y="400145"/>
                </a:lnTo>
                <a:close/>
                <a:moveTo>
                  <a:pt x="662464" y="397383"/>
                </a:moveTo>
                <a:lnTo>
                  <a:pt x="659130" y="384048"/>
                </a:lnTo>
                <a:cubicBezTo>
                  <a:pt x="666655" y="382143"/>
                  <a:pt x="674084" y="380143"/>
                  <a:pt x="681514" y="378047"/>
                </a:cubicBezTo>
                <a:lnTo>
                  <a:pt x="685324" y="391192"/>
                </a:lnTo>
                <a:cubicBezTo>
                  <a:pt x="677799" y="393383"/>
                  <a:pt x="670084" y="395478"/>
                  <a:pt x="662464" y="397383"/>
                </a:cubicBezTo>
                <a:close/>
                <a:moveTo>
                  <a:pt x="708088" y="384143"/>
                </a:moveTo>
                <a:lnTo>
                  <a:pt x="703707" y="371189"/>
                </a:lnTo>
                <a:cubicBezTo>
                  <a:pt x="711041" y="368713"/>
                  <a:pt x="718280" y="366046"/>
                  <a:pt x="725424" y="363284"/>
                </a:cubicBezTo>
                <a:lnTo>
                  <a:pt x="730473" y="376047"/>
                </a:lnTo>
                <a:cubicBezTo>
                  <a:pt x="723138" y="379000"/>
                  <a:pt x="715613" y="381667"/>
                  <a:pt x="708088" y="384238"/>
                </a:cubicBezTo>
                <a:close/>
                <a:moveTo>
                  <a:pt x="752380" y="366522"/>
                </a:moveTo>
                <a:lnTo>
                  <a:pt x="746569" y="354140"/>
                </a:lnTo>
                <a:cubicBezTo>
                  <a:pt x="753618" y="350806"/>
                  <a:pt x="760571" y="347377"/>
                  <a:pt x="767144" y="343757"/>
                </a:cubicBezTo>
                <a:lnTo>
                  <a:pt x="773716" y="355759"/>
                </a:lnTo>
                <a:cubicBezTo>
                  <a:pt x="766858" y="359473"/>
                  <a:pt x="759714" y="363093"/>
                  <a:pt x="752380" y="366522"/>
                </a:cubicBezTo>
                <a:close/>
                <a:moveTo>
                  <a:pt x="1604296" y="358807"/>
                </a:moveTo>
                <a:cubicBezTo>
                  <a:pt x="1600581" y="351949"/>
                  <a:pt x="1596771" y="345186"/>
                  <a:pt x="1592866" y="338423"/>
                </a:cubicBezTo>
                <a:lnTo>
                  <a:pt x="1604772" y="331565"/>
                </a:lnTo>
                <a:cubicBezTo>
                  <a:pt x="1608677" y="338423"/>
                  <a:pt x="1612583" y="345281"/>
                  <a:pt x="1616298" y="352234"/>
                </a:cubicBezTo>
                <a:lnTo>
                  <a:pt x="1604296" y="358807"/>
                </a:lnTo>
                <a:close/>
                <a:moveTo>
                  <a:pt x="794385" y="343757"/>
                </a:moveTo>
                <a:lnTo>
                  <a:pt x="787051" y="332137"/>
                </a:lnTo>
                <a:cubicBezTo>
                  <a:pt x="792385" y="328708"/>
                  <a:pt x="797719" y="325184"/>
                  <a:pt x="802958" y="321373"/>
                </a:cubicBezTo>
                <a:lnTo>
                  <a:pt x="806006" y="319183"/>
                </a:lnTo>
                <a:lnTo>
                  <a:pt x="814102" y="330232"/>
                </a:lnTo>
                <a:lnTo>
                  <a:pt x="810863" y="332518"/>
                </a:lnTo>
                <a:cubicBezTo>
                  <a:pt x="805434" y="336423"/>
                  <a:pt x="799910" y="340138"/>
                  <a:pt x="794290" y="343662"/>
                </a:cubicBezTo>
                <a:close/>
                <a:moveTo>
                  <a:pt x="1580960" y="318325"/>
                </a:moveTo>
                <a:cubicBezTo>
                  <a:pt x="1576959" y="311658"/>
                  <a:pt x="1572863" y="305086"/>
                  <a:pt x="1568673" y="298513"/>
                </a:cubicBezTo>
                <a:lnTo>
                  <a:pt x="1580198" y="291179"/>
                </a:lnTo>
                <a:cubicBezTo>
                  <a:pt x="1584389" y="297847"/>
                  <a:pt x="1588580" y="304514"/>
                  <a:pt x="1592675" y="311277"/>
                </a:cubicBezTo>
                <a:lnTo>
                  <a:pt x="1580960" y="318325"/>
                </a:lnTo>
                <a:close/>
                <a:moveTo>
                  <a:pt x="832866" y="315373"/>
                </a:moveTo>
                <a:lnTo>
                  <a:pt x="824008" y="304895"/>
                </a:lnTo>
                <a:cubicBezTo>
                  <a:pt x="829723" y="300038"/>
                  <a:pt x="835533" y="294894"/>
                  <a:pt x="841153" y="289465"/>
                </a:cubicBezTo>
                <a:lnTo>
                  <a:pt x="850583" y="299371"/>
                </a:lnTo>
                <a:cubicBezTo>
                  <a:pt x="844677" y="304990"/>
                  <a:pt x="838676" y="310325"/>
                  <a:pt x="832771" y="315373"/>
                </a:cubicBezTo>
                <a:close/>
                <a:moveTo>
                  <a:pt x="867442" y="282607"/>
                </a:moveTo>
                <a:lnTo>
                  <a:pt x="857536" y="273177"/>
                </a:lnTo>
                <a:cubicBezTo>
                  <a:pt x="862870" y="267557"/>
                  <a:pt x="868108" y="261842"/>
                  <a:pt x="873252" y="256032"/>
                </a:cubicBezTo>
                <a:lnTo>
                  <a:pt x="883539" y="265081"/>
                </a:lnTo>
                <a:cubicBezTo>
                  <a:pt x="878300" y="270986"/>
                  <a:pt x="872966" y="276892"/>
                  <a:pt x="867442" y="282607"/>
                </a:cubicBezTo>
                <a:close/>
                <a:moveTo>
                  <a:pt x="1555909" y="278987"/>
                </a:moveTo>
                <a:cubicBezTo>
                  <a:pt x="1551527" y="272510"/>
                  <a:pt x="1547146" y="266129"/>
                  <a:pt x="1542574" y="259842"/>
                </a:cubicBezTo>
                <a:lnTo>
                  <a:pt x="1553718" y="251936"/>
                </a:lnTo>
                <a:cubicBezTo>
                  <a:pt x="1558290" y="258318"/>
                  <a:pt x="1562767" y="264890"/>
                  <a:pt x="1567244" y="271367"/>
                </a:cubicBezTo>
                <a:lnTo>
                  <a:pt x="1555909" y="278987"/>
                </a:lnTo>
                <a:close/>
                <a:moveTo>
                  <a:pt x="898969" y="247078"/>
                </a:moveTo>
                <a:lnTo>
                  <a:pt x="888492" y="238316"/>
                </a:lnTo>
                <a:cubicBezTo>
                  <a:pt x="893445" y="232315"/>
                  <a:pt x="898398" y="226314"/>
                  <a:pt x="903256" y="220218"/>
                </a:cubicBezTo>
                <a:lnTo>
                  <a:pt x="913924" y="228791"/>
                </a:lnTo>
                <a:cubicBezTo>
                  <a:pt x="908971" y="234982"/>
                  <a:pt x="904018" y="241078"/>
                  <a:pt x="898969" y="247078"/>
                </a:cubicBezTo>
                <a:close/>
                <a:moveTo>
                  <a:pt x="1528763" y="240983"/>
                </a:moveTo>
                <a:cubicBezTo>
                  <a:pt x="1524095" y="234791"/>
                  <a:pt x="1519238" y="228695"/>
                  <a:pt x="1514380" y="222599"/>
                </a:cubicBezTo>
                <a:lnTo>
                  <a:pt x="1525048" y="214027"/>
                </a:lnTo>
                <a:cubicBezTo>
                  <a:pt x="1530001" y="220218"/>
                  <a:pt x="1534858" y="226409"/>
                  <a:pt x="1539621" y="232696"/>
                </a:cubicBezTo>
                <a:lnTo>
                  <a:pt x="1528668" y="240983"/>
                </a:lnTo>
                <a:close/>
                <a:moveTo>
                  <a:pt x="928592" y="210407"/>
                </a:moveTo>
                <a:lnTo>
                  <a:pt x="917829" y="201930"/>
                </a:lnTo>
                <a:lnTo>
                  <a:pt x="932307" y="183451"/>
                </a:lnTo>
                <a:lnTo>
                  <a:pt x="943070" y="191929"/>
                </a:lnTo>
                <a:lnTo>
                  <a:pt x="928592" y="210407"/>
                </a:lnTo>
                <a:close/>
                <a:moveTo>
                  <a:pt x="1499521" y="204788"/>
                </a:moveTo>
                <a:cubicBezTo>
                  <a:pt x="1494473" y="198882"/>
                  <a:pt x="1489329" y="193072"/>
                  <a:pt x="1484091" y="187452"/>
                </a:cubicBezTo>
                <a:lnTo>
                  <a:pt x="1494187" y="178213"/>
                </a:lnTo>
                <a:cubicBezTo>
                  <a:pt x="1499521" y="184023"/>
                  <a:pt x="1504760" y="189928"/>
                  <a:pt x="1509998" y="195929"/>
                </a:cubicBezTo>
                <a:lnTo>
                  <a:pt x="1499616" y="204883"/>
                </a:lnTo>
                <a:close/>
                <a:moveTo>
                  <a:pt x="957644" y="173546"/>
                </a:moveTo>
                <a:lnTo>
                  <a:pt x="946976" y="164973"/>
                </a:lnTo>
                <a:cubicBezTo>
                  <a:pt x="951929" y="158877"/>
                  <a:pt x="956881" y="152686"/>
                  <a:pt x="961930" y="146685"/>
                </a:cubicBezTo>
                <a:lnTo>
                  <a:pt x="972503" y="155448"/>
                </a:lnTo>
                <a:cubicBezTo>
                  <a:pt x="967549" y="161449"/>
                  <a:pt x="962597" y="167449"/>
                  <a:pt x="957739" y="173546"/>
                </a:cubicBezTo>
                <a:close/>
                <a:moveTo>
                  <a:pt x="1467993" y="170593"/>
                </a:moveTo>
                <a:cubicBezTo>
                  <a:pt x="1462564" y="165068"/>
                  <a:pt x="1457039" y="159734"/>
                  <a:pt x="1451325" y="154400"/>
                </a:cubicBezTo>
                <a:lnTo>
                  <a:pt x="1460659" y="144399"/>
                </a:lnTo>
                <a:cubicBezTo>
                  <a:pt x="1466469" y="149828"/>
                  <a:pt x="1472089" y="155353"/>
                  <a:pt x="1477708" y="160972"/>
                </a:cubicBezTo>
                <a:lnTo>
                  <a:pt x="1467993" y="170593"/>
                </a:lnTo>
                <a:close/>
                <a:moveTo>
                  <a:pt x="1434179" y="138874"/>
                </a:moveTo>
                <a:cubicBezTo>
                  <a:pt x="1428369" y="133826"/>
                  <a:pt x="1422368" y="128873"/>
                  <a:pt x="1416367" y="124016"/>
                </a:cubicBezTo>
                <a:lnTo>
                  <a:pt x="1424940" y="113347"/>
                </a:lnTo>
                <a:cubicBezTo>
                  <a:pt x="1431132" y="118300"/>
                  <a:pt x="1437227" y="123349"/>
                  <a:pt x="1443133" y="128492"/>
                </a:cubicBezTo>
                <a:lnTo>
                  <a:pt x="1434179" y="138874"/>
                </a:lnTo>
                <a:close/>
                <a:moveTo>
                  <a:pt x="987552" y="137731"/>
                </a:moveTo>
                <a:lnTo>
                  <a:pt x="977265" y="128683"/>
                </a:lnTo>
                <a:lnTo>
                  <a:pt x="979456" y="126206"/>
                </a:lnTo>
                <a:cubicBezTo>
                  <a:pt x="983742" y="121348"/>
                  <a:pt x="988600" y="116396"/>
                  <a:pt x="993838" y="111347"/>
                </a:cubicBezTo>
                <a:lnTo>
                  <a:pt x="1003363" y="121158"/>
                </a:lnTo>
                <a:cubicBezTo>
                  <a:pt x="998410" y="126016"/>
                  <a:pt x="993838" y="130778"/>
                  <a:pt x="989743" y="135255"/>
                </a:cubicBezTo>
                <a:lnTo>
                  <a:pt x="987552" y="137731"/>
                </a:lnTo>
                <a:close/>
                <a:moveTo>
                  <a:pt x="1397984" y="109919"/>
                </a:moveTo>
                <a:cubicBezTo>
                  <a:pt x="1391793" y="105346"/>
                  <a:pt x="1385506" y="100965"/>
                  <a:pt x="1379030" y="96583"/>
                </a:cubicBezTo>
                <a:lnTo>
                  <a:pt x="1386649" y="85153"/>
                </a:lnTo>
                <a:cubicBezTo>
                  <a:pt x="1393222" y="89535"/>
                  <a:pt x="1399699" y="94107"/>
                  <a:pt x="1406081" y="98774"/>
                </a:cubicBezTo>
                <a:lnTo>
                  <a:pt x="1397984" y="109823"/>
                </a:lnTo>
                <a:close/>
                <a:moveTo>
                  <a:pt x="1020508" y="105632"/>
                </a:moveTo>
                <a:lnTo>
                  <a:pt x="1011650" y="95155"/>
                </a:lnTo>
                <a:cubicBezTo>
                  <a:pt x="1017556" y="90106"/>
                  <a:pt x="1023747" y="85153"/>
                  <a:pt x="1030224" y="80200"/>
                </a:cubicBezTo>
                <a:lnTo>
                  <a:pt x="1038511" y="91059"/>
                </a:lnTo>
                <a:cubicBezTo>
                  <a:pt x="1032225" y="95821"/>
                  <a:pt x="1026224" y="100679"/>
                  <a:pt x="1020508" y="105537"/>
                </a:cubicBezTo>
                <a:close/>
                <a:moveTo>
                  <a:pt x="1366743" y="88582"/>
                </a:moveTo>
                <a:lnTo>
                  <a:pt x="1346930" y="76009"/>
                </a:lnTo>
                <a:lnTo>
                  <a:pt x="1354265" y="64389"/>
                </a:lnTo>
                <a:lnTo>
                  <a:pt x="1374172" y="76962"/>
                </a:lnTo>
                <a:lnTo>
                  <a:pt x="1366838" y="88582"/>
                </a:lnTo>
                <a:close/>
                <a:moveTo>
                  <a:pt x="1057275" y="77533"/>
                </a:moveTo>
                <a:lnTo>
                  <a:pt x="1049465" y="66294"/>
                </a:lnTo>
                <a:cubicBezTo>
                  <a:pt x="1055942" y="61817"/>
                  <a:pt x="1062609" y="57436"/>
                  <a:pt x="1069372" y="53245"/>
                </a:cubicBezTo>
                <a:lnTo>
                  <a:pt x="1076611" y="64865"/>
                </a:lnTo>
                <a:cubicBezTo>
                  <a:pt x="1070039" y="68961"/>
                  <a:pt x="1063466" y="73247"/>
                  <a:pt x="1057180" y="77533"/>
                </a:cubicBezTo>
                <a:close/>
                <a:moveTo>
                  <a:pt x="1327023" y="63532"/>
                </a:moveTo>
                <a:lnTo>
                  <a:pt x="1307211" y="50959"/>
                </a:lnTo>
                <a:lnTo>
                  <a:pt x="1314545" y="39338"/>
                </a:lnTo>
                <a:lnTo>
                  <a:pt x="1334357" y="51911"/>
                </a:lnTo>
                <a:lnTo>
                  <a:pt x="1327023" y="63532"/>
                </a:lnTo>
                <a:close/>
                <a:moveTo>
                  <a:pt x="1096613" y="53054"/>
                </a:moveTo>
                <a:lnTo>
                  <a:pt x="1089946" y="41053"/>
                </a:lnTo>
                <a:cubicBezTo>
                  <a:pt x="1096899" y="37147"/>
                  <a:pt x="1103948" y="33433"/>
                  <a:pt x="1111091" y="30004"/>
                </a:cubicBezTo>
                <a:lnTo>
                  <a:pt x="1117092" y="42291"/>
                </a:lnTo>
                <a:cubicBezTo>
                  <a:pt x="1110234" y="45625"/>
                  <a:pt x="1103376" y="49244"/>
                  <a:pt x="1096613" y="53054"/>
                </a:cubicBezTo>
                <a:close/>
                <a:moveTo>
                  <a:pt x="1287304" y="38481"/>
                </a:moveTo>
                <a:lnTo>
                  <a:pt x="1267397" y="25908"/>
                </a:lnTo>
                <a:lnTo>
                  <a:pt x="1274731" y="14288"/>
                </a:lnTo>
                <a:lnTo>
                  <a:pt x="1294543" y="26860"/>
                </a:lnTo>
                <a:lnTo>
                  <a:pt x="1287208" y="38481"/>
                </a:lnTo>
                <a:close/>
                <a:moveTo>
                  <a:pt x="1138047" y="32861"/>
                </a:moveTo>
                <a:lnTo>
                  <a:pt x="1132809" y="20193"/>
                </a:lnTo>
                <a:cubicBezTo>
                  <a:pt x="1140428" y="17050"/>
                  <a:pt x="1147953" y="14192"/>
                  <a:pt x="1155287" y="11716"/>
                </a:cubicBezTo>
                <a:lnTo>
                  <a:pt x="1159669" y="24670"/>
                </a:lnTo>
                <a:cubicBezTo>
                  <a:pt x="1152715" y="27051"/>
                  <a:pt x="1145382" y="29718"/>
                  <a:pt x="1138143" y="32766"/>
                </a:cubicBezTo>
                <a:close/>
                <a:moveTo>
                  <a:pt x="1181576" y="18478"/>
                </a:moveTo>
                <a:lnTo>
                  <a:pt x="1178433" y="5144"/>
                </a:lnTo>
                <a:cubicBezTo>
                  <a:pt x="1186624" y="3239"/>
                  <a:pt x="1194721" y="1810"/>
                  <a:pt x="1202341" y="952"/>
                </a:cubicBezTo>
                <a:lnTo>
                  <a:pt x="1203865" y="14573"/>
                </a:lnTo>
                <a:cubicBezTo>
                  <a:pt x="1196721" y="15335"/>
                  <a:pt x="1189292" y="16669"/>
                  <a:pt x="1181576" y="18574"/>
                </a:cubicBezTo>
                <a:close/>
                <a:moveTo>
                  <a:pt x="1247870" y="17145"/>
                </a:moveTo>
                <a:cubicBezTo>
                  <a:pt x="1241203" y="15240"/>
                  <a:pt x="1233964" y="14097"/>
                  <a:pt x="1226249" y="13716"/>
                </a:cubicBezTo>
                <a:lnTo>
                  <a:pt x="1226916" y="0"/>
                </a:lnTo>
                <a:cubicBezTo>
                  <a:pt x="1235678" y="476"/>
                  <a:pt x="1243965" y="1810"/>
                  <a:pt x="1251585" y="4000"/>
                </a:cubicBezTo>
                <a:lnTo>
                  <a:pt x="1247775" y="17145"/>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1" name="Google Shape;308;p41"/>
          <p:cNvSpPr/>
          <p:nvPr/>
        </p:nvSpPr>
        <p:spPr>
          <a:xfrm rot="3612600">
            <a:off x="7685640" y="1114920"/>
            <a:ext cx="3224880" cy="5294880"/>
          </a:xfrm>
          <a:custGeom>
            <a:avLst/>
            <a:gdLst>
              <a:gd name="textAreaLeft" fmla="*/ 0 w 3224880"/>
              <a:gd name="textAreaRight" fmla="*/ 3225240 w 3224880"/>
              <a:gd name="textAreaTop" fmla="*/ 0 h 5294880"/>
              <a:gd name="textAreaBottom" fmla="*/ 5295240 h 5294880"/>
            </a:gdLst>
            <a:ahLst/>
            <a:cxnLst/>
            <a:rect l="textAreaLeft" t="textAreaTop" r="textAreaRight" b="textAreaBottom"/>
            <a:pathLst>
              <a:path w="886486" h="1382285">
                <a:moveTo>
                  <a:pt x="690045" y="38454"/>
                </a:moveTo>
                <a:cubicBezTo>
                  <a:pt x="532787" y="-42413"/>
                  <a:pt x="326761" y="11403"/>
                  <a:pt x="200936" y="133323"/>
                </a:cubicBezTo>
                <a:cubicBezTo>
                  <a:pt x="75110" y="255148"/>
                  <a:pt x="18818" y="430503"/>
                  <a:pt x="4054" y="602048"/>
                </a:cubicBezTo>
                <a:cubicBezTo>
                  <a:pt x="-10900" y="775689"/>
                  <a:pt x="13960" y="956759"/>
                  <a:pt x="104733" y="1107254"/>
                </a:cubicBezTo>
                <a:cubicBezTo>
                  <a:pt x="195506" y="1257749"/>
                  <a:pt x="358860" y="1372907"/>
                  <a:pt x="538883" y="1381765"/>
                </a:cubicBezTo>
                <a:cubicBezTo>
                  <a:pt x="639372" y="1386718"/>
                  <a:pt x="744718" y="1356428"/>
                  <a:pt x="814346" y="1286134"/>
                </a:cubicBezTo>
                <a:cubicBezTo>
                  <a:pt x="883974" y="1215839"/>
                  <a:pt x="909691" y="1102968"/>
                  <a:pt x="862447" y="1017053"/>
                </a:cubicBezTo>
                <a:cubicBezTo>
                  <a:pt x="823109" y="945710"/>
                  <a:pt x="743480" y="903229"/>
                  <a:pt x="696426" y="836363"/>
                </a:cubicBezTo>
                <a:cubicBezTo>
                  <a:pt x="642229" y="759306"/>
                  <a:pt x="639372" y="651483"/>
                  <a:pt x="689378" y="571759"/>
                </a:cubicBezTo>
                <a:cubicBezTo>
                  <a:pt x="713952" y="532611"/>
                  <a:pt x="749290" y="500893"/>
                  <a:pt x="776246" y="463174"/>
                </a:cubicBezTo>
                <a:cubicBezTo>
                  <a:pt x="869400" y="332777"/>
                  <a:pt x="845493" y="118083"/>
                  <a:pt x="690045" y="38264"/>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2" name="Google Shape;309;p41"/>
          <p:cNvSpPr/>
          <p:nvPr/>
        </p:nvSpPr>
        <p:spPr>
          <a:xfrm rot="7168200">
            <a:off x="630000" y="3826080"/>
            <a:ext cx="694440" cy="1544040"/>
          </a:xfrm>
          <a:custGeom>
            <a:avLst/>
            <a:gdLst>
              <a:gd name="textAreaLeft" fmla="*/ 0 w 694440"/>
              <a:gd name="textAreaRight" fmla="*/ 694800 w 694440"/>
              <a:gd name="textAreaTop" fmla="*/ 0 h 1544040"/>
              <a:gd name="textAreaBottom" fmla="*/ 1544400 h 1544040"/>
            </a:gdLst>
            <a:ahLst/>
            <a:cxnLst/>
            <a:rect l="textAreaLeft" t="textAreaTop" r="textAreaRight" b="textAreaBottom"/>
            <a:pathLst>
              <a:path w="303148" h="673968">
                <a:moveTo>
                  <a:pt x="6276" y="41516"/>
                </a:moveTo>
                <a:cubicBezTo>
                  <a:pt x="-13726" y="87903"/>
                  <a:pt x="18278" y="138576"/>
                  <a:pt x="43519" y="182296"/>
                </a:cubicBezTo>
                <a:cubicBezTo>
                  <a:pt x="93620" y="269164"/>
                  <a:pt x="120957" y="368890"/>
                  <a:pt x="122290" y="469093"/>
                </a:cubicBezTo>
                <a:cubicBezTo>
                  <a:pt x="122862" y="513861"/>
                  <a:pt x="118576" y="560057"/>
                  <a:pt x="133530" y="602348"/>
                </a:cubicBezTo>
                <a:cubicBezTo>
                  <a:pt x="148484" y="644544"/>
                  <a:pt x="190775" y="681787"/>
                  <a:pt x="234590" y="672547"/>
                </a:cubicBezTo>
                <a:cubicBezTo>
                  <a:pt x="266213" y="665880"/>
                  <a:pt x="289264" y="636829"/>
                  <a:pt x="297836" y="605682"/>
                </a:cubicBezTo>
                <a:cubicBezTo>
                  <a:pt x="306409" y="574535"/>
                  <a:pt x="303075" y="541483"/>
                  <a:pt x="298503" y="509479"/>
                </a:cubicBezTo>
                <a:cubicBezTo>
                  <a:pt x="279358" y="373462"/>
                  <a:pt x="237067" y="247923"/>
                  <a:pt x="187346" y="120669"/>
                </a:cubicBezTo>
                <a:cubicBezTo>
                  <a:pt x="173630" y="85522"/>
                  <a:pt x="166201" y="50470"/>
                  <a:pt x="136387" y="25228"/>
                </a:cubicBezTo>
                <a:cubicBezTo>
                  <a:pt x="96859" y="-8300"/>
                  <a:pt x="29993" y="-13634"/>
                  <a:pt x="6181" y="416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Google Shape;517;p55"/>
          <p:cNvSpPr/>
          <p:nvPr/>
        </p:nvSpPr>
        <p:spPr>
          <a:xfrm>
            <a:off x="4182480" y="417960"/>
            <a:ext cx="5873040" cy="4307040"/>
          </a:xfrm>
          <a:prstGeom prst="ellipse">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314" name="PlaceHolder 1"/>
          <p:cNvSpPr>
            <a:spLocks noGrp="1"/>
          </p:cNvSpPr>
          <p:nvPr>
            <p:ph type="title"/>
          </p:nvPr>
        </p:nvSpPr>
        <p:spPr>
          <a:xfrm>
            <a:off x="723960" y="1066680"/>
            <a:ext cx="2990520" cy="18093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500" b="0" strike="noStrike" spc="-1">
                <a:solidFill>
                  <a:schemeClr val="lt1"/>
                </a:solidFill>
                <a:latin typeface="Caveat Brush"/>
                <a:ea typeface="Caveat Brush"/>
              </a:rPr>
              <a:t>Identifying usability issues</a:t>
            </a:r>
            <a:endParaRPr lang="fr-FR" sz="3500" b="0" strike="noStrike" spc="-1">
              <a:solidFill>
                <a:schemeClr val="dk1"/>
              </a:solidFill>
              <a:latin typeface="Arial"/>
            </a:endParaRPr>
          </a:p>
        </p:txBody>
      </p:sp>
      <p:sp>
        <p:nvSpPr>
          <p:cNvPr id="315" name="PlaceHolder 2"/>
          <p:cNvSpPr>
            <a:spLocks noGrp="1"/>
          </p:cNvSpPr>
          <p:nvPr>
            <p:ph type="subTitle"/>
          </p:nvPr>
        </p:nvSpPr>
        <p:spPr>
          <a:xfrm>
            <a:off x="723960" y="2952720"/>
            <a:ext cx="2990520" cy="1114200"/>
          </a:xfrm>
          <a:prstGeom prst="rect">
            <a:avLst/>
          </a:prstGeom>
          <a:noFill/>
          <a:ln w="0">
            <a:noFill/>
          </a:ln>
        </p:spPr>
        <p:txBody>
          <a:bodyPr lIns="91440" tIns="91440" rIns="91440" bIns="91440" anchor="t">
            <a:normAutofit fontScale="74983"/>
          </a:bodyPr>
          <a:lstStyle/>
          <a:p>
            <a:pPr indent="0">
              <a:lnSpc>
                <a:spcPct val="100000"/>
              </a:lnSpc>
              <a:spcAft>
                <a:spcPts val="1599"/>
              </a:spcAft>
              <a:buNone/>
              <a:tabLst>
                <a:tab pos="0" algn="l"/>
              </a:tabLst>
            </a:pPr>
            <a:r>
              <a:rPr lang="en" sz="1400" b="0" strike="noStrike" spc="-1">
                <a:solidFill>
                  <a:schemeClr val="lt1"/>
                </a:solidFill>
                <a:latin typeface="Albert Sans"/>
                <a:ea typeface="Albert Sans"/>
              </a:rPr>
              <a:t>By analyzing the data from user interactions, the app's development team will pinpoint usability issues that hinder user experience. This process will involve observing user behavior, collecting reports, and making data-driven decisions to enhance functionality and intuitiveness.</a:t>
            </a:r>
            <a:endParaRPr lang="en-US" sz="1400" b="0" strike="noStrike" spc="-1">
              <a:solidFill>
                <a:srgbClr val="000000"/>
              </a:solidFill>
              <a:latin typeface="OpenSymbol"/>
            </a:endParaRPr>
          </a:p>
        </p:txBody>
      </p:sp>
      <p:sp>
        <p:nvSpPr>
          <p:cNvPr id="316" name="Google Shape;520;p55"/>
          <p:cNvSpPr/>
          <p:nvPr/>
        </p:nvSpPr>
        <p:spPr>
          <a:xfrm rot="2200200">
            <a:off x="4473720" y="3559320"/>
            <a:ext cx="1180080" cy="1366560"/>
          </a:xfrm>
          <a:custGeom>
            <a:avLst/>
            <a:gdLst>
              <a:gd name="textAreaLeft" fmla="*/ 0 w 1180080"/>
              <a:gd name="textAreaRight" fmla="*/ 1180440 w 1180080"/>
              <a:gd name="textAreaTop" fmla="*/ 0 h 1366560"/>
              <a:gd name="textAreaBottom" fmla="*/ 1366920 h 1366560"/>
            </a:gdLst>
            <a:ahLst/>
            <a:cxnLst/>
            <a:rect l="textAreaLeft" t="textAreaTop" r="textAreaRight" b="textAreaBottom"/>
            <a:pathLst>
              <a:path w="1075931" h="1245984">
                <a:moveTo>
                  <a:pt x="928294" y="352444"/>
                </a:moveTo>
                <a:cubicBezTo>
                  <a:pt x="982968" y="292056"/>
                  <a:pt x="1032403" y="226714"/>
                  <a:pt x="1075932" y="157563"/>
                </a:cubicBezTo>
                <a:cubicBezTo>
                  <a:pt x="986587" y="92888"/>
                  <a:pt x="880193" y="58122"/>
                  <a:pt x="773894" y="31262"/>
                </a:cubicBezTo>
                <a:cubicBezTo>
                  <a:pt x="694170" y="11164"/>
                  <a:pt x="612255" y="-5029"/>
                  <a:pt x="530435" y="1448"/>
                </a:cubicBezTo>
                <a:cubicBezTo>
                  <a:pt x="390322" y="12592"/>
                  <a:pt x="260211" y="91079"/>
                  <a:pt x="167152" y="198901"/>
                </a:cubicBezTo>
                <a:cubicBezTo>
                  <a:pt x="29325" y="358540"/>
                  <a:pt x="-31349" y="586759"/>
                  <a:pt x="15799" y="794309"/>
                </a:cubicBezTo>
                <a:cubicBezTo>
                  <a:pt x="62948" y="1001764"/>
                  <a:pt x="219444" y="1181405"/>
                  <a:pt x="417659" y="1245985"/>
                </a:cubicBezTo>
                <a:cubicBezTo>
                  <a:pt x="472523" y="1153592"/>
                  <a:pt x="527387" y="1061105"/>
                  <a:pt x="582251" y="968712"/>
                </a:cubicBezTo>
                <a:cubicBezTo>
                  <a:pt x="460807" y="931755"/>
                  <a:pt x="350794" y="844792"/>
                  <a:pt x="301930" y="725063"/>
                </a:cubicBezTo>
                <a:cubicBezTo>
                  <a:pt x="253067" y="605429"/>
                  <a:pt x="274594" y="454171"/>
                  <a:pt x="367367" y="365779"/>
                </a:cubicBezTo>
                <a:cubicBezTo>
                  <a:pt x="436900" y="299485"/>
                  <a:pt x="537007" y="274244"/>
                  <a:pt x="631876" y="280912"/>
                </a:cubicBezTo>
                <a:cubicBezTo>
                  <a:pt x="726650" y="287579"/>
                  <a:pt x="817328" y="323107"/>
                  <a:pt x="928199" y="35254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7" name="Google Shape;521;p55"/>
          <p:cNvSpPr/>
          <p:nvPr/>
        </p:nvSpPr>
        <p:spPr>
          <a:xfrm rot="5400000">
            <a:off x="5965920" y="-329760"/>
            <a:ext cx="1393920" cy="1229040"/>
          </a:xfrm>
          <a:custGeom>
            <a:avLst/>
            <a:gdLst>
              <a:gd name="textAreaLeft" fmla="*/ 0 w 1393920"/>
              <a:gd name="textAreaRight" fmla="*/ 1394280 w 1393920"/>
              <a:gd name="textAreaTop" fmla="*/ 0 h 1229040"/>
              <a:gd name="textAreaBottom" fmla="*/ 1229400 h 1229040"/>
            </a:gdLst>
            <a:ahLst/>
            <a:cxnLst/>
            <a:rect l="textAreaLeft" t="textAreaTop" r="textAreaRight" b="textAreaBottom"/>
            <a:pathLst>
              <a:path w="579097" h="510716">
                <a:moveTo>
                  <a:pt x="210945" y="39399"/>
                </a:moveTo>
                <a:cubicBezTo>
                  <a:pt x="111789" y="86929"/>
                  <a:pt x="35780" y="180083"/>
                  <a:pt x="9110" y="286668"/>
                </a:cubicBezTo>
                <a:cubicBezTo>
                  <a:pt x="-1749" y="330102"/>
                  <a:pt x="-4606" y="376870"/>
                  <a:pt x="10062" y="419161"/>
                </a:cubicBezTo>
                <a:cubicBezTo>
                  <a:pt x="24731" y="461452"/>
                  <a:pt x="59211" y="498504"/>
                  <a:pt x="102931" y="508124"/>
                </a:cubicBezTo>
                <a:cubicBezTo>
                  <a:pt x="170749" y="522983"/>
                  <a:pt x="234662" y="471453"/>
                  <a:pt x="278572" y="417827"/>
                </a:cubicBezTo>
                <a:cubicBezTo>
                  <a:pt x="322577" y="364106"/>
                  <a:pt x="363630" y="301051"/>
                  <a:pt x="429257" y="278476"/>
                </a:cubicBezTo>
                <a:cubicBezTo>
                  <a:pt x="453546" y="270094"/>
                  <a:pt x="479740" y="267999"/>
                  <a:pt x="503552" y="258188"/>
                </a:cubicBezTo>
                <a:cubicBezTo>
                  <a:pt x="589944" y="222469"/>
                  <a:pt x="606708" y="90548"/>
                  <a:pt x="530508" y="36541"/>
                </a:cubicBezTo>
                <a:cubicBezTo>
                  <a:pt x="446974" y="-22609"/>
                  <a:pt x="295907" y="-1273"/>
                  <a:pt x="211040" y="3939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Google Shape;303;p41"/>
          <p:cNvSpPr/>
          <p:nvPr/>
        </p:nvSpPr>
        <p:spPr>
          <a:xfrm rot="8381400">
            <a:off x="-1058040" y="-644400"/>
            <a:ext cx="4253040" cy="3456000"/>
          </a:xfrm>
          <a:custGeom>
            <a:avLst/>
            <a:gdLst>
              <a:gd name="textAreaLeft" fmla="*/ 0 w 4253040"/>
              <a:gd name="textAreaRight" fmla="*/ 4253400 w 4253040"/>
              <a:gd name="textAreaTop" fmla="*/ 0 h 3456000"/>
              <a:gd name="textAreaBottom" fmla="*/ 3456360 h 3456000"/>
            </a:gdLst>
            <a:ahLst/>
            <a:cxnLst/>
            <a:rect l="textAreaLeft" t="textAreaTop" r="textAreaRight" b="textAreaBottom"/>
            <a:pathLst>
              <a:path w="1930774" h="1568974">
                <a:moveTo>
                  <a:pt x="11419" y="1021325"/>
                </a:moveTo>
                <a:cubicBezTo>
                  <a:pt x="-43064" y="785677"/>
                  <a:pt x="102383" y="500975"/>
                  <a:pt x="341841" y="467542"/>
                </a:cubicBezTo>
                <a:cubicBezTo>
                  <a:pt x="471953" y="449445"/>
                  <a:pt x="607398" y="503166"/>
                  <a:pt x="733985" y="467923"/>
                </a:cubicBezTo>
                <a:cubicBezTo>
                  <a:pt x="949917" y="407820"/>
                  <a:pt x="1030689" y="127690"/>
                  <a:pt x="1233477" y="32154"/>
                </a:cubicBezTo>
                <a:cubicBezTo>
                  <a:pt x="1407689" y="-49951"/>
                  <a:pt x="1623621" y="34726"/>
                  <a:pt x="1752113" y="178268"/>
                </a:cubicBezTo>
                <a:cubicBezTo>
                  <a:pt x="1937755" y="385627"/>
                  <a:pt x="1978236" y="702714"/>
                  <a:pt x="1875843" y="961509"/>
                </a:cubicBezTo>
                <a:cubicBezTo>
                  <a:pt x="1773449" y="1220303"/>
                  <a:pt x="1541610" y="1417661"/>
                  <a:pt x="1277577" y="1505672"/>
                </a:cubicBezTo>
                <a:cubicBezTo>
                  <a:pt x="832950" y="1653786"/>
                  <a:pt x="136482" y="1561298"/>
                  <a:pt x="11514" y="102123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9" name="PlaceHolder 1"/>
          <p:cNvSpPr>
            <a:spLocks noGrp="1"/>
          </p:cNvSpPr>
          <p:nvPr>
            <p:ph type="title"/>
          </p:nvPr>
        </p:nvSpPr>
        <p:spPr>
          <a:xfrm>
            <a:off x="2133720" y="1457280"/>
            <a:ext cx="4876560" cy="1456920"/>
          </a:xfrm>
          <a:prstGeom prst="rect">
            <a:avLst/>
          </a:prstGeom>
          <a:noFill/>
          <a:ln w="0">
            <a:noFill/>
          </a:ln>
        </p:spPr>
        <p:txBody>
          <a:bodyPr lIns="91440" tIns="91440" rIns="91440" bIns="91440" anchor="b">
            <a:normAutofit fontScale="43745"/>
          </a:bodyPr>
          <a:lstStyle/>
          <a:p>
            <a:pPr indent="0" algn="ctr">
              <a:lnSpc>
                <a:spcPct val="100000"/>
              </a:lnSpc>
              <a:buNone/>
              <a:tabLst>
                <a:tab pos="0" algn="l"/>
              </a:tabLst>
            </a:pPr>
            <a:r>
              <a:rPr lang="en" sz="9600" b="0" strike="noStrike" spc="-1">
                <a:solidFill>
                  <a:schemeClr val="accent1"/>
                </a:solidFill>
                <a:latin typeface="Caveat Brush"/>
                <a:ea typeface="Caveat Brush"/>
              </a:rPr>
              <a:t>Enhancing user experience</a:t>
            </a:r>
            <a:endParaRPr lang="fr-FR" sz="9600" b="0" strike="noStrike" spc="-1">
              <a:solidFill>
                <a:schemeClr val="dk1"/>
              </a:solidFill>
              <a:latin typeface="Arial"/>
            </a:endParaRPr>
          </a:p>
        </p:txBody>
      </p:sp>
      <p:sp>
        <p:nvSpPr>
          <p:cNvPr id="320" name="PlaceHolder 2"/>
          <p:cNvSpPr>
            <a:spLocks noGrp="1"/>
          </p:cNvSpPr>
          <p:nvPr>
            <p:ph type="subTitle"/>
          </p:nvPr>
        </p:nvSpPr>
        <p:spPr>
          <a:xfrm>
            <a:off x="2133720" y="3009960"/>
            <a:ext cx="4876560" cy="666360"/>
          </a:xfrm>
          <a:prstGeom prst="rect">
            <a:avLst/>
          </a:prstGeom>
          <a:noFill/>
          <a:ln w="0">
            <a:noFill/>
          </a:ln>
        </p:spPr>
        <p:txBody>
          <a:bodyPr lIns="91440" tIns="91440" rIns="91440" bIns="91440" anchor="t">
            <a:normAutofit fontScale="61923"/>
          </a:bodyPr>
          <a:lstStyle/>
          <a:p>
            <a:pPr indent="0" algn="ctr">
              <a:lnSpc>
                <a:spcPct val="100000"/>
              </a:lnSpc>
              <a:buNone/>
              <a:tabLst>
                <a:tab pos="0" algn="l"/>
              </a:tabLst>
            </a:pPr>
            <a:r>
              <a:rPr lang="en" sz="1600" b="0" strike="noStrike" spc="-1">
                <a:solidFill>
                  <a:schemeClr val="accent1"/>
                </a:solidFill>
                <a:latin typeface="Albert Sans"/>
                <a:ea typeface="Albert Sans"/>
              </a:rPr>
              <a:t>To enhance user experience, updates will be rolled out based on feedback, focusing on simplifying navigation, improving response times, and adding new features that meet users' expectations. A continuously improving app will keep users engaged and increase their trust in the product.</a:t>
            </a:r>
            <a:endParaRPr lang="en-US" sz="1600" b="0" strike="noStrike" spc="-1">
              <a:solidFill>
                <a:srgbClr val="FFFFFF"/>
              </a:solidFill>
              <a:latin typeface="OpenSymbol"/>
            </a:endParaRPr>
          </a:p>
        </p:txBody>
      </p:sp>
      <p:sp>
        <p:nvSpPr>
          <p:cNvPr id="321" name="Google Shape;306;p41"/>
          <p:cNvSpPr/>
          <p:nvPr/>
        </p:nvSpPr>
        <p:spPr>
          <a:xfrm rot="2532600">
            <a:off x="3353040" y="327960"/>
            <a:ext cx="736560" cy="649440"/>
          </a:xfrm>
          <a:custGeom>
            <a:avLst/>
            <a:gdLst>
              <a:gd name="textAreaLeft" fmla="*/ 0 w 736560"/>
              <a:gd name="textAreaRight" fmla="*/ 736920 w 736560"/>
              <a:gd name="textAreaTop" fmla="*/ 0 h 649440"/>
              <a:gd name="textAreaBottom" fmla="*/ 649800 h 649440"/>
            </a:gdLst>
            <a:ahLst/>
            <a:cxnLst/>
            <a:rect l="textAreaLeft" t="textAreaTop" r="textAreaRight" b="textAreaBottom"/>
            <a:pathLst>
              <a:path w="579097" h="510716">
                <a:moveTo>
                  <a:pt x="210945" y="39399"/>
                </a:moveTo>
                <a:cubicBezTo>
                  <a:pt x="111789" y="86929"/>
                  <a:pt x="35780" y="180083"/>
                  <a:pt x="9110" y="286668"/>
                </a:cubicBezTo>
                <a:cubicBezTo>
                  <a:pt x="-1749" y="330102"/>
                  <a:pt x="-4606" y="376870"/>
                  <a:pt x="10062" y="419161"/>
                </a:cubicBezTo>
                <a:cubicBezTo>
                  <a:pt x="24731" y="461452"/>
                  <a:pt x="59211" y="498504"/>
                  <a:pt x="102931" y="508124"/>
                </a:cubicBezTo>
                <a:cubicBezTo>
                  <a:pt x="170749" y="522983"/>
                  <a:pt x="234662" y="471453"/>
                  <a:pt x="278572" y="417827"/>
                </a:cubicBezTo>
                <a:cubicBezTo>
                  <a:pt x="322577" y="364106"/>
                  <a:pt x="363630" y="301051"/>
                  <a:pt x="429257" y="278476"/>
                </a:cubicBezTo>
                <a:cubicBezTo>
                  <a:pt x="453546" y="270094"/>
                  <a:pt x="479740" y="267999"/>
                  <a:pt x="503552" y="258188"/>
                </a:cubicBezTo>
                <a:cubicBezTo>
                  <a:pt x="589944" y="222469"/>
                  <a:pt x="606708" y="90548"/>
                  <a:pt x="530508" y="36541"/>
                </a:cubicBezTo>
                <a:cubicBezTo>
                  <a:pt x="446974" y="-22609"/>
                  <a:pt x="295907" y="-1273"/>
                  <a:pt x="211040" y="39399"/>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2" name="Google Shape;307;p41"/>
          <p:cNvSpPr/>
          <p:nvPr/>
        </p:nvSpPr>
        <p:spPr>
          <a:xfrm rot="9907200">
            <a:off x="1063800" y="-408600"/>
            <a:ext cx="2714760" cy="2418840"/>
          </a:xfrm>
          <a:custGeom>
            <a:avLst/>
            <a:gdLst>
              <a:gd name="textAreaLeft" fmla="*/ 0 w 2714760"/>
              <a:gd name="textAreaRight" fmla="*/ 2715120 w 2714760"/>
              <a:gd name="textAreaTop" fmla="*/ 0 h 2418840"/>
              <a:gd name="textAreaBottom" fmla="*/ 2419200 h 2418840"/>
            </a:gdLst>
            <a:ahLst/>
            <a:cxnLst/>
            <a:rect l="textAreaLeft" t="textAreaTop" r="textAreaRight" b="textAreaBottom"/>
            <a:pathLst>
              <a:path w="1776031" h="1582483">
                <a:moveTo>
                  <a:pt x="804196" y="1582484"/>
                </a:moveTo>
                <a:lnTo>
                  <a:pt x="804196" y="1568768"/>
                </a:lnTo>
                <a:cubicBezTo>
                  <a:pt x="811911" y="1568768"/>
                  <a:pt x="819722" y="1568768"/>
                  <a:pt x="827532" y="1568482"/>
                </a:cubicBezTo>
                <a:lnTo>
                  <a:pt x="827818" y="1582198"/>
                </a:lnTo>
                <a:cubicBezTo>
                  <a:pt x="819912" y="1582388"/>
                  <a:pt x="812101" y="1582484"/>
                  <a:pt x="804196" y="1582484"/>
                </a:cubicBezTo>
                <a:close/>
                <a:moveTo>
                  <a:pt x="780574" y="1582293"/>
                </a:moveTo>
                <a:cubicBezTo>
                  <a:pt x="772668" y="1582103"/>
                  <a:pt x="764858" y="1581912"/>
                  <a:pt x="756952" y="1581531"/>
                </a:cubicBezTo>
                <a:lnTo>
                  <a:pt x="757523" y="1567815"/>
                </a:lnTo>
                <a:cubicBezTo>
                  <a:pt x="765334" y="1568101"/>
                  <a:pt x="773049" y="1568387"/>
                  <a:pt x="780860" y="1568577"/>
                </a:cubicBezTo>
                <a:lnTo>
                  <a:pt x="780574" y="1582293"/>
                </a:lnTo>
                <a:close/>
                <a:moveTo>
                  <a:pt x="851440" y="1581531"/>
                </a:moveTo>
                <a:lnTo>
                  <a:pt x="850868" y="1567815"/>
                </a:lnTo>
                <a:cubicBezTo>
                  <a:pt x="858679" y="1567529"/>
                  <a:pt x="866394" y="1567053"/>
                  <a:pt x="874205" y="1566577"/>
                </a:cubicBezTo>
                <a:lnTo>
                  <a:pt x="875062" y="1580293"/>
                </a:lnTo>
                <a:cubicBezTo>
                  <a:pt x="867156" y="1580769"/>
                  <a:pt x="859346" y="1581150"/>
                  <a:pt x="851440" y="1581531"/>
                </a:cubicBezTo>
                <a:close/>
                <a:moveTo>
                  <a:pt x="733330" y="1580293"/>
                </a:moveTo>
                <a:cubicBezTo>
                  <a:pt x="725424" y="1579817"/>
                  <a:pt x="717613" y="1579150"/>
                  <a:pt x="709708" y="1578483"/>
                </a:cubicBezTo>
                <a:lnTo>
                  <a:pt x="710851" y="1564862"/>
                </a:lnTo>
                <a:cubicBezTo>
                  <a:pt x="718566" y="1565529"/>
                  <a:pt x="726376" y="1566101"/>
                  <a:pt x="734092" y="1566577"/>
                </a:cubicBezTo>
                <a:lnTo>
                  <a:pt x="733235" y="1580293"/>
                </a:lnTo>
                <a:close/>
                <a:moveTo>
                  <a:pt x="898588" y="1578578"/>
                </a:moveTo>
                <a:lnTo>
                  <a:pt x="897446" y="1564958"/>
                </a:lnTo>
                <a:cubicBezTo>
                  <a:pt x="905161" y="1564291"/>
                  <a:pt x="912971" y="1563624"/>
                  <a:pt x="920687" y="1562862"/>
                </a:cubicBezTo>
                <a:lnTo>
                  <a:pt x="922020" y="1576483"/>
                </a:lnTo>
                <a:cubicBezTo>
                  <a:pt x="914210" y="1577245"/>
                  <a:pt x="906304" y="1578007"/>
                  <a:pt x="898493" y="1578578"/>
                </a:cubicBezTo>
                <a:close/>
                <a:moveTo>
                  <a:pt x="686276" y="1576197"/>
                </a:moveTo>
                <a:cubicBezTo>
                  <a:pt x="678466" y="1575340"/>
                  <a:pt x="670655" y="1574387"/>
                  <a:pt x="662749" y="1573339"/>
                </a:cubicBezTo>
                <a:lnTo>
                  <a:pt x="664559" y="1559719"/>
                </a:lnTo>
                <a:cubicBezTo>
                  <a:pt x="672274" y="1560767"/>
                  <a:pt x="679990" y="1561719"/>
                  <a:pt x="687705" y="1562576"/>
                </a:cubicBezTo>
                <a:lnTo>
                  <a:pt x="686181" y="1576197"/>
                </a:lnTo>
                <a:close/>
                <a:moveTo>
                  <a:pt x="945547" y="1573911"/>
                </a:moveTo>
                <a:lnTo>
                  <a:pt x="943928" y="1560290"/>
                </a:lnTo>
                <a:cubicBezTo>
                  <a:pt x="951643" y="1559338"/>
                  <a:pt x="959358" y="1558385"/>
                  <a:pt x="967073" y="1557338"/>
                </a:cubicBezTo>
                <a:lnTo>
                  <a:pt x="968978" y="1570958"/>
                </a:lnTo>
                <a:cubicBezTo>
                  <a:pt x="961168" y="1572006"/>
                  <a:pt x="953357" y="1573054"/>
                  <a:pt x="945547" y="1573911"/>
                </a:cubicBezTo>
                <a:close/>
                <a:moveTo>
                  <a:pt x="639318" y="1569815"/>
                </a:moveTo>
                <a:cubicBezTo>
                  <a:pt x="631508" y="1568577"/>
                  <a:pt x="623792" y="1567243"/>
                  <a:pt x="615982" y="1565815"/>
                </a:cubicBezTo>
                <a:lnTo>
                  <a:pt x="618459" y="1552385"/>
                </a:lnTo>
                <a:cubicBezTo>
                  <a:pt x="626078" y="1553813"/>
                  <a:pt x="633794" y="1555147"/>
                  <a:pt x="641413" y="1556385"/>
                </a:cubicBezTo>
                <a:lnTo>
                  <a:pt x="639223" y="1569910"/>
                </a:lnTo>
                <a:close/>
                <a:moveTo>
                  <a:pt x="992315" y="1567529"/>
                </a:moveTo>
                <a:lnTo>
                  <a:pt x="990219" y="1554004"/>
                </a:lnTo>
                <a:cubicBezTo>
                  <a:pt x="997934" y="1552861"/>
                  <a:pt x="1005649" y="1551527"/>
                  <a:pt x="1013269" y="1550289"/>
                </a:cubicBezTo>
                <a:lnTo>
                  <a:pt x="1015556" y="1563814"/>
                </a:lnTo>
                <a:cubicBezTo>
                  <a:pt x="1007841" y="1565148"/>
                  <a:pt x="1000030" y="1566386"/>
                  <a:pt x="992219" y="1567625"/>
                </a:cubicBezTo>
                <a:close/>
                <a:moveTo>
                  <a:pt x="592836" y="1561148"/>
                </a:moveTo>
                <a:cubicBezTo>
                  <a:pt x="585121" y="1559528"/>
                  <a:pt x="577406" y="1557814"/>
                  <a:pt x="569785" y="1555909"/>
                </a:cubicBezTo>
                <a:lnTo>
                  <a:pt x="572929" y="1542574"/>
                </a:lnTo>
                <a:cubicBezTo>
                  <a:pt x="580454" y="1544384"/>
                  <a:pt x="588074" y="1546098"/>
                  <a:pt x="595694" y="1547717"/>
                </a:cubicBezTo>
                <a:lnTo>
                  <a:pt x="592836" y="1561148"/>
                </a:lnTo>
                <a:close/>
                <a:moveTo>
                  <a:pt x="1038892" y="1559528"/>
                </a:moveTo>
                <a:lnTo>
                  <a:pt x="1036320" y="1546098"/>
                </a:lnTo>
                <a:cubicBezTo>
                  <a:pt x="1043940" y="1544669"/>
                  <a:pt x="1051655" y="1543145"/>
                  <a:pt x="1059275" y="1541621"/>
                </a:cubicBezTo>
                <a:lnTo>
                  <a:pt x="1062038" y="1555052"/>
                </a:lnTo>
                <a:cubicBezTo>
                  <a:pt x="1054323" y="1556671"/>
                  <a:pt x="1046607" y="1558195"/>
                  <a:pt x="1038892" y="1559624"/>
                </a:cubicBezTo>
                <a:close/>
                <a:moveTo>
                  <a:pt x="546830" y="1550194"/>
                </a:moveTo>
                <a:cubicBezTo>
                  <a:pt x="539210" y="1548193"/>
                  <a:pt x="531591" y="1546003"/>
                  <a:pt x="524065" y="1543812"/>
                </a:cubicBezTo>
                <a:lnTo>
                  <a:pt x="527971" y="1530668"/>
                </a:lnTo>
                <a:cubicBezTo>
                  <a:pt x="535400" y="1532858"/>
                  <a:pt x="542925" y="1534954"/>
                  <a:pt x="550450" y="1536954"/>
                </a:cubicBezTo>
                <a:lnTo>
                  <a:pt x="546926" y="1550194"/>
                </a:lnTo>
                <a:close/>
                <a:moveTo>
                  <a:pt x="1085088" y="1550099"/>
                </a:moveTo>
                <a:lnTo>
                  <a:pt x="1082135" y="1536764"/>
                </a:lnTo>
                <a:cubicBezTo>
                  <a:pt x="1089755" y="1535049"/>
                  <a:pt x="1097375" y="1533335"/>
                  <a:pt x="1104900" y="1531525"/>
                </a:cubicBezTo>
                <a:lnTo>
                  <a:pt x="1108043" y="1544860"/>
                </a:lnTo>
                <a:cubicBezTo>
                  <a:pt x="1100423" y="1546670"/>
                  <a:pt x="1092708" y="1548384"/>
                  <a:pt x="1085088" y="1550099"/>
                </a:cubicBezTo>
                <a:close/>
                <a:moveTo>
                  <a:pt x="1130999" y="1539240"/>
                </a:moveTo>
                <a:lnTo>
                  <a:pt x="1127665" y="1526000"/>
                </a:lnTo>
                <a:cubicBezTo>
                  <a:pt x="1135190" y="1524095"/>
                  <a:pt x="1142810" y="1522095"/>
                  <a:pt x="1150334" y="1520095"/>
                </a:cubicBezTo>
                <a:lnTo>
                  <a:pt x="1153858" y="1533335"/>
                </a:lnTo>
                <a:cubicBezTo>
                  <a:pt x="1146239" y="1535335"/>
                  <a:pt x="1138619" y="1537335"/>
                  <a:pt x="1130999" y="1539240"/>
                </a:cubicBezTo>
                <a:close/>
                <a:moveTo>
                  <a:pt x="501396" y="1536859"/>
                </a:moveTo>
                <a:cubicBezTo>
                  <a:pt x="493871" y="1534478"/>
                  <a:pt x="486442" y="1531906"/>
                  <a:pt x="478917" y="1529334"/>
                </a:cubicBezTo>
                <a:lnTo>
                  <a:pt x="483489" y="1516380"/>
                </a:lnTo>
                <a:cubicBezTo>
                  <a:pt x="490823" y="1518952"/>
                  <a:pt x="498158" y="1521428"/>
                  <a:pt x="505587" y="1523810"/>
                </a:cubicBezTo>
                <a:lnTo>
                  <a:pt x="501396" y="1536859"/>
                </a:lnTo>
                <a:close/>
                <a:moveTo>
                  <a:pt x="1176528" y="1527048"/>
                </a:moveTo>
                <a:lnTo>
                  <a:pt x="1172813" y="1513904"/>
                </a:lnTo>
                <a:cubicBezTo>
                  <a:pt x="1180338" y="1511808"/>
                  <a:pt x="1187767" y="1509617"/>
                  <a:pt x="1195293" y="1507331"/>
                </a:cubicBezTo>
                <a:lnTo>
                  <a:pt x="1199198" y="1520476"/>
                </a:lnTo>
                <a:cubicBezTo>
                  <a:pt x="1191673" y="1522762"/>
                  <a:pt x="1184148" y="1524953"/>
                  <a:pt x="1176528" y="1527048"/>
                </a:cubicBezTo>
                <a:close/>
                <a:moveTo>
                  <a:pt x="456724" y="1521143"/>
                </a:moveTo>
                <a:cubicBezTo>
                  <a:pt x="449390" y="1518285"/>
                  <a:pt x="442055" y="1515428"/>
                  <a:pt x="434721" y="1512380"/>
                </a:cubicBezTo>
                <a:lnTo>
                  <a:pt x="439960" y="1499711"/>
                </a:lnTo>
                <a:cubicBezTo>
                  <a:pt x="447104" y="1502664"/>
                  <a:pt x="454342" y="1505522"/>
                  <a:pt x="461581" y="1508284"/>
                </a:cubicBezTo>
                <a:lnTo>
                  <a:pt x="456724" y="1521047"/>
                </a:lnTo>
                <a:close/>
                <a:moveTo>
                  <a:pt x="1221772" y="1513523"/>
                </a:moveTo>
                <a:lnTo>
                  <a:pt x="1217676" y="1500473"/>
                </a:lnTo>
                <a:cubicBezTo>
                  <a:pt x="1225106" y="1498187"/>
                  <a:pt x="1232535" y="1495806"/>
                  <a:pt x="1239965" y="1493330"/>
                </a:cubicBezTo>
                <a:lnTo>
                  <a:pt x="1244251" y="1506379"/>
                </a:lnTo>
                <a:cubicBezTo>
                  <a:pt x="1236726" y="1508855"/>
                  <a:pt x="1229297" y="1511237"/>
                  <a:pt x="1221772" y="1513618"/>
                </a:cubicBezTo>
                <a:close/>
                <a:moveTo>
                  <a:pt x="413004" y="1503045"/>
                </a:moveTo>
                <a:cubicBezTo>
                  <a:pt x="405765" y="1499807"/>
                  <a:pt x="398621" y="1496473"/>
                  <a:pt x="391573" y="1493044"/>
                </a:cubicBezTo>
                <a:lnTo>
                  <a:pt x="397478" y="1480661"/>
                </a:lnTo>
                <a:cubicBezTo>
                  <a:pt x="404431" y="1483995"/>
                  <a:pt x="411480" y="1487329"/>
                  <a:pt x="418624" y="1490472"/>
                </a:cubicBezTo>
                <a:lnTo>
                  <a:pt x="413004" y="1502950"/>
                </a:lnTo>
                <a:close/>
                <a:moveTo>
                  <a:pt x="1266539" y="1498759"/>
                </a:moveTo>
                <a:lnTo>
                  <a:pt x="1262063" y="1485805"/>
                </a:lnTo>
                <a:cubicBezTo>
                  <a:pt x="1269397" y="1483233"/>
                  <a:pt x="1276731" y="1480661"/>
                  <a:pt x="1284066" y="1477994"/>
                </a:cubicBezTo>
                <a:lnTo>
                  <a:pt x="1288733" y="1490853"/>
                </a:lnTo>
                <a:cubicBezTo>
                  <a:pt x="1281303" y="1493520"/>
                  <a:pt x="1273969" y="1496187"/>
                  <a:pt x="1266539" y="1498759"/>
                </a:cubicBezTo>
                <a:close/>
                <a:moveTo>
                  <a:pt x="1310831" y="1482566"/>
                </a:moveTo>
                <a:lnTo>
                  <a:pt x="1305878" y="1469803"/>
                </a:lnTo>
                <a:cubicBezTo>
                  <a:pt x="1313117" y="1467041"/>
                  <a:pt x="1320356" y="1464088"/>
                  <a:pt x="1327594" y="1461135"/>
                </a:cubicBezTo>
                <a:lnTo>
                  <a:pt x="1332738" y="1473803"/>
                </a:lnTo>
                <a:cubicBezTo>
                  <a:pt x="1325404" y="1476756"/>
                  <a:pt x="1318165" y="1479709"/>
                  <a:pt x="1310831" y="1482566"/>
                </a:cubicBezTo>
                <a:close/>
                <a:moveTo>
                  <a:pt x="370332" y="1482471"/>
                </a:moveTo>
                <a:cubicBezTo>
                  <a:pt x="363283" y="1478852"/>
                  <a:pt x="356330" y="1475137"/>
                  <a:pt x="349473" y="1471232"/>
                </a:cubicBezTo>
                <a:lnTo>
                  <a:pt x="356140" y="1459230"/>
                </a:lnTo>
                <a:cubicBezTo>
                  <a:pt x="362903" y="1463040"/>
                  <a:pt x="369760" y="1466660"/>
                  <a:pt x="376619" y="1470279"/>
                </a:cubicBezTo>
                <a:lnTo>
                  <a:pt x="370332" y="1482471"/>
                </a:lnTo>
                <a:close/>
                <a:moveTo>
                  <a:pt x="1354550" y="1464659"/>
                </a:moveTo>
                <a:lnTo>
                  <a:pt x="1349121" y="1452086"/>
                </a:lnTo>
                <a:cubicBezTo>
                  <a:pt x="1356265" y="1449038"/>
                  <a:pt x="1363408" y="1445800"/>
                  <a:pt x="1370457" y="1442561"/>
                </a:cubicBezTo>
                <a:lnTo>
                  <a:pt x="1376172" y="1455039"/>
                </a:lnTo>
                <a:cubicBezTo>
                  <a:pt x="1369028" y="1458278"/>
                  <a:pt x="1361789" y="1461516"/>
                  <a:pt x="1354550" y="1464659"/>
                </a:cubicBezTo>
                <a:close/>
                <a:moveTo>
                  <a:pt x="328994" y="1459516"/>
                </a:moveTo>
                <a:cubicBezTo>
                  <a:pt x="322231" y="1455515"/>
                  <a:pt x="315468" y="1451324"/>
                  <a:pt x="308801" y="1447038"/>
                </a:cubicBezTo>
                <a:lnTo>
                  <a:pt x="316135" y="1435513"/>
                </a:lnTo>
                <a:cubicBezTo>
                  <a:pt x="322707" y="1439704"/>
                  <a:pt x="329279" y="1443800"/>
                  <a:pt x="335947" y="1447705"/>
                </a:cubicBezTo>
                <a:lnTo>
                  <a:pt x="328898" y="1459516"/>
                </a:lnTo>
                <a:close/>
                <a:moveTo>
                  <a:pt x="1397603" y="1445038"/>
                </a:moveTo>
                <a:lnTo>
                  <a:pt x="1391603" y="1432751"/>
                </a:lnTo>
                <a:cubicBezTo>
                  <a:pt x="1398651" y="1429322"/>
                  <a:pt x="1405604" y="1425893"/>
                  <a:pt x="1412462" y="1422368"/>
                </a:cubicBezTo>
                <a:lnTo>
                  <a:pt x="1418749" y="1434560"/>
                </a:lnTo>
                <a:cubicBezTo>
                  <a:pt x="1411700" y="1438180"/>
                  <a:pt x="1404652" y="1441704"/>
                  <a:pt x="1397603" y="1445133"/>
                </a:cubicBezTo>
                <a:close/>
                <a:moveTo>
                  <a:pt x="289084" y="1433989"/>
                </a:moveTo>
                <a:cubicBezTo>
                  <a:pt x="282607" y="1429512"/>
                  <a:pt x="276130" y="1424940"/>
                  <a:pt x="269748" y="1420273"/>
                </a:cubicBezTo>
                <a:lnTo>
                  <a:pt x="277844" y="1409224"/>
                </a:lnTo>
                <a:cubicBezTo>
                  <a:pt x="284131" y="1413796"/>
                  <a:pt x="290417" y="1418273"/>
                  <a:pt x="296799" y="1422654"/>
                </a:cubicBezTo>
                <a:lnTo>
                  <a:pt x="289084" y="1433989"/>
                </a:lnTo>
                <a:close/>
                <a:moveTo>
                  <a:pt x="1439704" y="1423416"/>
                </a:moveTo>
                <a:lnTo>
                  <a:pt x="1433131" y="1411414"/>
                </a:lnTo>
                <a:cubicBezTo>
                  <a:pt x="1439990" y="1407700"/>
                  <a:pt x="1446752" y="1403890"/>
                  <a:pt x="1453515" y="1399985"/>
                </a:cubicBezTo>
                <a:lnTo>
                  <a:pt x="1460373" y="1411891"/>
                </a:lnTo>
                <a:cubicBezTo>
                  <a:pt x="1453515" y="1415796"/>
                  <a:pt x="1446657" y="1419701"/>
                  <a:pt x="1439704" y="1423511"/>
                </a:cubicBezTo>
                <a:close/>
                <a:moveTo>
                  <a:pt x="250793" y="1405985"/>
                </a:moveTo>
                <a:cubicBezTo>
                  <a:pt x="244602" y="1401128"/>
                  <a:pt x="238411" y="1396175"/>
                  <a:pt x="232410" y="1391031"/>
                </a:cubicBezTo>
                <a:lnTo>
                  <a:pt x="241173" y="1380554"/>
                </a:lnTo>
                <a:cubicBezTo>
                  <a:pt x="247079" y="1385507"/>
                  <a:pt x="253174" y="1390460"/>
                  <a:pt x="259271" y="1395222"/>
                </a:cubicBezTo>
                <a:lnTo>
                  <a:pt x="250793" y="1405985"/>
                </a:lnTo>
                <a:close/>
                <a:moveTo>
                  <a:pt x="1480661" y="1399699"/>
                </a:moveTo>
                <a:lnTo>
                  <a:pt x="1473517" y="1388078"/>
                </a:lnTo>
                <a:cubicBezTo>
                  <a:pt x="1480185" y="1383983"/>
                  <a:pt x="1486757" y="1379792"/>
                  <a:pt x="1493234" y="1375601"/>
                </a:cubicBezTo>
                <a:lnTo>
                  <a:pt x="1500759" y="1387031"/>
                </a:lnTo>
                <a:cubicBezTo>
                  <a:pt x="1494187" y="1391317"/>
                  <a:pt x="1487519" y="1395603"/>
                  <a:pt x="1480756" y="1399699"/>
                </a:cubicBezTo>
                <a:close/>
                <a:moveTo>
                  <a:pt x="214408" y="1375505"/>
                </a:moveTo>
                <a:cubicBezTo>
                  <a:pt x="211455" y="1372838"/>
                  <a:pt x="208597" y="1370267"/>
                  <a:pt x="205740" y="1367600"/>
                </a:cubicBezTo>
                <a:cubicBezTo>
                  <a:pt x="202787" y="1364933"/>
                  <a:pt x="199930" y="1362170"/>
                  <a:pt x="197073" y="1359408"/>
                </a:cubicBezTo>
                <a:lnTo>
                  <a:pt x="206598" y="1349502"/>
                </a:lnTo>
                <a:cubicBezTo>
                  <a:pt x="209360" y="1352169"/>
                  <a:pt x="212217" y="1354836"/>
                  <a:pt x="215074" y="1357503"/>
                </a:cubicBezTo>
                <a:cubicBezTo>
                  <a:pt x="217932" y="1360170"/>
                  <a:pt x="220790" y="1362742"/>
                  <a:pt x="223647" y="1365314"/>
                </a:cubicBezTo>
                <a:lnTo>
                  <a:pt x="214503" y="1375505"/>
                </a:lnTo>
                <a:close/>
                <a:moveTo>
                  <a:pt x="1520285" y="1373696"/>
                </a:moveTo>
                <a:lnTo>
                  <a:pt x="1512475" y="1362456"/>
                </a:lnTo>
                <a:cubicBezTo>
                  <a:pt x="1518856" y="1357979"/>
                  <a:pt x="1525143" y="1353503"/>
                  <a:pt x="1531334" y="1348835"/>
                </a:cubicBezTo>
                <a:lnTo>
                  <a:pt x="1539526" y="1359789"/>
                </a:lnTo>
                <a:cubicBezTo>
                  <a:pt x="1533239" y="1364552"/>
                  <a:pt x="1526762" y="1369124"/>
                  <a:pt x="1520285" y="1373696"/>
                </a:cubicBezTo>
                <a:close/>
                <a:moveTo>
                  <a:pt x="1558290" y="1345311"/>
                </a:moveTo>
                <a:lnTo>
                  <a:pt x="1549717" y="1334643"/>
                </a:lnTo>
                <a:cubicBezTo>
                  <a:pt x="1555814" y="1329785"/>
                  <a:pt x="1561719" y="1324832"/>
                  <a:pt x="1567624" y="1319784"/>
                </a:cubicBezTo>
                <a:lnTo>
                  <a:pt x="1576578" y="1330166"/>
                </a:lnTo>
                <a:cubicBezTo>
                  <a:pt x="1570577" y="1335310"/>
                  <a:pt x="1564482" y="1340358"/>
                  <a:pt x="1558290" y="1345311"/>
                </a:cubicBezTo>
                <a:close/>
                <a:moveTo>
                  <a:pt x="180213" y="1342549"/>
                </a:moveTo>
                <a:cubicBezTo>
                  <a:pt x="174688" y="1336834"/>
                  <a:pt x="169354" y="1331119"/>
                  <a:pt x="164021" y="1325213"/>
                </a:cubicBezTo>
                <a:lnTo>
                  <a:pt x="174212" y="1316069"/>
                </a:lnTo>
                <a:cubicBezTo>
                  <a:pt x="179356" y="1321784"/>
                  <a:pt x="184690" y="1327499"/>
                  <a:pt x="190024" y="1333024"/>
                </a:cubicBezTo>
                <a:lnTo>
                  <a:pt x="180213" y="1342549"/>
                </a:lnTo>
                <a:close/>
                <a:moveTo>
                  <a:pt x="1594294" y="1314355"/>
                </a:moveTo>
                <a:lnTo>
                  <a:pt x="1584960" y="1304258"/>
                </a:lnTo>
                <a:cubicBezTo>
                  <a:pt x="1590675" y="1299020"/>
                  <a:pt x="1596199" y="1293590"/>
                  <a:pt x="1601724" y="1288161"/>
                </a:cubicBezTo>
                <a:lnTo>
                  <a:pt x="1611440" y="1297877"/>
                </a:lnTo>
                <a:cubicBezTo>
                  <a:pt x="1605820" y="1303496"/>
                  <a:pt x="1600105" y="1308926"/>
                  <a:pt x="1594294" y="1314355"/>
                </a:cubicBezTo>
                <a:close/>
                <a:moveTo>
                  <a:pt x="148495" y="1307306"/>
                </a:moveTo>
                <a:cubicBezTo>
                  <a:pt x="143447" y="1301210"/>
                  <a:pt x="138398" y="1295114"/>
                  <a:pt x="133540" y="1288828"/>
                </a:cubicBezTo>
                <a:lnTo>
                  <a:pt x="144304" y="1280446"/>
                </a:lnTo>
                <a:cubicBezTo>
                  <a:pt x="149066" y="1286542"/>
                  <a:pt x="153924" y="1292543"/>
                  <a:pt x="158877" y="1298543"/>
                </a:cubicBezTo>
                <a:lnTo>
                  <a:pt x="148399" y="1307306"/>
                </a:lnTo>
                <a:close/>
                <a:moveTo>
                  <a:pt x="1627918" y="1280827"/>
                </a:moveTo>
                <a:lnTo>
                  <a:pt x="1617821" y="1271492"/>
                </a:lnTo>
                <a:cubicBezTo>
                  <a:pt x="1623060" y="1265777"/>
                  <a:pt x="1628204" y="1260062"/>
                  <a:pt x="1633252" y="1254157"/>
                </a:cubicBezTo>
                <a:lnTo>
                  <a:pt x="1643634" y="1263015"/>
                </a:lnTo>
                <a:cubicBezTo>
                  <a:pt x="1638490" y="1269016"/>
                  <a:pt x="1633252" y="1274921"/>
                  <a:pt x="1627823" y="1280732"/>
                </a:cubicBezTo>
                <a:close/>
                <a:moveTo>
                  <a:pt x="119348" y="1269873"/>
                </a:moveTo>
                <a:cubicBezTo>
                  <a:pt x="114681" y="1263491"/>
                  <a:pt x="110204" y="1257014"/>
                  <a:pt x="105823" y="1250442"/>
                </a:cubicBezTo>
                <a:lnTo>
                  <a:pt x="117158" y="1242822"/>
                </a:lnTo>
                <a:cubicBezTo>
                  <a:pt x="121444" y="1249299"/>
                  <a:pt x="125921" y="1255585"/>
                  <a:pt x="130398" y="1261872"/>
                </a:cubicBezTo>
                <a:lnTo>
                  <a:pt x="119253" y="1269873"/>
                </a:lnTo>
                <a:close/>
                <a:moveTo>
                  <a:pt x="1658683" y="1244632"/>
                </a:moveTo>
                <a:lnTo>
                  <a:pt x="1647920" y="1236155"/>
                </a:lnTo>
                <a:cubicBezTo>
                  <a:pt x="1652683" y="1230059"/>
                  <a:pt x="1657255" y="1223867"/>
                  <a:pt x="1661827" y="1217581"/>
                </a:cubicBezTo>
                <a:lnTo>
                  <a:pt x="1672971" y="1225487"/>
                </a:lnTo>
                <a:cubicBezTo>
                  <a:pt x="1668399" y="1231964"/>
                  <a:pt x="1663637" y="1238250"/>
                  <a:pt x="1658779" y="1244537"/>
                </a:cubicBezTo>
                <a:close/>
                <a:moveTo>
                  <a:pt x="92964" y="1230439"/>
                </a:moveTo>
                <a:cubicBezTo>
                  <a:pt x="88773" y="1223677"/>
                  <a:pt x="84772" y="1216914"/>
                  <a:pt x="80867" y="1210056"/>
                </a:cubicBezTo>
                <a:lnTo>
                  <a:pt x="92774" y="1203293"/>
                </a:lnTo>
                <a:cubicBezTo>
                  <a:pt x="96583" y="1210056"/>
                  <a:pt x="100584" y="1216724"/>
                  <a:pt x="104680" y="1223296"/>
                </a:cubicBezTo>
                <a:lnTo>
                  <a:pt x="93059" y="1230535"/>
                </a:lnTo>
                <a:close/>
                <a:moveTo>
                  <a:pt x="1686306" y="1205960"/>
                </a:moveTo>
                <a:lnTo>
                  <a:pt x="1674781" y="1198531"/>
                </a:lnTo>
                <a:cubicBezTo>
                  <a:pt x="1677257" y="1194721"/>
                  <a:pt x="1679639" y="1190911"/>
                  <a:pt x="1682020" y="1187006"/>
                </a:cubicBezTo>
                <a:cubicBezTo>
                  <a:pt x="1683734" y="1184243"/>
                  <a:pt x="1685354" y="1181481"/>
                  <a:pt x="1686973" y="1178814"/>
                </a:cubicBezTo>
                <a:lnTo>
                  <a:pt x="1698784" y="1185767"/>
                </a:lnTo>
                <a:cubicBezTo>
                  <a:pt x="1697165" y="1188625"/>
                  <a:pt x="1695450" y="1191387"/>
                  <a:pt x="1693735" y="1194245"/>
                </a:cubicBezTo>
                <a:cubicBezTo>
                  <a:pt x="1691354" y="1198245"/>
                  <a:pt x="1688783" y="1202150"/>
                  <a:pt x="1686306" y="1206056"/>
                </a:cubicBezTo>
                <a:close/>
                <a:moveTo>
                  <a:pt x="69437" y="1189196"/>
                </a:moveTo>
                <a:cubicBezTo>
                  <a:pt x="65722" y="1182148"/>
                  <a:pt x="62198" y="1175099"/>
                  <a:pt x="58865" y="1167956"/>
                </a:cubicBezTo>
                <a:lnTo>
                  <a:pt x="71247" y="1162050"/>
                </a:lnTo>
                <a:cubicBezTo>
                  <a:pt x="74581" y="1169003"/>
                  <a:pt x="78010" y="1175957"/>
                  <a:pt x="81629" y="1182814"/>
                </a:cubicBezTo>
                <a:lnTo>
                  <a:pt x="69533" y="1189196"/>
                </a:lnTo>
                <a:close/>
                <a:moveTo>
                  <a:pt x="1710404" y="1164908"/>
                </a:moveTo>
                <a:lnTo>
                  <a:pt x="1698308" y="1158526"/>
                </a:lnTo>
                <a:cubicBezTo>
                  <a:pt x="1701927" y="1151668"/>
                  <a:pt x="1705356" y="1144714"/>
                  <a:pt x="1708594" y="1137761"/>
                </a:cubicBezTo>
                <a:lnTo>
                  <a:pt x="1720977" y="1143572"/>
                </a:lnTo>
                <a:cubicBezTo>
                  <a:pt x="1717643" y="1150715"/>
                  <a:pt x="1714119" y="1157859"/>
                  <a:pt x="1710404" y="1164908"/>
                </a:cubicBezTo>
                <a:close/>
                <a:moveTo>
                  <a:pt x="48958" y="1146429"/>
                </a:moveTo>
                <a:cubicBezTo>
                  <a:pt x="45816" y="1139190"/>
                  <a:pt x="42767" y="1131856"/>
                  <a:pt x="39910" y="1124426"/>
                </a:cubicBezTo>
                <a:lnTo>
                  <a:pt x="52673" y="1119473"/>
                </a:lnTo>
                <a:cubicBezTo>
                  <a:pt x="55435" y="1126712"/>
                  <a:pt x="58388" y="1133856"/>
                  <a:pt x="61436" y="1141000"/>
                </a:cubicBezTo>
                <a:lnTo>
                  <a:pt x="48863" y="1146429"/>
                </a:lnTo>
                <a:close/>
                <a:moveTo>
                  <a:pt x="1730598" y="1121855"/>
                </a:moveTo>
                <a:lnTo>
                  <a:pt x="1717929" y="1116616"/>
                </a:lnTo>
                <a:cubicBezTo>
                  <a:pt x="1720882" y="1109472"/>
                  <a:pt x="1723739" y="1102233"/>
                  <a:pt x="1726407" y="1094994"/>
                </a:cubicBezTo>
                <a:lnTo>
                  <a:pt x="1739265" y="1099757"/>
                </a:lnTo>
                <a:cubicBezTo>
                  <a:pt x="1736503" y="1107186"/>
                  <a:pt x="1733645" y="1114616"/>
                  <a:pt x="1730598" y="1121950"/>
                </a:cubicBezTo>
                <a:close/>
                <a:moveTo>
                  <a:pt x="31813" y="1102138"/>
                </a:moveTo>
                <a:cubicBezTo>
                  <a:pt x="29242" y="1094613"/>
                  <a:pt x="26765" y="1087088"/>
                  <a:pt x="24479" y="1079564"/>
                </a:cubicBezTo>
                <a:lnTo>
                  <a:pt x="37624" y="1075563"/>
                </a:lnTo>
                <a:cubicBezTo>
                  <a:pt x="39814" y="1082993"/>
                  <a:pt x="42196" y="1090327"/>
                  <a:pt x="44767" y="1097661"/>
                </a:cubicBezTo>
                <a:lnTo>
                  <a:pt x="31813" y="1102138"/>
                </a:lnTo>
                <a:close/>
                <a:moveTo>
                  <a:pt x="1746980" y="1077278"/>
                </a:moveTo>
                <a:lnTo>
                  <a:pt x="1733931" y="1073087"/>
                </a:lnTo>
                <a:cubicBezTo>
                  <a:pt x="1736312" y="1065752"/>
                  <a:pt x="1738503" y="1058323"/>
                  <a:pt x="1740503" y="1050893"/>
                </a:cubicBezTo>
                <a:lnTo>
                  <a:pt x="1753743" y="1054513"/>
                </a:lnTo>
                <a:cubicBezTo>
                  <a:pt x="1751648" y="1062133"/>
                  <a:pt x="1749362" y="1069753"/>
                  <a:pt x="1746980" y="1077278"/>
                </a:cubicBezTo>
                <a:close/>
                <a:moveTo>
                  <a:pt x="18097" y="1056608"/>
                </a:moveTo>
                <a:cubicBezTo>
                  <a:pt x="16097" y="1048893"/>
                  <a:pt x="14288" y="1041273"/>
                  <a:pt x="12573" y="1033463"/>
                </a:cubicBezTo>
                <a:lnTo>
                  <a:pt x="26003" y="1030605"/>
                </a:lnTo>
                <a:cubicBezTo>
                  <a:pt x="27622" y="1038130"/>
                  <a:pt x="29432" y="1045655"/>
                  <a:pt x="31337" y="1053179"/>
                </a:cubicBezTo>
                <a:lnTo>
                  <a:pt x="18097" y="1056608"/>
                </a:lnTo>
                <a:close/>
                <a:moveTo>
                  <a:pt x="1759553" y="1031462"/>
                </a:moveTo>
                <a:lnTo>
                  <a:pt x="1746218" y="1028319"/>
                </a:lnTo>
                <a:cubicBezTo>
                  <a:pt x="1747933" y="1020794"/>
                  <a:pt x="1749552" y="1013174"/>
                  <a:pt x="1750981" y="1005650"/>
                </a:cubicBezTo>
                <a:lnTo>
                  <a:pt x="1764411" y="1008221"/>
                </a:lnTo>
                <a:cubicBezTo>
                  <a:pt x="1762887" y="1016032"/>
                  <a:pt x="1761268" y="1023747"/>
                  <a:pt x="1759458" y="1031462"/>
                </a:cubicBezTo>
                <a:close/>
                <a:moveTo>
                  <a:pt x="8096" y="1010222"/>
                </a:moveTo>
                <a:cubicBezTo>
                  <a:pt x="6763" y="1002411"/>
                  <a:pt x="5525" y="994601"/>
                  <a:pt x="4572" y="986695"/>
                </a:cubicBezTo>
                <a:lnTo>
                  <a:pt x="18193" y="984885"/>
                </a:lnTo>
                <a:cubicBezTo>
                  <a:pt x="19145" y="992600"/>
                  <a:pt x="20384" y="1000220"/>
                  <a:pt x="21622" y="1007840"/>
                </a:cubicBezTo>
                <a:lnTo>
                  <a:pt x="8096" y="1010126"/>
                </a:lnTo>
                <a:close/>
                <a:moveTo>
                  <a:pt x="1768412" y="984790"/>
                </a:moveTo>
                <a:lnTo>
                  <a:pt x="1754886" y="982694"/>
                </a:lnTo>
                <a:cubicBezTo>
                  <a:pt x="1756029" y="975074"/>
                  <a:pt x="1757077" y="967359"/>
                  <a:pt x="1757934" y="959644"/>
                </a:cubicBezTo>
                <a:lnTo>
                  <a:pt x="1771555" y="961263"/>
                </a:lnTo>
                <a:cubicBezTo>
                  <a:pt x="1770602" y="969169"/>
                  <a:pt x="1769555" y="976979"/>
                  <a:pt x="1768412" y="984790"/>
                </a:cubicBezTo>
                <a:close/>
                <a:moveTo>
                  <a:pt x="2000" y="963073"/>
                </a:moveTo>
                <a:cubicBezTo>
                  <a:pt x="1334" y="955167"/>
                  <a:pt x="762" y="947261"/>
                  <a:pt x="476" y="939355"/>
                </a:cubicBezTo>
                <a:lnTo>
                  <a:pt x="14192" y="938784"/>
                </a:lnTo>
                <a:cubicBezTo>
                  <a:pt x="14478" y="946499"/>
                  <a:pt x="15050" y="954214"/>
                  <a:pt x="15716" y="961930"/>
                </a:cubicBezTo>
                <a:lnTo>
                  <a:pt x="2096" y="963073"/>
                </a:lnTo>
                <a:close/>
                <a:moveTo>
                  <a:pt x="1773936" y="937641"/>
                </a:moveTo>
                <a:lnTo>
                  <a:pt x="1760316" y="936593"/>
                </a:lnTo>
                <a:cubicBezTo>
                  <a:pt x="1760887" y="928878"/>
                  <a:pt x="1761363" y="921163"/>
                  <a:pt x="1761744" y="913352"/>
                </a:cubicBezTo>
                <a:lnTo>
                  <a:pt x="1775460" y="914019"/>
                </a:lnTo>
                <a:cubicBezTo>
                  <a:pt x="1775079" y="921925"/>
                  <a:pt x="1774603" y="929830"/>
                  <a:pt x="1774032" y="937641"/>
                </a:cubicBezTo>
                <a:close/>
                <a:moveTo>
                  <a:pt x="13716" y="915543"/>
                </a:moveTo>
                <a:lnTo>
                  <a:pt x="0" y="915543"/>
                </a:lnTo>
                <a:cubicBezTo>
                  <a:pt x="0" y="907637"/>
                  <a:pt x="190" y="899636"/>
                  <a:pt x="571" y="891730"/>
                </a:cubicBezTo>
                <a:lnTo>
                  <a:pt x="14288" y="892397"/>
                </a:lnTo>
                <a:cubicBezTo>
                  <a:pt x="13906" y="900113"/>
                  <a:pt x="13716" y="907828"/>
                  <a:pt x="13716" y="915543"/>
                </a:cubicBezTo>
                <a:close/>
                <a:moveTo>
                  <a:pt x="1776031" y="890302"/>
                </a:moveTo>
                <a:lnTo>
                  <a:pt x="1762315" y="890111"/>
                </a:lnTo>
                <a:cubicBezTo>
                  <a:pt x="1762315" y="887254"/>
                  <a:pt x="1762315" y="884396"/>
                  <a:pt x="1762315" y="881539"/>
                </a:cubicBezTo>
                <a:cubicBezTo>
                  <a:pt x="1762315" y="876586"/>
                  <a:pt x="1762315" y="871728"/>
                  <a:pt x="1762125" y="866775"/>
                </a:cubicBezTo>
                <a:lnTo>
                  <a:pt x="1775841" y="866489"/>
                </a:lnTo>
                <a:cubicBezTo>
                  <a:pt x="1775936" y="871538"/>
                  <a:pt x="1776031" y="876491"/>
                  <a:pt x="1776031" y="881539"/>
                </a:cubicBezTo>
                <a:cubicBezTo>
                  <a:pt x="1776031" y="884492"/>
                  <a:pt x="1776031" y="887349"/>
                  <a:pt x="1776031" y="890207"/>
                </a:cubicBezTo>
                <a:close/>
                <a:moveTo>
                  <a:pt x="15907" y="869347"/>
                </a:moveTo>
                <a:lnTo>
                  <a:pt x="2286" y="868013"/>
                </a:lnTo>
                <a:cubicBezTo>
                  <a:pt x="3048" y="860108"/>
                  <a:pt x="4001" y="852202"/>
                  <a:pt x="5144" y="844391"/>
                </a:cubicBezTo>
                <a:lnTo>
                  <a:pt x="18669" y="846392"/>
                </a:lnTo>
                <a:cubicBezTo>
                  <a:pt x="17526" y="854011"/>
                  <a:pt x="16669" y="861727"/>
                  <a:pt x="15907" y="869347"/>
                </a:cubicBezTo>
                <a:close/>
                <a:moveTo>
                  <a:pt x="1761363" y="843629"/>
                </a:moveTo>
                <a:cubicBezTo>
                  <a:pt x="1760982" y="835914"/>
                  <a:pt x="1760410" y="828104"/>
                  <a:pt x="1759839" y="820388"/>
                </a:cubicBezTo>
                <a:lnTo>
                  <a:pt x="1773460" y="819245"/>
                </a:lnTo>
                <a:cubicBezTo>
                  <a:pt x="1774126" y="827151"/>
                  <a:pt x="1774603" y="834961"/>
                  <a:pt x="1775079" y="842867"/>
                </a:cubicBezTo>
                <a:lnTo>
                  <a:pt x="1761363" y="843534"/>
                </a:lnTo>
                <a:close/>
                <a:moveTo>
                  <a:pt x="22479" y="823436"/>
                </a:moveTo>
                <a:lnTo>
                  <a:pt x="9049" y="820865"/>
                </a:lnTo>
                <a:cubicBezTo>
                  <a:pt x="10573" y="813054"/>
                  <a:pt x="12287" y="805339"/>
                  <a:pt x="14097" y="797624"/>
                </a:cubicBezTo>
                <a:lnTo>
                  <a:pt x="27432" y="800862"/>
                </a:lnTo>
                <a:cubicBezTo>
                  <a:pt x="25622" y="808387"/>
                  <a:pt x="24003" y="815911"/>
                  <a:pt x="22479" y="823532"/>
                </a:cubicBezTo>
                <a:close/>
                <a:moveTo>
                  <a:pt x="1757553" y="797243"/>
                </a:moveTo>
                <a:cubicBezTo>
                  <a:pt x="1756696" y="789527"/>
                  <a:pt x="1755743" y="781812"/>
                  <a:pt x="1754600" y="774097"/>
                </a:cubicBezTo>
                <a:lnTo>
                  <a:pt x="1768126" y="772192"/>
                </a:lnTo>
                <a:cubicBezTo>
                  <a:pt x="1769269" y="780002"/>
                  <a:pt x="1770221" y="787813"/>
                  <a:pt x="1771079" y="795719"/>
                </a:cubicBezTo>
                <a:lnTo>
                  <a:pt x="1757458" y="797243"/>
                </a:lnTo>
                <a:close/>
                <a:moveTo>
                  <a:pt x="33433" y="778478"/>
                </a:moveTo>
                <a:lnTo>
                  <a:pt x="20288" y="774668"/>
                </a:lnTo>
                <a:cubicBezTo>
                  <a:pt x="22479" y="767048"/>
                  <a:pt x="24860" y="759524"/>
                  <a:pt x="27432" y="751999"/>
                </a:cubicBezTo>
                <a:lnTo>
                  <a:pt x="40386" y="756476"/>
                </a:lnTo>
                <a:cubicBezTo>
                  <a:pt x="37910" y="763810"/>
                  <a:pt x="35528" y="771144"/>
                  <a:pt x="33433" y="778574"/>
                </a:cubicBezTo>
                <a:close/>
                <a:moveTo>
                  <a:pt x="1751076" y="751046"/>
                </a:moveTo>
                <a:cubicBezTo>
                  <a:pt x="1749742" y="743426"/>
                  <a:pt x="1748314" y="735711"/>
                  <a:pt x="1746885" y="728186"/>
                </a:cubicBezTo>
                <a:lnTo>
                  <a:pt x="1760316" y="725519"/>
                </a:lnTo>
                <a:cubicBezTo>
                  <a:pt x="1761839" y="733234"/>
                  <a:pt x="1763268" y="741045"/>
                  <a:pt x="1764601" y="748760"/>
                </a:cubicBezTo>
                <a:lnTo>
                  <a:pt x="1751076" y="751046"/>
                </a:lnTo>
                <a:close/>
                <a:moveTo>
                  <a:pt x="48387" y="734568"/>
                </a:moveTo>
                <a:lnTo>
                  <a:pt x="35623" y="729520"/>
                </a:lnTo>
                <a:cubicBezTo>
                  <a:pt x="38576" y="722186"/>
                  <a:pt x="41624" y="714851"/>
                  <a:pt x="44863" y="707612"/>
                </a:cubicBezTo>
                <a:lnTo>
                  <a:pt x="57340" y="713232"/>
                </a:lnTo>
                <a:cubicBezTo>
                  <a:pt x="54198" y="720281"/>
                  <a:pt x="51149" y="727424"/>
                  <a:pt x="48387" y="734568"/>
                </a:cubicBezTo>
                <a:close/>
                <a:moveTo>
                  <a:pt x="1741932" y="705422"/>
                </a:moveTo>
                <a:cubicBezTo>
                  <a:pt x="1740217" y="697802"/>
                  <a:pt x="1738408" y="690277"/>
                  <a:pt x="1736408" y="682752"/>
                </a:cubicBezTo>
                <a:lnTo>
                  <a:pt x="1749648" y="679323"/>
                </a:lnTo>
                <a:cubicBezTo>
                  <a:pt x="1751648" y="686943"/>
                  <a:pt x="1753457" y="694658"/>
                  <a:pt x="1755267" y="702374"/>
                </a:cubicBezTo>
                <a:lnTo>
                  <a:pt x="1741932" y="705422"/>
                </a:lnTo>
                <a:close/>
                <a:moveTo>
                  <a:pt x="67342" y="692277"/>
                </a:moveTo>
                <a:lnTo>
                  <a:pt x="55054" y="686086"/>
                </a:lnTo>
                <a:cubicBezTo>
                  <a:pt x="58579" y="679037"/>
                  <a:pt x="62389" y="671989"/>
                  <a:pt x="66199" y="665036"/>
                </a:cubicBezTo>
                <a:lnTo>
                  <a:pt x="78105" y="671703"/>
                </a:lnTo>
                <a:cubicBezTo>
                  <a:pt x="74295" y="678466"/>
                  <a:pt x="70676" y="685229"/>
                  <a:pt x="67247" y="692182"/>
                </a:cubicBezTo>
                <a:close/>
                <a:moveTo>
                  <a:pt x="1730407" y="660273"/>
                </a:moveTo>
                <a:cubicBezTo>
                  <a:pt x="1728311" y="652748"/>
                  <a:pt x="1726025" y="645319"/>
                  <a:pt x="1723739" y="637984"/>
                </a:cubicBezTo>
                <a:lnTo>
                  <a:pt x="1736789" y="633889"/>
                </a:lnTo>
                <a:cubicBezTo>
                  <a:pt x="1739170" y="641413"/>
                  <a:pt x="1741456" y="648938"/>
                  <a:pt x="1743551" y="656558"/>
                </a:cubicBezTo>
                <a:lnTo>
                  <a:pt x="1730407" y="660273"/>
                </a:lnTo>
                <a:close/>
                <a:moveTo>
                  <a:pt x="90011" y="651986"/>
                </a:moveTo>
                <a:lnTo>
                  <a:pt x="78391" y="644747"/>
                </a:lnTo>
                <a:cubicBezTo>
                  <a:pt x="82582" y="637984"/>
                  <a:pt x="86963" y="631412"/>
                  <a:pt x="91440" y="624840"/>
                </a:cubicBezTo>
                <a:lnTo>
                  <a:pt x="102679" y="632651"/>
                </a:lnTo>
                <a:cubicBezTo>
                  <a:pt x="98298" y="639032"/>
                  <a:pt x="94012" y="645414"/>
                  <a:pt x="89916" y="651986"/>
                </a:cubicBezTo>
                <a:close/>
                <a:moveTo>
                  <a:pt x="1716405" y="615791"/>
                </a:moveTo>
                <a:cubicBezTo>
                  <a:pt x="1713834" y="608457"/>
                  <a:pt x="1711262" y="601123"/>
                  <a:pt x="1708594" y="593884"/>
                </a:cubicBezTo>
                <a:lnTo>
                  <a:pt x="1721453" y="589121"/>
                </a:lnTo>
                <a:cubicBezTo>
                  <a:pt x="1724215" y="596456"/>
                  <a:pt x="1726883" y="603885"/>
                  <a:pt x="1729454" y="611410"/>
                </a:cubicBezTo>
                <a:lnTo>
                  <a:pt x="1716500" y="615886"/>
                </a:lnTo>
                <a:close/>
                <a:moveTo>
                  <a:pt x="116396" y="613886"/>
                </a:moveTo>
                <a:lnTo>
                  <a:pt x="105537" y="605600"/>
                </a:lnTo>
                <a:cubicBezTo>
                  <a:pt x="110395" y="599313"/>
                  <a:pt x="115348" y="593122"/>
                  <a:pt x="120396" y="587026"/>
                </a:cubicBezTo>
                <a:lnTo>
                  <a:pt x="130874" y="595884"/>
                </a:lnTo>
                <a:cubicBezTo>
                  <a:pt x="125921" y="601790"/>
                  <a:pt x="121063" y="607790"/>
                  <a:pt x="116396" y="613982"/>
                </a:cubicBezTo>
                <a:close/>
                <a:moveTo>
                  <a:pt x="146209" y="578453"/>
                </a:moveTo>
                <a:lnTo>
                  <a:pt x="136208" y="569119"/>
                </a:lnTo>
                <a:cubicBezTo>
                  <a:pt x="141637" y="563309"/>
                  <a:pt x="147161" y="557594"/>
                  <a:pt x="152876" y="552069"/>
                </a:cubicBezTo>
                <a:lnTo>
                  <a:pt x="162401" y="561880"/>
                </a:lnTo>
                <a:cubicBezTo>
                  <a:pt x="156877" y="567214"/>
                  <a:pt x="151447" y="572738"/>
                  <a:pt x="146209" y="578453"/>
                </a:cubicBezTo>
                <a:close/>
                <a:moveTo>
                  <a:pt x="1700308" y="571976"/>
                </a:moveTo>
                <a:cubicBezTo>
                  <a:pt x="1697546" y="564737"/>
                  <a:pt x="1694688" y="557403"/>
                  <a:pt x="1691831" y="550164"/>
                </a:cubicBezTo>
                <a:lnTo>
                  <a:pt x="1704594" y="545116"/>
                </a:lnTo>
                <a:cubicBezTo>
                  <a:pt x="1707451" y="552450"/>
                  <a:pt x="1710309" y="559784"/>
                  <a:pt x="1713071" y="567023"/>
                </a:cubicBezTo>
                <a:lnTo>
                  <a:pt x="1700308" y="571881"/>
                </a:lnTo>
                <a:close/>
                <a:moveTo>
                  <a:pt x="179260" y="546163"/>
                </a:moveTo>
                <a:lnTo>
                  <a:pt x="170212" y="535877"/>
                </a:lnTo>
                <a:cubicBezTo>
                  <a:pt x="176213" y="530638"/>
                  <a:pt x="182308" y="525494"/>
                  <a:pt x="188500" y="520636"/>
                </a:cubicBezTo>
                <a:lnTo>
                  <a:pt x="196977" y="531400"/>
                </a:lnTo>
                <a:cubicBezTo>
                  <a:pt x="190976" y="536162"/>
                  <a:pt x="184976" y="541115"/>
                  <a:pt x="179260" y="546259"/>
                </a:cubicBezTo>
                <a:close/>
                <a:moveTo>
                  <a:pt x="1683163" y="528352"/>
                </a:moveTo>
                <a:cubicBezTo>
                  <a:pt x="1680210" y="521113"/>
                  <a:pt x="1677257" y="513874"/>
                  <a:pt x="1674305" y="506730"/>
                </a:cubicBezTo>
                <a:lnTo>
                  <a:pt x="1686973" y="501491"/>
                </a:lnTo>
                <a:cubicBezTo>
                  <a:pt x="1690021" y="508730"/>
                  <a:pt x="1692974" y="515969"/>
                  <a:pt x="1695926" y="523304"/>
                </a:cubicBezTo>
                <a:lnTo>
                  <a:pt x="1683258" y="528447"/>
                </a:lnTo>
                <a:close/>
                <a:moveTo>
                  <a:pt x="215551" y="517493"/>
                </a:moveTo>
                <a:lnTo>
                  <a:pt x="207645" y="506349"/>
                </a:lnTo>
                <a:cubicBezTo>
                  <a:pt x="214122" y="501777"/>
                  <a:pt x="220790" y="497300"/>
                  <a:pt x="227457" y="493109"/>
                </a:cubicBezTo>
                <a:lnTo>
                  <a:pt x="234791" y="504730"/>
                </a:lnTo>
                <a:cubicBezTo>
                  <a:pt x="228314" y="508825"/>
                  <a:pt x="221837" y="513112"/>
                  <a:pt x="215551" y="517588"/>
                </a:cubicBezTo>
                <a:close/>
                <a:moveTo>
                  <a:pt x="254699" y="492919"/>
                </a:moveTo>
                <a:lnTo>
                  <a:pt x="248031" y="480917"/>
                </a:lnTo>
                <a:cubicBezTo>
                  <a:pt x="254984" y="477012"/>
                  <a:pt x="262128" y="473392"/>
                  <a:pt x="269272" y="469963"/>
                </a:cubicBezTo>
                <a:lnTo>
                  <a:pt x="275177" y="482251"/>
                </a:lnTo>
                <a:cubicBezTo>
                  <a:pt x="268319" y="485584"/>
                  <a:pt x="261366" y="489109"/>
                  <a:pt x="254699" y="492919"/>
                </a:cubicBezTo>
                <a:close/>
                <a:moveTo>
                  <a:pt x="1665160" y="485204"/>
                </a:moveTo>
                <a:cubicBezTo>
                  <a:pt x="1662113" y="478060"/>
                  <a:pt x="1658969" y="470916"/>
                  <a:pt x="1655826" y="463772"/>
                </a:cubicBezTo>
                <a:lnTo>
                  <a:pt x="1668304" y="458248"/>
                </a:lnTo>
                <a:cubicBezTo>
                  <a:pt x="1671447" y="465392"/>
                  <a:pt x="1674685" y="472631"/>
                  <a:pt x="1677733" y="479869"/>
                </a:cubicBezTo>
                <a:lnTo>
                  <a:pt x="1665160" y="485299"/>
                </a:lnTo>
                <a:close/>
                <a:moveTo>
                  <a:pt x="296228" y="472821"/>
                </a:moveTo>
                <a:lnTo>
                  <a:pt x="290989" y="460153"/>
                </a:lnTo>
                <a:cubicBezTo>
                  <a:pt x="298323" y="457105"/>
                  <a:pt x="305753" y="454247"/>
                  <a:pt x="313182" y="451580"/>
                </a:cubicBezTo>
                <a:lnTo>
                  <a:pt x="317754" y="464439"/>
                </a:lnTo>
                <a:cubicBezTo>
                  <a:pt x="310515" y="467011"/>
                  <a:pt x="303276" y="469773"/>
                  <a:pt x="296132" y="472726"/>
                </a:cubicBezTo>
                <a:close/>
                <a:moveTo>
                  <a:pt x="339852" y="457295"/>
                </a:moveTo>
                <a:lnTo>
                  <a:pt x="335851" y="444151"/>
                </a:lnTo>
                <a:cubicBezTo>
                  <a:pt x="343376" y="441865"/>
                  <a:pt x="350996" y="439674"/>
                  <a:pt x="358712" y="437674"/>
                </a:cubicBezTo>
                <a:lnTo>
                  <a:pt x="362236" y="450913"/>
                </a:lnTo>
                <a:cubicBezTo>
                  <a:pt x="354711" y="452914"/>
                  <a:pt x="347281" y="455009"/>
                  <a:pt x="339852" y="457295"/>
                </a:cubicBezTo>
                <a:close/>
                <a:moveTo>
                  <a:pt x="384810" y="445389"/>
                </a:moveTo>
                <a:lnTo>
                  <a:pt x="381762" y="432054"/>
                </a:lnTo>
                <a:cubicBezTo>
                  <a:pt x="389477" y="430244"/>
                  <a:pt x="397192" y="428625"/>
                  <a:pt x="404908" y="427101"/>
                </a:cubicBezTo>
                <a:lnTo>
                  <a:pt x="407575" y="440531"/>
                </a:lnTo>
                <a:cubicBezTo>
                  <a:pt x="399955" y="442055"/>
                  <a:pt x="392335" y="443675"/>
                  <a:pt x="384810" y="445389"/>
                </a:cubicBezTo>
                <a:close/>
                <a:moveTo>
                  <a:pt x="1646206" y="442436"/>
                </a:moveTo>
                <a:cubicBezTo>
                  <a:pt x="1642968" y="435388"/>
                  <a:pt x="1639633" y="428339"/>
                  <a:pt x="1636300" y="421291"/>
                </a:cubicBezTo>
                <a:lnTo>
                  <a:pt x="1648682" y="415385"/>
                </a:lnTo>
                <a:cubicBezTo>
                  <a:pt x="1652111" y="422434"/>
                  <a:pt x="1655445" y="429578"/>
                  <a:pt x="1658683" y="436721"/>
                </a:cubicBezTo>
                <a:lnTo>
                  <a:pt x="1646206" y="442436"/>
                </a:lnTo>
                <a:close/>
                <a:moveTo>
                  <a:pt x="430530" y="436150"/>
                </a:moveTo>
                <a:lnTo>
                  <a:pt x="428149" y="422624"/>
                </a:lnTo>
                <a:cubicBezTo>
                  <a:pt x="435864" y="421291"/>
                  <a:pt x="443674" y="419957"/>
                  <a:pt x="451390" y="418719"/>
                </a:cubicBezTo>
                <a:lnTo>
                  <a:pt x="453581" y="432244"/>
                </a:lnTo>
                <a:cubicBezTo>
                  <a:pt x="445866" y="433483"/>
                  <a:pt x="438150" y="434816"/>
                  <a:pt x="430530" y="436150"/>
                </a:cubicBezTo>
                <a:close/>
                <a:moveTo>
                  <a:pt x="476726" y="428720"/>
                </a:moveTo>
                <a:lnTo>
                  <a:pt x="474726" y="415195"/>
                </a:lnTo>
                <a:cubicBezTo>
                  <a:pt x="482441" y="414052"/>
                  <a:pt x="490252" y="412909"/>
                  <a:pt x="498062" y="411861"/>
                </a:cubicBezTo>
                <a:lnTo>
                  <a:pt x="499967" y="425386"/>
                </a:lnTo>
                <a:cubicBezTo>
                  <a:pt x="492252" y="426530"/>
                  <a:pt x="484537" y="427577"/>
                  <a:pt x="476726" y="428720"/>
                </a:cubicBezTo>
                <a:close/>
                <a:moveTo>
                  <a:pt x="523208" y="422053"/>
                </a:moveTo>
                <a:lnTo>
                  <a:pt x="521303" y="408527"/>
                </a:lnTo>
                <a:lnTo>
                  <a:pt x="544544" y="405194"/>
                </a:lnTo>
                <a:lnTo>
                  <a:pt x="546544" y="418719"/>
                </a:lnTo>
                <a:lnTo>
                  <a:pt x="523304" y="422053"/>
                </a:lnTo>
                <a:close/>
                <a:moveTo>
                  <a:pt x="569785" y="415290"/>
                </a:moveTo>
                <a:lnTo>
                  <a:pt x="567690" y="401765"/>
                </a:lnTo>
                <a:cubicBezTo>
                  <a:pt x="575405" y="400621"/>
                  <a:pt x="583121" y="399383"/>
                  <a:pt x="590740" y="398050"/>
                </a:cubicBezTo>
                <a:lnTo>
                  <a:pt x="593026" y="411575"/>
                </a:lnTo>
                <a:cubicBezTo>
                  <a:pt x="585311" y="412909"/>
                  <a:pt x="577501" y="414147"/>
                  <a:pt x="569785" y="415290"/>
                </a:cubicBezTo>
                <a:close/>
                <a:moveTo>
                  <a:pt x="616267" y="407480"/>
                </a:moveTo>
                <a:lnTo>
                  <a:pt x="613696" y="394049"/>
                </a:lnTo>
                <a:cubicBezTo>
                  <a:pt x="621316" y="392621"/>
                  <a:pt x="628936" y="391096"/>
                  <a:pt x="636556" y="389477"/>
                </a:cubicBezTo>
                <a:lnTo>
                  <a:pt x="639413" y="402908"/>
                </a:lnTo>
                <a:cubicBezTo>
                  <a:pt x="631698" y="404527"/>
                  <a:pt x="623983" y="406146"/>
                  <a:pt x="616267" y="407575"/>
                </a:cubicBezTo>
                <a:close/>
                <a:moveTo>
                  <a:pt x="1625917" y="400240"/>
                </a:moveTo>
                <a:cubicBezTo>
                  <a:pt x="1622393" y="393287"/>
                  <a:pt x="1618869" y="386334"/>
                  <a:pt x="1615249" y="379381"/>
                </a:cubicBezTo>
                <a:lnTo>
                  <a:pt x="1627346" y="372999"/>
                </a:lnTo>
                <a:cubicBezTo>
                  <a:pt x="1630966" y="379952"/>
                  <a:pt x="1634585" y="387001"/>
                  <a:pt x="1638110" y="394049"/>
                </a:cubicBezTo>
                <a:lnTo>
                  <a:pt x="1625823" y="400145"/>
                </a:lnTo>
                <a:close/>
                <a:moveTo>
                  <a:pt x="662464" y="397383"/>
                </a:moveTo>
                <a:lnTo>
                  <a:pt x="659130" y="384048"/>
                </a:lnTo>
                <a:cubicBezTo>
                  <a:pt x="666655" y="382143"/>
                  <a:pt x="674084" y="380143"/>
                  <a:pt x="681514" y="378047"/>
                </a:cubicBezTo>
                <a:lnTo>
                  <a:pt x="685324" y="391192"/>
                </a:lnTo>
                <a:cubicBezTo>
                  <a:pt x="677799" y="393383"/>
                  <a:pt x="670084" y="395478"/>
                  <a:pt x="662464" y="397383"/>
                </a:cubicBezTo>
                <a:close/>
                <a:moveTo>
                  <a:pt x="708088" y="384143"/>
                </a:moveTo>
                <a:lnTo>
                  <a:pt x="703707" y="371189"/>
                </a:lnTo>
                <a:cubicBezTo>
                  <a:pt x="711041" y="368713"/>
                  <a:pt x="718280" y="366046"/>
                  <a:pt x="725424" y="363284"/>
                </a:cubicBezTo>
                <a:lnTo>
                  <a:pt x="730473" y="376047"/>
                </a:lnTo>
                <a:cubicBezTo>
                  <a:pt x="723138" y="379000"/>
                  <a:pt x="715613" y="381667"/>
                  <a:pt x="708088" y="384238"/>
                </a:cubicBezTo>
                <a:close/>
                <a:moveTo>
                  <a:pt x="752380" y="366522"/>
                </a:moveTo>
                <a:lnTo>
                  <a:pt x="746569" y="354140"/>
                </a:lnTo>
                <a:cubicBezTo>
                  <a:pt x="753618" y="350806"/>
                  <a:pt x="760571" y="347377"/>
                  <a:pt x="767144" y="343757"/>
                </a:cubicBezTo>
                <a:lnTo>
                  <a:pt x="773716" y="355759"/>
                </a:lnTo>
                <a:cubicBezTo>
                  <a:pt x="766858" y="359473"/>
                  <a:pt x="759714" y="363093"/>
                  <a:pt x="752380" y="366522"/>
                </a:cubicBezTo>
                <a:close/>
                <a:moveTo>
                  <a:pt x="1604296" y="358807"/>
                </a:moveTo>
                <a:cubicBezTo>
                  <a:pt x="1600581" y="351949"/>
                  <a:pt x="1596771" y="345186"/>
                  <a:pt x="1592866" y="338423"/>
                </a:cubicBezTo>
                <a:lnTo>
                  <a:pt x="1604772" y="331565"/>
                </a:lnTo>
                <a:cubicBezTo>
                  <a:pt x="1608677" y="338423"/>
                  <a:pt x="1612583" y="345281"/>
                  <a:pt x="1616298" y="352234"/>
                </a:cubicBezTo>
                <a:lnTo>
                  <a:pt x="1604296" y="358807"/>
                </a:lnTo>
                <a:close/>
                <a:moveTo>
                  <a:pt x="794385" y="343757"/>
                </a:moveTo>
                <a:lnTo>
                  <a:pt x="787051" y="332137"/>
                </a:lnTo>
                <a:cubicBezTo>
                  <a:pt x="792385" y="328708"/>
                  <a:pt x="797719" y="325184"/>
                  <a:pt x="802958" y="321373"/>
                </a:cubicBezTo>
                <a:lnTo>
                  <a:pt x="806006" y="319183"/>
                </a:lnTo>
                <a:lnTo>
                  <a:pt x="814102" y="330232"/>
                </a:lnTo>
                <a:lnTo>
                  <a:pt x="810863" y="332518"/>
                </a:lnTo>
                <a:cubicBezTo>
                  <a:pt x="805434" y="336423"/>
                  <a:pt x="799910" y="340138"/>
                  <a:pt x="794290" y="343662"/>
                </a:cubicBezTo>
                <a:close/>
                <a:moveTo>
                  <a:pt x="1580960" y="318325"/>
                </a:moveTo>
                <a:cubicBezTo>
                  <a:pt x="1576959" y="311658"/>
                  <a:pt x="1572863" y="305086"/>
                  <a:pt x="1568673" y="298513"/>
                </a:cubicBezTo>
                <a:lnTo>
                  <a:pt x="1580198" y="291179"/>
                </a:lnTo>
                <a:cubicBezTo>
                  <a:pt x="1584389" y="297847"/>
                  <a:pt x="1588580" y="304514"/>
                  <a:pt x="1592675" y="311277"/>
                </a:cubicBezTo>
                <a:lnTo>
                  <a:pt x="1580960" y="318325"/>
                </a:lnTo>
                <a:close/>
                <a:moveTo>
                  <a:pt x="832866" y="315373"/>
                </a:moveTo>
                <a:lnTo>
                  <a:pt x="824008" y="304895"/>
                </a:lnTo>
                <a:cubicBezTo>
                  <a:pt x="829723" y="300038"/>
                  <a:pt x="835533" y="294894"/>
                  <a:pt x="841153" y="289465"/>
                </a:cubicBezTo>
                <a:lnTo>
                  <a:pt x="850583" y="299371"/>
                </a:lnTo>
                <a:cubicBezTo>
                  <a:pt x="844677" y="304990"/>
                  <a:pt x="838676" y="310325"/>
                  <a:pt x="832771" y="315373"/>
                </a:cubicBezTo>
                <a:close/>
                <a:moveTo>
                  <a:pt x="867442" y="282607"/>
                </a:moveTo>
                <a:lnTo>
                  <a:pt x="857536" y="273177"/>
                </a:lnTo>
                <a:cubicBezTo>
                  <a:pt x="862870" y="267557"/>
                  <a:pt x="868108" y="261842"/>
                  <a:pt x="873252" y="256032"/>
                </a:cubicBezTo>
                <a:lnTo>
                  <a:pt x="883539" y="265081"/>
                </a:lnTo>
                <a:cubicBezTo>
                  <a:pt x="878300" y="270986"/>
                  <a:pt x="872966" y="276892"/>
                  <a:pt x="867442" y="282607"/>
                </a:cubicBezTo>
                <a:close/>
                <a:moveTo>
                  <a:pt x="1555909" y="278987"/>
                </a:moveTo>
                <a:cubicBezTo>
                  <a:pt x="1551527" y="272510"/>
                  <a:pt x="1547146" y="266129"/>
                  <a:pt x="1542574" y="259842"/>
                </a:cubicBezTo>
                <a:lnTo>
                  <a:pt x="1553718" y="251936"/>
                </a:lnTo>
                <a:cubicBezTo>
                  <a:pt x="1558290" y="258318"/>
                  <a:pt x="1562767" y="264890"/>
                  <a:pt x="1567244" y="271367"/>
                </a:cubicBezTo>
                <a:lnTo>
                  <a:pt x="1555909" y="278987"/>
                </a:lnTo>
                <a:close/>
                <a:moveTo>
                  <a:pt x="898969" y="247078"/>
                </a:moveTo>
                <a:lnTo>
                  <a:pt x="888492" y="238316"/>
                </a:lnTo>
                <a:cubicBezTo>
                  <a:pt x="893445" y="232315"/>
                  <a:pt x="898398" y="226314"/>
                  <a:pt x="903256" y="220218"/>
                </a:cubicBezTo>
                <a:lnTo>
                  <a:pt x="913924" y="228791"/>
                </a:lnTo>
                <a:cubicBezTo>
                  <a:pt x="908971" y="234982"/>
                  <a:pt x="904018" y="241078"/>
                  <a:pt x="898969" y="247078"/>
                </a:cubicBezTo>
                <a:close/>
                <a:moveTo>
                  <a:pt x="1528763" y="240983"/>
                </a:moveTo>
                <a:cubicBezTo>
                  <a:pt x="1524095" y="234791"/>
                  <a:pt x="1519238" y="228695"/>
                  <a:pt x="1514380" y="222599"/>
                </a:cubicBezTo>
                <a:lnTo>
                  <a:pt x="1525048" y="214027"/>
                </a:lnTo>
                <a:cubicBezTo>
                  <a:pt x="1530001" y="220218"/>
                  <a:pt x="1534858" y="226409"/>
                  <a:pt x="1539621" y="232696"/>
                </a:cubicBezTo>
                <a:lnTo>
                  <a:pt x="1528668" y="240983"/>
                </a:lnTo>
                <a:close/>
                <a:moveTo>
                  <a:pt x="928592" y="210407"/>
                </a:moveTo>
                <a:lnTo>
                  <a:pt x="917829" y="201930"/>
                </a:lnTo>
                <a:lnTo>
                  <a:pt x="932307" y="183451"/>
                </a:lnTo>
                <a:lnTo>
                  <a:pt x="943070" y="191929"/>
                </a:lnTo>
                <a:lnTo>
                  <a:pt x="928592" y="210407"/>
                </a:lnTo>
                <a:close/>
                <a:moveTo>
                  <a:pt x="1499521" y="204788"/>
                </a:moveTo>
                <a:cubicBezTo>
                  <a:pt x="1494473" y="198882"/>
                  <a:pt x="1489329" y="193072"/>
                  <a:pt x="1484091" y="187452"/>
                </a:cubicBezTo>
                <a:lnTo>
                  <a:pt x="1494187" y="178213"/>
                </a:lnTo>
                <a:cubicBezTo>
                  <a:pt x="1499521" y="184023"/>
                  <a:pt x="1504760" y="189928"/>
                  <a:pt x="1509998" y="195929"/>
                </a:cubicBezTo>
                <a:lnTo>
                  <a:pt x="1499616" y="204883"/>
                </a:lnTo>
                <a:close/>
                <a:moveTo>
                  <a:pt x="957644" y="173546"/>
                </a:moveTo>
                <a:lnTo>
                  <a:pt x="946976" y="164973"/>
                </a:lnTo>
                <a:cubicBezTo>
                  <a:pt x="951929" y="158877"/>
                  <a:pt x="956881" y="152686"/>
                  <a:pt x="961930" y="146685"/>
                </a:cubicBezTo>
                <a:lnTo>
                  <a:pt x="972503" y="155448"/>
                </a:lnTo>
                <a:cubicBezTo>
                  <a:pt x="967549" y="161449"/>
                  <a:pt x="962597" y="167449"/>
                  <a:pt x="957739" y="173546"/>
                </a:cubicBezTo>
                <a:close/>
                <a:moveTo>
                  <a:pt x="1467993" y="170593"/>
                </a:moveTo>
                <a:cubicBezTo>
                  <a:pt x="1462564" y="165068"/>
                  <a:pt x="1457039" y="159734"/>
                  <a:pt x="1451325" y="154400"/>
                </a:cubicBezTo>
                <a:lnTo>
                  <a:pt x="1460659" y="144399"/>
                </a:lnTo>
                <a:cubicBezTo>
                  <a:pt x="1466469" y="149828"/>
                  <a:pt x="1472089" y="155353"/>
                  <a:pt x="1477708" y="160972"/>
                </a:cubicBezTo>
                <a:lnTo>
                  <a:pt x="1467993" y="170593"/>
                </a:lnTo>
                <a:close/>
                <a:moveTo>
                  <a:pt x="1434179" y="138874"/>
                </a:moveTo>
                <a:cubicBezTo>
                  <a:pt x="1428369" y="133826"/>
                  <a:pt x="1422368" y="128873"/>
                  <a:pt x="1416367" y="124016"/>
                </a:cubicBezTo>
                <a:lnTo>
                  <a:pt x="1424940" y="113347"/>
                </a:lnTo>
                <a:cubicBezTo>
                  <a:pt x="1431132" y="118300"/>
                  <a:pt x="1437227" y="123349"/>
                  <a:pt x="1443133" y="128492"/>
                </a:cubicBezTo>
                <a:lnTo>
                  <a:pt x="1434179" y="138874"/>
                </a:lnTo>
                <a:close/>
                <a:moveTo>
                  <a:pt x="987552" y="137731"/>
                </a:moveTo>
                <a:lnTo>
                  <a:pt x="977265" y="128683"/>
                </a:lnTo>
                <a:lnTo>
                  <a:pt x="979456" y="126206"/>
                </a:lnTo>
                <a:cubicBezTo>
                  <a:pt x="983742" y="121348"/>
                  <a:pt x="988600" y="116396"/>
                  <a:pt x="993838" y="111347"/>
                </a:cubicBezTo>
                <a:lnTo>
                  <a:pt x="1003363" y="121158"/>
                </a:lnTo>
                <a:cubicBezTo>
                  <a:pt x="998410" y="126016"/>
                  <a:pt x="993838" y="130778"/>
                  <a:pt x="989743" y="135255"/>
                </a:cubicBezTo>
                <a:lnTo>
                  <a:pt x="987552" y="137731"/>
                </a:lnTo>
                <a:close/>
                <a:moveTo>
                  <a:pt x="1397984" y="109919"/>
                </a:moveTo>
                <a:cubicBezTo>
                  <a:pt x="1391793" y="105346"/>
                  <a:pt x="1385506" y="100965"/>
                  <a:pt x="1379030" y="96583"/>
                </a:cubicBezTo>
                <a:lnTo>
                  <a:pt x="1386649" y="85153"/>
                </a:lnTo>
                <a:cubicBezTo>
                  <a:pt x="1393222" y="89535"/>
                  <a:pt x="1399699" y="94107"/>
                  <a:pt x="1406081" y="98774"/>
                </a:cubicBezTo>
                <a:lnTo>
                  <a:pt x="1397984" y="109823"/>
                </a:lnTo>
                <a:close/>
                <a:moveTo>
                  <a:pt x="1020508" y="105632"/>
                </a:moveTo>
                <a:lnTo>
                  <a:pt x="1011650" y="95155"/>
                </a:lnTo>
                <a:cubicBezTo>
                  <a:pt x="1017556" y="90106"/>
                  <a:pt x="1023747" y="85153"/>
                  <a:pt x="1030224" y="80200"/>
                </a:cubicBezTo>
                <a:lnTo>
                  <a:pt x="1038511" y="91059"/>
                </a:lnTo>
                <a:cubicBezTo>
                  <a:pt x="1032225" y="95821"/>
                  <a:pt x="1026224" y="100679"/>
                  <a:pt x="1020508" y="105537"/>
                </a:cubicBezTo>
                <a:close/>
                <a:moveTo>
                  <a:pt x="1366743" y="88582"/>
                </a:moveTo>
                <a:lnTo>
                  <a:pt x="1346930" y="76009"/>
                </a:lnTo>
                <a:lnTo>
                  <a:pt x="1354265" y="64389"/>
                </a:lnTo>
                <a:lnTo>
                  <a:pt x="1374172" y="76962"/>
                </a:lnTo>
                <a:lnTo>
                  <a:pt x="1366838" y="88582"/>
                </a:lnTo>
                <a:close/>
                <a:moveTo>
                  <a:pt x="1057275" y="77533"/>
                </a:moveTo>
                <a:lnTo>
                  <a:pt x="1049465" y="66294"/>
                </a:lnTo>
                <a:cubicBezTo>
                  <a:pt x="1055942" y="61817"/>
                  <a:pt x="1062609" y="57436"/>
                  <a:pt x="1069372" y="53245"/>
                </a:cubicBezTo>
                <a:lnTo>
                  <a:pt x="1076611" y="64865"/>
                </a:lnTo>
                <a:cubicBezTo>
                  <a:pt x="1070039" y="68961"/>
                  <a:pt x="1063466" y="73247"/>
                  <a:pt x="1057180" y="77533"/>
                </a:cubicBezTo>
                <a:close/>
                <a:moveTo>
                  <a:pt x="1327023" y="63532"/>
                </a:moveTo>
                <a:lnTo>
                  <a:pt x="1307211" y="50959"/>
                </a:lnTo>
                <a:lnTo>
                  <a:pt x="1314545" y="39338"/>
                </a:lnTo>
                <a:lnTo>
                  <a:pt x="1334357" y="51911"/>
                </a:lnTo>
                <a:lnTo>
                  <a:pt x="1327023" y="63532"/>
                </a:lnTo>
                <a:close/>
                <a:moveTo>
                  <a:pt x="1096613" y="53054"/>
                </a:moveTo>
                <a:lnTo>
                  <a:pt x="1089946" y="41053"/>
                </a:lnTo>
                <a:cubicBezTo>
                  <a:pt x="1096899" y="37147"/>
                  <a:pt x="1103948" y="33433"/>
                  <a:pt x="1111091" y="30004"/>
                </a:cubicBezTo>
                <a:lnTo>
                  <a:pt x="1117092" y="42291"/>
                </a:lnTo>
                <a:cubicBezTo>
                  <a:pt x="1110234" y="45625"/>
                  <a:pt x="1103376" y="49244"/>
                  <a:pt x="1096613" y="53054"/>
                </a:cubicBezTo>
                <a:close/>
                <a:moveTo>
                  <a:pt x="1287304" y="38481"/>
                </a:moveTo>
                <a:lnTo>
                  <a:pt x="1267397" y="25908"/>
                </a:lnTo>
                <a:lnTo>
                  <a:pt x="1274731" y="14288"/>
                </a:lnTo>
                <a:lnTo>
                  <a:pt x="1294543" y="26860"/>
                </a:lnTo>
                <a:lnTo>
                  <a:pt x="1287208" y="38481"/>
                </a:lnTo>
                <a:close/>
                <a:moveTo>
                  <a:pt x="1138047" y="32861"/>
                </a:moveTo>
                <a:lnTo>
                  <a:pt x="1132809" y="20193"/>
                </a:lnTo>
                <a:cubicBezTo>
                  <a:pt x="1140428" y="17050"/>
                  <a:pt x="1147953" y="14192"/>
                  <a:pt x="1155287" y="11716"/>
                </a:cubicBezTo>
                <a:lnTo>
                  <a:pt x="1159669" y="24670"/>
                </a:lnTo>
                <a:cubicBezTo>
                  <a:pt x="1152715" y="27051"/>
                  <a:pt x="1145382" y="29718"/>
                  <a:pt x="1138143" y="32766"/>
                </a:cubicBezTo>
                <a:close/>
                <a:moveTo>
                  <a:pt x="1181576" y="18478"/>
                </a:moveTo>
                <a:lnTo>
                  <a:pt x="1178433" y="5144"/>
                </a:lnTo>
                <a:cubicBezTo>
                  <a:pt x="1186624" y="3239"/>
                  <a:pt x="1194721" y="1810"/>
                  <a:pt x="1202341" y="952"/>
                </a:cubicBezTo>
                <a:lnTo>
                  <a:pt x="1203865" y="14573"/>
                </a:lnTo>
                <a:cubicBezTo>
                  <a:pt x="1196721" y="15335"/>
                  <a:pt x="1189292" y="16669"/>
                  <a:pt x="1181576" y="18574"/>
                </a:cubicBezTo>
                <a:close/>
                <a:moveTo>
                  <a:pt x="1247870" y="17145"/>
                </a:moveTo>
                <a:cubicBezTo>
                  <a:pt x="1241203" y="15240"/>
                  <a:pt x="1233964" y="14097"/>
                  <a:pt x="1226249" y="13716"/>
                </a:cubicBezTo>
                <a:lnTo>
                  <a:pt x="1226916" y="0"/>
                </a:lnTo>
                <a:cubicBezTo>
                  <a:pt x="1235678" y="476"/>
                  <a:pt x="1243965" y="1810"/>
                  <a:pt x="1251585" y="4000"/>
                </a:cubicBezTo>
                <a:lnTo>
                  <a:pt x="1247775" y="17145"/>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3" name="Google Shape;308;p41"/>
          <p:cNvSpPr/>
          <p:nvPr/>
        </p:nvSpPr>
        <p:spPr>
          <a:xfrm rot="3612600">
            <a:off x="7685640" y="1114920"/>
            <a:ext cx="3224880" cy="5294880"/>
          </a:xfrm>
          <a:custGeom>
            <a:avLst/>
            <a:gdLst>
              <a:gd name="textAreaLeft" fmla="*/ 0 w 3224880"/>
              <a:gd name="textAreaRight" fmla="*/ 3225240 w 3224880"/>
              <a:gd name="textAreaTop" fmla="*/ 0 h 5294880"/>
              <a:gd name="textAreaBottom" fmla="*/ 5295240 h 5294880"/>
            </a:gdLst>
            <a:ahLst/>
            <a:cxnLst/>
            <a:rect l="textAreaLeft" t="textAreaTop" r="textAreaRight" b="textAreaBottom"/>
            <a:pathLst>
              <a:path w="886486" h="1382285">
                <a:moveTo>
                  <a:pt x="690045" y="38454"/>
                </a:moveTo>
                <a:cubicBezTo>
                  <a:pt x="532787" y="-42413"/>
                  <a:pt x="326761" y="11403"/>
                  <a:pt x="200936" y="133323"/>
                </a:cubicBezTo>
                <a:cubicBezTo>
                  <a:pt x="75110" y="255148"/>
                  <a:pt x="18818" y="430503"/>
                  <a:pt x="4054" y="602048"/>
                </a:cubicBezTo>
                <a:cubicBezTo>
                  <a:pt x="-10900" y="775689"/>
                  <a:pt x="13960" y="956759"/>
                  <a:pt x="104733" y="1107254"/>
                </a:cubicBezTo>
                <a:cubicBezTo>
                  <a:pt x="195506" y="1257749"/>
                  <a:pt x="358860" y="1372907"/>
                  <a:pt x="538883" y="1381765"/>
                </a:cubicBezTo>
                <a:cubicBezTo>
                  <a:pt x="639372" y="1386718"/>
                  <a:pt x="744718" y="1356428"/>
                  <a:pt x="814346" y="1286134"/>
                </a:cubicBezTo>
                <a:cubicBezTo>
                  <a:pt x="883974" y="1215839"/>
                  <a:pt x="909691" y="1102968"/>
                  <a:pt x="862447" y="1017053"/>
                </a:cubicBezTo>
                <a:cubicBezTo>
                  <a:pt x="823109" y="945710"/>
                  <a:pt x="743480" y="903229"/>
                  <a:pt x="696426" y="836363"/>
                </a:cubicBezTo>
                <a:cubicBezTo>
                  <a:pt x="642229" y="759306"/>
                  <a:pt x="639372" y="651483"/>
                  <a:pt x="689378" y="571759"/>
                </a:cubicBezTo>
                <a:cubicBezTo>
                  <a:pt x="713952" y="532611"/>
                  <a:pt x="749290" y="500893"/>
                  <a:pt x="776246" y="463174"/>
                </a:cubicBezTo>
                <a:cubicBezTo>
                  <a:pt x="869400" y="332777"/>
                  <a:pt x="845493" y="118083"/>
                  <a:pt x="690045" y="38264"/>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4" name="Google Shape;309;p41"/>
          <p:cNvSpPr/>
          <p:nvPr/>
        </p:nvSpPr>
        <p:spPr>
          <a:xfrm rot="7168200">
            <a:off x="630000" y="3826080"/>
            <a:ext cx="694440" cy="1544040"/>
          </a:xfrm>
          <a:custGeom>
            <a:avLst/>
            <a:gdLst>
              <a:gd name="textAreaLeft" fmla="*/ 0 w 694440"/>
              <a:gd name="textAreaRight" fmla="*/ 694800 w 694440"/>
              <a:gd name="textAreaTop" fmla="*/ 0 h 1544040"/>
              <a:gd name="textAreaBottom" fmla="*/ 1544400 h 1544040"/>
            </a:gdLst>
            <a:ahLst/>
            <a:cxnLst/>
            <a:rect l="textAreaLeft" t="textAreaTop" r="textAreaRight" b="textAreaBottom"/>
            <a:pathLst>
              <a:path w="303148" h="673968">
                <a:moveTo>
                  <a:pt x="6276" y="41516"/>
                </a:moveTo>
                <a:cubicBezTo>
                  <a:pt x="-13726" y="87903"/>
                  <a:pt x="18278" y="138576"/>
                  <a:pt x="43519" y="182296"/>
                </a:cubicBezTo>
                <a:cubicBezTo>
                  <a:pt x="93620" y="269164"/>
                  <a:pt x="120957" y="368890"/>
                  <a:pt x="122290" y="469093"/>
                </a:cubicBezTo>
                <a:cubicBezTo>
                  <a:pt x="122862" y="513861"/>
                  <a:pt x="118576" y="560057"/>
                  <a:pt x="133530" y="602348"/>
                </a:cubicBezTo>
                <a:cubicBezTo>
                  <a:pt x="148484" y="644544"/>
                  <a:pt x="190775" y="681787"/>
                  <a:pt x="234590" y="672547"/>
                </a:cubicBezTo>
                <a:cubicBezTo>
                  <a:pt x="266213" y="665880"/>
                  <a:pt x="289264" y="636829"/>
                  <a:pt x="297836" y="605682"/>
                </a:cubicBezTo>
                <a:cubicBezTo>
                  <a:pt x="306409" y="574535"/>
                  <a:pt x="303075" y="541483"/>
                  <a:pt x="298503" y="509479"/>
                </a:cubicBezTo>
                <a:cubicBezTo>
                  <a:pt x="279358" y="373462"/>
                  <a:pt x="237067" y="247923"/>
                  <a:pt x="187346" y="120669"/>
                </a:cubicBezTo>
                <a:cubicBezTo>
                  <a:pt x="173630" y="85522"/>
                  <a:pt x="166201" y="50470"/>
                  <a:pt x="136387" y="25228"/>
                </a:cubicBezTo>
                <a:cubicBezTo>
                  <a:pt x="96859" y="-8300"/>
                  <a:pt x="29993" y="-13634"/>
                  <a:pt x="6181" y="416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Google Shape;517;p55"/>
          <p:cNvSpPr/>
          <p:nvPr/>
        </p:nvSpPr>
        <p:spPr>
          <a:xfrm>
            <a:off x="4182480" y="417960"/>
            <a:ext cx="5873040" cy="4307040"/>
          </a:xfrm>
          <a:prstGeom prst="ellipse">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326" name="PlaceHolder 1"/>
          <p:cNvSpPr>
            <a:spLocks noGrp="1"/>
          </p:cNvSpPr>
          <p:nvPr>
            <p:ph type="title"/>
          </p:nvPr>
        </p:nvSpPr>
        <p:spPr>
          <a:xfrm>
            <a:off x="723960" y="1066680"/>
            <a:ext cx="2990520" cy="18093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500" b="0" strike="noStrike" spc="-1">
                <a:solidFill>
                  <a:schemeClr val="lt1"/>
                </a:solidFill>
                <a:latin typeface="Caveat Brush"/>
                <a:ea typeface="Caveat Brush"/>
              </a:rPr>
              <a:t>Conclusions</a:t>
            </a:r>
            <a:endParaRPr lang="fr-FR" sz="3500" b="0" strike="noStrike" spc="-1">
              <a:solidFill>
                <a:schemeClr val="dk1"/>
              </a:solidFill>
              <a:latin typeface="Arial"/>
            </a:endParaRPr>
          </a:p>
        </p:txBody>
      </p:sp>
      <p:sp>
        <p:nvSpPr>
          <p:cNvPr id="327" name="PlaceHolder 2"/>
          <p:cNvSpPr>
            <a:spLocks noGrp="1"/>
          </p:cNvSpPr>
          <p:nvPr>
            <p:ph type="subTitle"/>
          </p:nvPr>
        </p:nvSpPr>
        <p:spPr>
          <a:xfrm>
            <a:off x="723960" y="2952720"/>
            <a:ext cx="2990520" cy="1114200"/>
          </a:xfrm>
          <a:prstGeom prst="rect">
            <a:avLst/>
          </a:prstGeom>
          <a:noFill/>
          <a:ln w="0">
            <a:noFill/>
          </a:ln>
        </p:spPr>
        <p:txBody>
          <a:bodyPr lIns="91440" tIns="91440" rIns="91440" bIns="91440" anchor="t">
            <a:normAutofit fontScale="62128" lnSpcReduction="10000"/>
          </a:bodyPr>
          <a:lstStyle/>
          <a:p>
            <a:pPr indent="0">
              <a:lnSpc>
                <a:spcPct val="100000"/>
              </a:lnSpc>
              <a:spcAft>
                <a:spcPts val="1599"/>
              </a:spcAft>
              <a:buNone/>
              <a:tabLst>
                <a:tab pos="0" algn="l"/>
              </a:tabLst>
            </a:pPr>
            <a:r>
              <a:rPr lang="en" sz="1400" b="0" strike="noStrike" spc="-1">
                <a:solidFill>
                  <a:schemeClr val="lt1"/>
                </a:solidFill>
                <a:latin typeface="Albert Sans"/>
                <a:ea typeface="Albert Sans"/>
              </a:rPr>
              <a:t>In conclusion, the development of a fake job email detection app utilizing design thinking principles will significantly empower job seekers in their search for legitimate employment. By empathizing with users, defining their needs, ideating effective solutions, prototyping innovative designs, and rigorously testing, we can create a tool that addresses the growing issue of job scams and enhances the overall job-seeking experience.</a:t>
            </a:r>
            <a:endParaRPr lang="en-US" sz="1400" b="0" strike="noStrike" spc="-1">
              <a:solidFill>
                <a:srgbClr val="000000"/>
              </a:solidFill>
              <a:latin typeface="OpenSymbol"/>
            </a:endParaRPr>
          </a:p>
        </p:txBody>
      </p:sp>
      <p:sp>
        <p:nvSpPr>
          <p:cNvPr id="328" name="Google Shape;520;p55"/>
          <p:cNvSpPr/>
          <p:nvPr/>
        </p:nvSpPr>
        <p:spPr>
          <a:xfrm rot="2200200">
            <a:off x="4473720" y="3559320"/>
            <a:ext cx="1180080" cy="1366560"/>
          </a:xfrm>
          <a:custGeom>
            <a:avLst/>
            <a:gdLst>
              <a:gd name="textAreaLeft" fmla="*/ 0 w 1180080"/>
              <a:gd name="textAreaRight" fmla="*/ 1180440 w 1180080"/>
              <a:gd name="textAreaTop" fmla="*/ 0 h 1366560"/>
              <a:gd name="textAreaBottom" fmla="*/ 1366920 h 1366560"/>
            </a:gdLst>
            <a:ahLst/>
            <a:cxnLst/>
            <a:rect l="textAreaLeft" t="textAreaTop" r="textAreaRight" b="textAreaBottom"/>
            <a:pathLst>
              <a:path w="1075931" h="1245984">
                <a:moveTo>
                  <a:pt x="928294" y="352444"/>
                </a:moveTo>
                <a:cubicBezTo>
                  <a:pt x="982968" y="292056"/>
                  <a:pt x="1032403" y="226714"/>
                  <a:pt x="1075932" y="157563"/>
                </a:cubicBezTo>
                <a:cubicBezTo>
                  <a:pt x="986587" y="92888"/>
                  <a:pt x="880193" y="58122"/>
                  <a:pt x="773894" y="31262"/>
                </a:cubicBezTo>
                <a:cubicBezTo>
                  <a:pt x="694170" y="11164"/>
                  <a:pt x="612255" y="-5029"/>
                  <a:pt x="530435" y="1448"/>
                </a:cubicBezTo>
                <a:cubicBezTo>
                  <a:pt x="390322" y="12592"/>
                  <a:pt x="260211" y="91079"/>
                  <a:pt x="167152" y="198901"/>
                </a:cubicBezTo>
                <a:cubicBezTo>
                  <a:pt x="29325" y="358540"/>
                  <a:pt x="-31349" y="586759"/>
                  <a:pt x="15799" y="794309"/>
                </a:cubicBezTo>
                <a:cubicBezTo>
                  <a:pt x="62948" y="1001764"/>
                  <a:pt x="219444" y="1181405"/>
                  <a:pt x="417659" y="1245985"/>
                </a:cubicBezTo>
                <a:cubicBezTo>
                  <a:pt x="472523" y="1153592"/>
                  <a:pt x="527387" y="1061105"/>
                  <a:pt x="582251" y="968712"/>
                </a:cubicBezTo>
                <a:cubicBezTo>
                  <a:pt x="460807" y="931755"/>
                  <a:pt x="350794" y="844792"/>
                  <a:pt x="301930" y="725063"/>
                </a:cubicBezTo>
                <a:cubicBezTo>
                  <a:pt x="253067" y="605429"/>
                  <a:pt x="274594" y="454171"/>
                  <a:pt x="367367" y="365779"/>
                </a:cubicBezTo>
                <a:cubicBezTo>
                  <a:pt x="436900" y="299485"/>
                  <a:pt x="537007" y="274244"/>
                  <a:pt x="631876" y="280912"/>
                </a:cubicBezTo>
                <a:cubicBezTo>
                  <a:pt x="726650" y="287579"/>
                  <a:pt x="817328" y="323107"/>
                  <a:pt x="928199" y="35254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9" name="Google Shape;521;p55"/>
          <p:cNvSpPr/>
          <p:nvPr/>
        </p:nvSpPr>
        <p:spPr>
          <a:xfrm rot="5400000">
            <a:off x="5965920" y="-329760"/>
            <a:ext cx="1393920" cy="1229040"/>
          </a:xfrm>
          <a:custGeom>
            <a:avLst/>
            <a:gdLst>
              <a:gd name="textAreaLeft" fmla="*/ 0 w 1393920"/>
              <a:gd name="textAreaRight" fmla="*/ 1394280 w 1393920"/>
              <a:gd name="textAreaTop" fmla="*/ 0 h 1229040"/>
              <a:gd name="textAreaBottom" fmla="*/ 1229400 h 1229040"/>
            </a:gdLst>
            <a:ahLst/>
            <a:cxnLst/>
            <a:rect l="textAreaLeft" t="textAreaTop" r="textAreaRight" b="textAreaBottom"/>
            <a:pathLst>
              <a:path w="579097" h="510716">
                <a:moveTo>
                  <a:pt x="210945" y="39399"/>
                </a:moveTo>
                <a:cubicBezTo>
                  <a:pt x="111789" y="86929"/>
                  <a:pt x="35780" y="180083"/>
                  <a:pt x="9110" y="286668"/>
                </a:cubicBezTo>
                <a:cubicBezTo>
                  <a:pt x="-1749" y="330102"/>
                  <a:pt x="-4606" y="376870"/>
                  <a:pt x="10062" y="419161"/>
                </a:cubicBezTo>
                <a:cubicBezTo>
                  <a:pt x="24731" y="461452"/>
                  <a:pt x="59211" y="498504"/>
                  <a:pt x="102931" y="508124"/>
                </a:cubicBezTo>
                <a:cubicBezTo>
                  <a:pt x="170749" y="522983"/>
                  <a:pt x="234662" y="471453"/>
                  <a:pt x="278572" y="417827"/>
                </a:cubicBezTo>
                <a:cubicBezTo>
                  <a:pt x="322577" y="364106"/>
                  <a:pt x="363630" y="301051"/>
                  <a:pt x="429257" y="278476"/>
                </a:cubicBezTo>
                <a:cubicBezTo>
                  <a:pt x="453546" y="270094"/>
                  <a:pt x="479740" y="267999"/>
                  <a:pt x="503552" y="258188"/>
                </a:cubicBezTo>
                <a:cubicBezTo>
                  <a:pt x="589944" y="222469"/>
                  <a:pt x="606708" y="90548"/>
                  <a:pt x="530508" y="36541"/>
                </a:cubicBezTo>
                <a:cubicBezTo>
                  <a:pt x="446974" y="-22609"/>
                  <a:pt x="295907" y="-1273"/>
                  <a:pt x="211040" y="3939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Google Shape;841;p71"/>
          <p:cNvSpPr/>
          <p:nvPr/>
        </p:nvSpPr>
        <p:spPr>
          <a:xfrm rot="2373000">
            <a:off x="2174971" y="2255167"/>
            <a:ext cx="743706" cy="829862"/>
          </a:xfrm>
          <a:custGeom>
            <a:avLst/>
            <a:gdLst>
              <a:gd name="textAreaLeft" fmla="*/ 0 w 1473120"/>
              <a:gd name="textAreaRight" fmla="*/ 1473480 w 1473120"/>
              <a:gd name="textAreaTop" fmla="*/ 0 h 1446480"/>
              <a:gd name="textAreaBottom" fmla="*/ 1446840 h 1446480"/>
            </a:gdLst>
            <a:ahLst/>
            <a:cxnLst/>
            <a:rect l="textAreaLeft" t="textAreaTop" r="textAreaRight" b="textAreaBottom"/>
            <a:pathLst>
              <a:path w="578162" h="560680">
                <a:moveTo>
                  <a:pt x="157452" y="106520"/>
                </a:moveTo>
                <a:cubicBezTo>
                  <a:pt x="145736" y="116807"/>
                  <a:pt x="134497" y="126522"/>
                  <a:pt x="123829" y="135000"/>
                </a:cubicBezTo>
                <a:cubicBezTo>
                  <a:pt x="60868" y="184815"/>
                  <a:pt x="4099" y="252252"/>
                  <a:pt x="194" y="336358"/>
                </a:cubicBezTo>
                <a:cubicBezTo>
                  <a:pt x="-3521" y="417035"/>
                  <a:pt x="46486" y="495330"/>
                  <a:pt x="116494" y="532573"/>
                </a:cubicBezTo>
                <a:cubicBezTo>
                  <a:pt x="186503" y="569816"/>
                  <a:pt x="272800" y="568482"/>
                  <a:pt x="345856" y="537812"/>
                </a:cubicBezTo>
                <a:cubicBezTo>
                  <a:pt x="418913" y="507237"/>
                  <a:pt x="479206" y="449610"/>
                  <a:pt x="522926" y="382364"/>
                </a:cubicBezTo>
                <a:cubicBezTo>
                  <a:pt x="569694" y="310450"/>
                  <a:pt x="598364" y="215581"/>
                  <a:pt x="561026" y="138143"/>
                </a:cubicBezTo>
                <a:cubicBezTo>
                  <a:pt x="527308" y="68039"/>
                  <a:pt x="455584" y="13461"/>
                  <a:pt x="378527" y="2126"/>
                </a:cubicBezTo>
                <a:cubicBezTo>
                  <a:pt x="281944" y="-12066"/>
                  <a:pt x="224603" y="47274"/>
                  <a:pt x="157357" y="106615"/>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1" name="PlaceHolder 1"/>
          <p:cNvSpPr>
            <a:spLocks noGrp="1"/>
          </p:cNvSpPr>
          <p:nvPr>
            <p:ph type="title"/>
          </p:nvPr>
        </p:nvSpPr>
        <p:spPr>
          <a:xfrm>
            <a:off x="2619360" y="914400"/>
            <a:ext cx="3904920" cy="1228320"/>
          </a:xfrm>
          <a:prstGeom prst="rect">
            <a:avLst/>
          </a:prstGeom>
          <a:noFill/>
          <a:ln w="0">
            <a:noFill/>
          </a:ln>
        </p:spPr>
        <p:txBody>
          <a:bodyPr lIns="91440" tIns="91440" rIns="91440" bIns="91440" anchor="b">
            <a:normAutofit fontScale="81165"/>
          </a:bodyPr>
          <a:lstStyle/>
          <a:p>
            <a:pPr indent="0" algn="ctr">
              <a:lnSpc>
                <a:spcPct val="100000"/>
              </a:lnSpc>
              <a:buNone/>
              <a:tabLst>
                <a:tab pos="0" algn="l"/>
              </a:tabLst>
            </a:pPr>
            <a:r>
              <a:rPr lang="en" sz="8500" b="0" strike="noStrike" spc="-1">
                <a:solidFill>
                  <a:schemeClr val="accent1"/>
                </a:solidFill>
                <a:latin typeface="Caveat Brush"/>
                <a:ea typeface="Caveat Brush"/>
              </a:rPr>
              <a:t>Thank you!</a:t>
            </a:r>
            <a:endParaRPr lang="fr-FR" sz="8500" b="0" strike="noStrike" spc="-1">
              <a:solidFill>
                <a:schemeClr val="dk1"/>
              </a:solidFill>
              <a:latin typeface="Arial"/>
            </a:endParaRPr>
          </a:p>
        </p:txBody>
      </p:sp>
      <p:sp>
        <p:nvSpPr>
          <p:cNvPr id="332" name="PlaceHolder 2"/>
          <p:cNvSpPr>
            <a:spLocks noGrp="1"/>
          </p:cNvSpPr>
          <p:nvPr>
            <p:ph type="subTitle"/>
          </p:nvPr>
        </p:nvSpPr>
        <p:spPr>
          <a:xfrm>
            <a:off x="2619360" y="2171880"/>
            <a:ext cx="3904920" cy="105696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1400" b="1" strike="noStrike" spc="-1">
                <a:solidFill>
                  <a:schemeClr val="lt1"/>
                </a:solidFill>
                <a:latin typeface="Albert Sans"/>
                <a:ea typeface="Albert Sans"/>
              </a:rPr>
              <a:t>Do you have any questions?</a:t>
            </a:r>
            <a:endParaRPr lang="en-US" sz="1400" b="0" strike="noStrike" spc="-1">
              <a:solidFill>
                <a:srgbClr val="FFFFFF"/>
              </a:solidFill>
              <a:latin typeface="OpenSymbol"/>
            </a:endParaRPr>
          </a:p>
        </p:txBody>
      </p:sp>
      <p:grpSp>
        <p:nvGrpSpPr>
          <p:cNvPr id="333" name="Google Shape;844;p71"/>
          <p:cNvGrpSpPr/>
          <p:nvPr/>
        </p:nvGrpSpPr>
        <p:grpSpPr>
          <a:xfrm>
            <a:off x="2390319" y="2516762"/>
            <a:ext cx="306720" cy="306720"/>
            <a:chOff x="5804280" y="3727440"/>
            <a:chExt cx="306720" cy="306720"/>
          </a:xfrm>
        </p:grpSpPr>
        <p:sp>
          <p:nvSpPr>
            <p:cNvPr id="334" name="Google Shape;845;p71"/>
            <p:cNvSpPr/>
            <p:nvPr/>
          </p:nvSpPr>
          <p:spPr>
            <a:xfrm>
              <a:off x="5804280" y="3727440"/>
              <a:ext cx="306720" cy="306720"/>
            </a:xfrm>
            <a:custGeom>
              <a:avLst/>
              <a:gdLst>
                <a:gd name="textAreaLeft" fmla="*/ 0 w 306720"/>
                <a:gd name="textAreaRight" fmla="*/ 307080 w 306720"/>
                <a:gd name="textAreaTop" fmla="*/ 0 h 306720"/>
                <a:gd name="textAreaBottom" fmla="*/ 307080 h 306720"/>
              </a:gdLst>
              <a:ahLst/>
              <a:cxn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35" name="Google Shape;846;p71"/>
            <p:cNvSpPr/>
            <p:nvPr/>
          </p:nvSpPr>
          <p:spPr>
            <a:xfrm>
              <a:off x="5875560" y="3800520"/>
              <a:ext cx="163440" cy="160200"/>
            </a:xfrm>
            <a:custGeom>
              <a:avLst/>
              <a:gdLst>
                <a:gd name="textAreaLeft" fmla="*/ 0 w 163440"/>
                <a:gd name="textAreaRight" fmla="*/ 163800 w 163440"/>
                <a:gd name="textAreaTop" fmla="*/ 0 h 160200"/>
                <a:gd name="textAreaBottom" fmla="*/ 160560 h 160200"/>
              </a:gdLst>
              <a:ahLst/>
              <a:cxn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80280" bIns="802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36" name="Google Shape;847;p71"/>
            <p:cNvSpPr/>
            <p:nvPr/>
          </p:nvSpPr>
          <p:spPr>
            <a:xfrm>
              <a:off x="6019920" y="3767040"/>
              <a:ext cx="41760" cy="41400"/>
            </a:xfrm>
            <a:custGeom>
              <a:avLst/>
              <a:gdLst>
                <a:gd name="textAreaLeft" fmla="*/ 0 w 41760"/>
                <a:gd name="textAreaRight" fmla="*/ 42120 w 41760"/>
                <a:gd name="textAreaTop" fmla="*/ 0 h 41400"/>
                <a:gd name="textAreaBottom" fmla="*/ 41760 h 41400"/>
              </a:gdLst>
              <a:ahLst/>
              <a:cxn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342" name="Google Shape;853;p71"/>
          <p:cNvSpPr/>
          <p:nvPr/>
        </p:nvSpPr>
        <p:spPr>
          <a:xfrm>
            <a:off x="1657440" y="4181400"/>
            <a:ext cx="3638160" cy="256680"/>
          </a:xfrm>
          <a:prstGeom prst="rect">
            <a:avLst/>
          </a:prstGeom>
          <a:noFill/>
          <a:ln w="0">
            <a:noFill/>
          </a:ln>
        </p:spPr>
        <p:style>
          <a:lnRef idx="0">
            <a:scrgbClr r="0" g="0" b="0"/>
          </a:lnRef>
          <a:fillRef idx="0">
            <a:scrgbClr r="0" g="0" b="0"/>
          </a:fillRef>
          <a:effectRef idx="0">
            <a:scrgbClr r="0" g="0" b="0"/>
          </a:effectRef>
          <a:fontRef idx="minor"/>
        </p:style>
        <p:txBody>
          <a:bodyPr lIns="870823080" tIns="128520" rIns="870823080" bIns="128520" anchor="t">
            <a:normAutofit/>
          </a:bodyPr>
          <a:lstStyle/>
          <a:p>
            <a:pPr defTabSz="914400">
              <a:lnSpc>
                <a:spcPct val="100000"/>
              </a:lnSpc>
              <a:tabLst>
                <a:tab pos="0" algn="l"/>
              </a:tabLst>
            </a:pPr>
            <a:r>
              <a:rPr lang="en" sz="1200" b="0" strike="noStrike" spc="-1">
                <a:solidFill>
                  <a:schemeClr val="dk1"/>
                </a:solidFill>
                <a:latin typeface="Arial"/>
              </a:rPr>
              <a:t>+91 620 421 838</a:t>
            </a:r>
            <a:endParaRPr lang="en-US" sz="1200" b="0" strike="noStrike" spc="-1">
              <a:solidFill>
                <a:srgbClr val="FFFFFF"/>
              </a:solidFill>
              <a:latin typeface="OpenSymbol"/>
            </a:endParaRPr>
          </a:p>
        </p:txBody>
      </p:sp>
      <p:sp>
        <p:nvSpPr>
          <p:cNvPr id="343" name="Google Shape;854;p71"/>
          <p:cNvSpPr/>
          <p:nvPr/>
        </p:nvSpPr>
        <p:spPr>
          <a:xfrm rot="7164600">
            <a:off x="7378920" y="-31680"/>
            <a:ext cx="3699720" cy="3481920"/>
          </a:xfrm>
          <a:custGeom>
            <a:avLst/>
            <a:gdLst>
              <a:gd name="textAreaLeft" fmla="*/ 0 w 3699720"/>
              <a:gd name="textAreaRight" fmla="*/ 3700080 w 3699720"/>
              <a:gd name="textAreaTop" fmla="*/ 0 h 3481920"/>
              <a:gd name="textAreaBottom" fmla="*/ 3482280 h 3481920"/>
            </a:gdLst>
            <a:ahLst/>
            <a:cxnLst/>
            <a:rect l="textAreaLeft" t="textAreaTop" r="textAreaRight" b="textAreaBottom"/>
            <a:pathLst>
              <a:path w="578162" h="560680">
                <a:moveTo>
                  <a:pt x="157452" y="106520"/>
                </a:moveTo>
                <a:cubicBezTo>
                  <a:pt x="145736" y="116807"/>
                  <a:pt x="134497" y="126522"/>
                  <a:pt x="123829" y="135000"/>
                </a:cubicBezTo>
                <a:cubicBezTo>
                  <a:pt x="60868" y="184815"/>
                  <a:pt x="4099" y="252252"/>
                  <a:pt x="194" y="336358"/>
                </a:cubicBezTo>
                <a:cubicBezTo>
                  <a:pt x="-3521" y="417035"/>
                  <a:pt x="46486" y="495330"/>
                  <a:pt x="116494" y="532573"/>
                </a:cubicBezTo>
                <a:cubicBezTo>
                  <a:pt x="186503" y="569816"/>
                  <a:pt x="272800" y="568482"/>
                  <a:pt x="345856" y="537812"/>
                </a:cubicBezTo>
                <a:cubicBezTo>
                  <a:pt x="418913" y="507237"/>
                  <a:pt x="479206" y="449610"/>
                  <a:pt x="522926" y="382364"/>
                </a:cubicBezTo>
                <a:cubicBezTo>
                  <a:pt x="569694" y="310450"/>
                  <a:pt x="598364" y="215581"/>
                  <a:pt x="561026" y="138143"/>
                </a:cubicBezTo>
                <a:cubicBezTo>
                  <a:pt x="527308" y="68039"/>
                  <a:pt x="455584" y="13461"/>
                  <a:pt x="378527" y="2126"/>
                </a:cubicBezTo>
                <a:cubicBezTo>
                  <a:pt x="281944" y="-12066"/>
                  <a:pt x="224603" y="47274"/>
                  <a:pt x="157357" y="106615"/>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4" name="Google Shape;855;p71"/>
          <p:cNvSpPr/>
          <p:nvPr/>
        </p:nvSpPr>
        <p:spPr>
          <a:xfrm rot="4552200">
            <a:off x="-1327320" y="-1555200"/>
            <a:ext cx="4716720" cy="4898160"/>
          </a:xfrm>
          <a:custGeom>
            <a:avLst/>
            <a:gdLst>
              <a:gd name="textAreaLeft" fmla="*/ 0 w 4716720"/>
              <a:gd name="textAreaRight" fmla="*/ 4717080 w 4716720"/>
              <a:gd name="textAreaTop" fmla="*/ 0 h 4898160"/>
              <a:gd name="textAreaBottom" fmla="*/ 4898520 h 4898160"/>
            </a:gdLst>
            <a:ahLst/>
            <a:cxnLst/>
            <a:rect l="textAreaLeft" t="textAreaTop" r="textAreaRight" b="textAreaBottom"/>
            <a:pathLst>
              <a:path w="276908" h="287550">
                <a:moveTo>
                  <a:pt x="130073" y="275114"/>
                </a:moveTo>
                <a:cubicBezTo>
                  <a:pt x="84543" y="257493"/>
                  <a:pt x="34823" y="235966"/>
                  <a:pt x="13868" y="191008"/>
                </a:cubicBezTo>
                <a:cubicBezTo>
                  <a:pt x="5581" y="173196"/>
                  <a:pt x="2723" y="153289"/>
                  <a:pt x="1104" y="133668"/>
                </a:cubicBezTo>
                <a:cubicBezTo>
                  <a:pt x="-1182" y="105854"/>
                  <a:pt x="-991" y="76327"/>
                  <a:pt x="12344" y="51943"/>
                </a:cubicBezTo>
                <a:cubicBezTo>
                  <a:pt x="29203" y="21177"/>
                  <a:pt x="64064" y="4699"/>
                  <a:pt x="98259" y="603"/>
                </a:cubicBezTo>
                <a:cubicBezTo>
                  <a:pt x="119690" y="-1969"/>
                  <a:pt x="146551" y="3270"/>
                  <a:pt x="153123" y="24321"/>
                </a:cubicBezTo>
                <a:cubicBezTo>
                  <a:pt x="159981" y="46514"/>
                  <a:pt x="138740" y="68707"/>
                  <a:pt x="141312" y="91853"/>
                </a:cubicBezTo>
                <a:cubicBezTo>
                  <a:pt x="143312" y="109665"/>
                  <a:pt x="159029" y="122714"/>
                  <a:pt x="175316" y="129191"/>
                </a:cubicBezTo>
                <a:cubicBezTo>
                  <a:pt x="191604" y="135668"/>
                  <a:pt x="209416" y="137573"/>
                  <a:pt x="225608" y="144431"/>
                </a:cubicBezTo>
                <a:cubicBezTo>
                  <a:pt x="250754" y="154908"/>
                  <a:pt x="271043" y="178149"/>
                  <a:pt x="275900" y="205486"/>
                </a:cubicBezTo>
                <a:cubicBezTo>
                  <a:pt x="280663" y="232823"/>
                  <a:pt x="268280" y="263208"/>
                  <a:pt x="244563" y="276543"/>
                </a:cubicBezTo>
                <a:cubicBezTo>
                  <a:pt x="228656" y="285496"/>
                  <a:pt x="209797" y="286544"/>
                  <a:pt x="191699" y="287401"/>
                </a:cubicBezTo>
                <a:cubicBezTo>
                  <a:pt x="174173" y="288258"/>
                  <a:pt x="156838" y="285591"/>
                  <a:pt x="130168" y="27530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5" name="Google Shape;856;p71"/>
          <p:cNvSpPr/>
          <p:nvPr/>
        </p:nvSpPr>
        <p:spPr>
          <a:xfrm rot="13260000">
            <a:off x="5978293" y="1884311"/>
            <a:ext cx="998280" cy="1155960"/>
          </a:xfrm>
          <a:custGeom>
            <a:avLst/>
            <a:gdLst>
              <a:gd name="textAreaLeft" fmla="*/ 0 w 998280"/>
              <a:gd name="textAreaRight" fmla="*/ 998640 w 998280"/>
              <a:gd name="textAreaTop" fmla="*/ 0 h 1155960"/>
              <a:gd name="textAreaBottom" fmla="*/ 1156320 h 1155960"/>
            </a:gdLst>
            <a:ahLst/>
            <a:cxnLst/>
            <a:rect l="textAreaLeft" t="textAreaTop" r="textAreaRight" b="textAreaBottom"/>
            <a:pathLst>
              <a:path w="1075931" h="1245984">
                <a:moveTo>
                  <a:pt x="928294" y="352444"/>
                </a:moveTo>
                <a:cubicBezTo>
                  <a:pt x="982968" y="292056"/>
                  <a:pt x="1032403" y="226714"/>
                  <a:pt x="1075932" y="157563"/>
                </a:cubicBezTo>
                <a:cubicBezTo>
                  <a:pt x="986587" y="92888"/>
                  <a:pt x="880193" y="58122"/>
                  <a:pt x="773894" y="31262"/>
                </a:cubicBezTo>
                <a:cubicBezTo>
                  <a:pt x="694170" y="11164"/>
                  <a:pt x="612255" y="-5029"/>
                  <a:pt x="530435" y="1448"/>
                </a:cubicBezTo>
                <a:cubicBezTo>
                  <a:pt x="390322" y="12592"/>
                  <a:pt x="260211" y="91079"/>
                  <a:pt x="167152" y="198901"/>
                </a:cubicBezTo>
                <a:cubicBezTo>
                  <a:pt x="29325" y="358540"/>
                  <a:pt x="-31349" y="586759"/>
                  <a:pt x="15799" y="794309"/>
                </a:cubicBezTo>
                <a:cubicBezTo>
                  <a:pt x="62948" y="1001764"/>
                  <a:pt x="219444" y="1181405"/>
                  <a:pt x="417659" y="1245985"/>
                </a:cubicBezTo>
                <a:cubicBezTo>
                  <a:pt x="472523" y="1153592"/>
                  <a:pt x="527387" y="1061105"/>
                  <a:pt x="582251" y="968712"/>
                </a:cubicBezTo>
                <a:cubicBezTo>
                  <a:pt x="460807" y="931755"/>
                  <a:pt x="350794" y="844792"/>
                  <a:pt x="301930" y="725063"/>
                </a:cubicBezTo>
                <a:cubicBezTo>
                  <a:pt x="253067" y="605429"/>
                  <a:pt x="274594" y="454171"/>
                  <a:pt x="367367" y="365779"/>
                </a:cubicBezTo>
                <a:cubicBezTo>
                  <a:pt x="436900" y="299485"/>
                  <a:pt x="537007" y="274244"/>
                  <a:pt x="631876" y="280912"/>
                </a:cubicBezTo>
                <a:cubicBezTo>
                  <a:pt x="726650" y="287579"/>
                  <a:pt x="817328" y="323107"/>
                  <a:pt x="928199" y="352540"/>
                </a:cubicBezTo>
                <a:close/>
              </a:path>
            </a:pathLst>
          </a:custGeom>
          <a:solidFill>
            <a:srgbClr val="F2A818"/>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6" name="Google Shape;857;p71"/>
          <p:cNvSpPr/>
          <p:nvPr/>
        </p:nvSpPr>
        <p:spPr>
          <a:xfrm rot="19861200">
            <a:off x="6580080" y="-597960"/>
            <a:ext cx="2263320" cy="2016720"/>
          </a:xfrm>
          <a:custGeom>
            <a:avLst/>
            <a:gdLst>
              <a:gd name="textAreaLeft" fmla="*/ 0 w 2263320"/>
              <a:gd name="textAreaRight" fmla="*/ 2263680 w 2263320"/>
              <a:gd name="textAreaTop" fmla="*/ 0 h 2016720"/>
              <a:gd name="textAreaBottom" fmla="*/ 2017080 h 2016720"/>
            </a:gdLst>
            <a:ahLst/>
            <a:cxnLst/>
            <a:rect l="textAreaLeft" t="textAreaTop" r="textAreaRight" b="textAreaBottom"/>
            <a:pathLst>
              <a:path w="1776031" h="1582483">
                <a:moveTo>
                  <a:pt x="804196" y="1582484"/>
                </a:moveTo>
                <a:lnTo>
                  <a:pt x="804196" y="1568768"/>
                </a:lnTo>
                <a:cubicBezTo>
                  <a:pt x="811911" y="1568768"/>
                  <a:pt x="819722" y="1568768"/>
                  <a:pt x="827532" y="1568482"/>
                </a:cubicBezTo>
                <a:lnTo>
                  <a:pt x="827818" y="1582198"/>
                </a:lnTo>
                <a:cubicBezTo>
                  <a:pt x="819912" y="1582388"/>
                  <a:pt x="812101" y="1582484"/>
                  <a:pt x="804196" y="1582484"/>
                </a:cubicBezTo>
                <a:close/>
                <a:moveTo>
                  <a:pt x="780574" y="1582293"/>
                </a:moveTo>
                <a:cubicBezTo>
                  <a:pt x="772668" y="1582103"/>
                  <a:pt x="764858" y="1581912"/>
                  <a:pt x="756952" y="1581531"/>
                </a:cubicBezTo>
                <a:lnTo>
                  <a:pt x="757523" y="1567815"/>
                </a:lnTo>
                <a:cubicBezTo>
                  <a:pt x="765334" y="1568101"/>
                  <a:pt x="773049" y="1568387"/>
                  <a:pt x="780860" y="1568577"/>
                </a:cubicBezTo>
                <a:lnTo>
                  <a:pt x="780574" y="1582293"/>
                </a:lnTo>
                <a:close/>
                <a:moveTo>
                  <a:pt x="851440" y="1581531"/>
                </a:moveTo>
                <a:lnTo>
                  <a:pt x="850868" y="1567815"/>
                </a:lnTo>
                <a:cubicBezTo>
                  <a:pt x="858679" y="1567529"/>
                  <a:pt x="866394" y="1567053"/>
                  <a:pt x="874205" y="1566577"/>
                </a:cubicBezTo>
                <a:lnTo>
                  <a:pt x="875062" y="1580293"/>
                </a:lnTo>
                <a:cubicBezTo>
                  <a:pt x="867156" y="1580769"/>
                  <a:pt x="859346" y="1581150"/>
                  <a:pt x="851440" y="1581531"/>
                </a:cubicBezTo>
                <a:close/>
                <a:moveTo>
                  <a:pt x="733330" y="1580293"/>
                </a:moveTo>
                <a:cubicBezTo>
                  <a:pt x="725424" y="1579817"/>
                  <a:pt x="717613" y="1579150"/>
                  <a:pt x="709708" y="1578483"/>
                </a:cubicBezTo>
                <a:lnTo>
                  <a:pt x="710851" y="1564862"/>
                </a:lnTo>
                <a:cubicBezTo>
                  <a:pt x="718566" y="1565529"/>
                  <a:pt x="726376" y="1566101"/>
                  <a:pt x="734092" y="1566577"/>
                </a:cubicBezTo>
                <a:lnTo>
                  <a:pt x="733235" y="1580293"/>
                </a:lnTo>
                <a:close/>
                <a:moveTo>
                  <a:pt x="898588" y="1578578"/>
                </a:moveTo>
                <a:lnTo>
                  <a:pt x="897446" y="1564958"/>
                </a:lnTo>
                <a:cubicBezTo>
                  <a:pt x="905161" y="1564291"/>
                  <a:pt x="912971" y="1563624"/>
                  <a:pt x="920687" y="1562862"/>
                </a:cubicBezTo>
                <a:lnTo>
                  <a:pt x="922020" y="1576483"/>
                </a:lnTo>
                <a:cubicBezTo>
                  <a:pt x="914210" y="1577245"/>
                  <a:pt x="906304" y="1578007"/>
                  <a:pt x="898493" y="1578578"/>
                </a:cubicBezTo>
                <a:close/>
                <a:moveTo>
                  <a:pt x="686276" y="1576197"/>
                </a:moveTo>
                <a:cubicBezTo>
                  <a:pt x="678466" y="1575340"/>
                  <a:pt x="670655" y="1574387"/>
                  <a:pt x="662749" y="1573339"/>
                </a:cubicBezTo>
                <a:lnTo>
                  <a:pt x="664559" y="1559719"/>
                </a:lnTo>
                <a:cubicBezTo>
                  <a:pt x="672274" y="1560767"/>
                  <a:pt x="679990" y="1561719"/>
                  <a:pt x="687705" y="1562576"/>
                </a:cubicBezTo>
                <a:lnTo>
                  <a:pt x="686181" y="1576197"/>
                </a:lnTo>
                <a:close/>
                <a:moveTo>
                  <a:pt x="945547" y="1573911"/>
                </a:moveTo>
                <a:lnTo>
                  <a:pt x="943928" y="1560290"/>
                </a:lnTo>
                <a:cubicBezTo>
                  <a:pt x="951643" y="1559338"/>
                  <a:pt x="959358" y="1558385"/>
                  <a:pt x="967073" y="1557338"/>
                </a:cubicBezTo>
                <a:lnTo>
                  <a:pt x="968978" y="1570958"/>
                </a:lnTo>
                <a:cubicBezTo>
                  <a:pt x="961168" y="1572006"/>
                  <a:pt x="953357" y="1573054"/>
                  <a:pt x="945547" y="1573911"/>
                </a:cubicBezTo>
                <a:close/>
                <a:moveTo>
                  <a:pt x="639318" y="1569815"/>
                </a:moveTo>
                <a:cubicBezTo>
                  <a:pt x="631508" y="1568577"/>
                  <a:pt x="623792" y="1567243"/>
                  <a:pt x="615982" y="1565815"/>
                </a:cubicBezTo>
                <a:lnTo>
                  <a:pt x="618459" y="1552385"/>
                </a:lnTo>
                <a:cubicBezTo>
                  <a:pt x="626078" y="1553813"/>
                  <a:pt x="633794" y="1555147"/>
                  <a:pt x="641413" y="1556385"/>
                </a:cubicBezTo>
                <a:lnTo>
                  <a:pt x="639223" y="1569910"/>
                </a:lnTo>
                <a:close/>
                <a:moveTo>
                  <a:pt x="992315" y="1567529"/>
                </a:moveTo>
                <a:lnTo>
                  <a:pt x="990219" y="1554004"/>
                </a:lnTo>
                <a:cubicBezTo>
                  <a:pt x="997934" y="1552861"/>
                  <a:pt x="1005649" y="1551527"/>
                  <a:pt x="1013269" y="1550289"/>
                </a:cubicBezTo>
                <a:lnTo>
                  <a:pt x="1015556" y="1563814"/>
                </a:lnTo>
                <a:cubicBezTo>
                  <a:pt x="1007841" y="1565148"/>
                  <a:pt x="1000030" y="1566386"/>
                  <a:pt x="992219" y="1567625"/>
                </a:cubicBezTo>
                <a:close/>
                <a:moveTo>
                  <a:pt x="592836" y="1561148"/>
                </a:moveTo>
                <a:cubicBezTo>
                  <a:pt x="585121" y="1559528"/>
                  <a:pt x="577406" y="1557814"/>
                  <a:pt x="569785" y="1555909"/>
                </a:cubicBezTo>
                <a:lnTo>
                  <a:pt x="572929" y="1542574"/>
                </a:lnTo>
                <a:cubicBezTo>
                  <a:pt x="580454" y="1544384"/>
                  <a:pt x="588074" y="1546098"/>
                  <a:pt x="595694" y="1547717"/>
                </a:cubicBezTo>
                <a:lnTo>
                  <a:pt x="592836" y="1561148"/>
                </a:lnTo>
                <a:close/>
                <a:moveTo>
                  <a:pt x="1038892" y="1559528"/>
                </a:moveTo>
                <a:lnTo>
                  <a:pt x="1036320" y="1546098"/>
                </a:lnTo>
                <a:cubicBezTo>
                  <a:pt x="1043940" y="1544669"/>
                  <a:pt x="1051655" y="1543145"/>
                  <a:pt x="1059275" y="1541621"/>
                </a:cubicBezTo>
                <a:lnTo>
                  <a:pt x="1062038" y="1555052"/>
                </a:lnTo>
                <a:cubicBezTo>
                  <a:pt x="1054323" y="1556671"/>
                  <a:pt x="1046607" y="1558195"/>
                  <a:pt x="1038892" y="1559624"/>
                </a:cubicBezTo>
                <a:close/>
                <a:moveTo>
                  <a:pt x="546830" y="1550194"/>
                </a:moveTo>
                <a:cubicBezTo>
                  <a:pt x="539210" y="1548193"/>
                  <a:pt x="531591" y="1546003"/>
                  <a:pt x="524065" y="1543812"/>
                </a:cubicBezTo>
                <a:lnTo>
                  <a:pt x="527971" y="1530668"/>
                </a:lnTo>
                <a:cubicBezTo>
                  <a:pt x="535400" y="1532858"/>
                  <a:pt x="542925" y="1534954"/>
                  <a:pt x="550450" y="1536954"/>
                </a:cubicBezTo>
                <a:lnTo>
                  <a:pt x="546926" y="1550194"/>
                </a:lnTo>
                <a:close/>
                <a:moveTo>
                  <a:pt x="1085088" y="1550099"/>
                </a:moveTo>
                <a:lnTo>
                  <a:pt x="1082135" y="1536764"/>
                </a:lnTo>
                <a:cubicBezTo>
                  <a:pt x="1089755" y="1535049"/>
                  <a:pt x="1097375" y="1533335"/>
                  <a:pt x="1104900" y="1531525"/>
                </a:cubicBezTo>
                <a:lnTo>
                  <a:pt x="1108043" y="1544860"/>
                </a:lnTo>
                <a:cubicBezTo>
                  <a:pt x="1100423" y="1546670"/>
                  <a:pt x="1092708" y="1548384"/>
                  <a:pt x="1085088" y="1550099"/>
                </a:cubicBezTo>
                <a:close/>
                <a:moveTo>
                  <a:pt x="1130999" y="1539240"/>
                </a:moveTo>
                <a:lnTo>
                  <a:pt x="1127665" y="1526000"/>
                </a:lnTo>
                <a:cubicBezTo>
                  <a:pt x="1135190" y="1524095"/>
                  <a:pt x="1142810" y="1522095"/>
                  <a:pt x="1150334" y="1520095"/>
                </a:cubicBezTo>
                <a:lnTo>
                  <a:pt x="1153858" y="1533335"/>
                </a:lnTo>
                <a:cubicBezTo>
                  <a:pt x="1146239" y="1535335"/>
                  <a:pt x="1138619" y="1537335"/>
                  <a:pt x="1130999" y="1539240"/>
                </a:cubicBezTo>
                <a:close/>
                <a:moveTo>
                  <a:pt x="501396" y="1536859"/>
                </a:moveTo>
                <a:cubicBezTo>
                  <a:pt x="493871" y="1534478"/>
                  <a:pt x="486442" y="1531906"/>
                  <a:pt x="478917" y="1529334"/>
                </a:cubicBezTo>
                <a:lnTo>
                  <a:pt x="483489" y="1516380"/>
                </a:lnTo>
                <a:cubicBezTo>
                  <a:pt x="490823" y="1518952"/>
                  <a:pt x="498158" y="1521428"/>
                  <a:pt x="505587" y="1523810"/>
                </a:cubicBezTo>
                <a:lnTo>
                  <a:pt x="501396" y="1536859"/>
                </a:lnTo>
                <a:close/>
                <a:moveTo>
                  <a:pt x="1176528" y="1527048"/>
                </a:moveTo>
                <a:lnTo>
                  <a:pt x="1172813" y="1513904"/>
                </a:lnTo>
                <a:cubicBezTo>
                  <a:pt x="1180338" y="1511808"/>
                  <a:pt x="1187767" y="1509617"/>
                  <a:pt x="1195293" y="1507331"/>
                </a:cubicBezTo>
                <a:lnTo>
                  <a:pt x="1199198" y="1520476"/>
                </a:lnTo>
                <a:cubicBezTo>
                  <a:pt x="1191673" y="1522762"/>
                  <a:pt x="1184148" y="1524953"/>
                  <a:pt x="1176528" y="1527048"/>
                </a:cubicBezTo>
                <a:close/>
                <a:moveTo>
                  <a:pt x="456724" y="1521143"/>
                </a:moveTo>
                <a:cubicBezTo>
                  <a:pt x="449390" y="1518285"/>
                  <a:pt x="442055" y="1515428"/>
                  <a:pt x="434721" y="1512380"/>
                </a:cubicBezTo>
                <a:lnTo>
                  <a:pt x="439960" y="1499711"/>
                </a:lnTo>
                <a:cubicBezTo>
                  <a:pt x="447104" y="1502664"/>
                  <a:pt x="454342" y="1505522"/>
                  <a:pt x="461581" y="1508284"/>
                </a:cubicBezTo>
                <a:lnTo>
                  <a:pt x="456724" y="1521047"/>
                </a:lnTo>
                <a:close/>
                <a:moveTo>
                  <a:pt x="1221772" y="1513523"/>
                </a:moveTo>
                <a:lnTo>
                  <a:pt x="1217676" y="1500473"/>
                </a:lnTo>
                <a:cubicBezTo>
                  <a:pt x="1225106" y="1498187"/>
                  <a:pt x="1232535" y="1495806"/>
                  <a:pt x="1239965" y="1493330"/>
                </a:cubicBezTo>
                <a:lnTo>
                  <a:pt x="1244251" y="1506379"/>
                </a:lnTo>
                <a:cubicBezTo>
                  <a:pt x="1236726" y="1508855"/>
                  <a:pt x="1229297" y="1511237"/>
                  <a:pt x="1221772" y="1513618"/>
                </a:cubicBezTo>
                <a:close/>
                <a:moveTo>
                  <a:pt x="413004" y="1503045"/>
                </a:moveTo>
                <a:cubicBezTo>
                  <a:pt x="405765" y="1499807"/>
                  <a:pt x="398621" y="1496473"/>
                  <a:pt x="391573" y="1493044"/>
                </a:cubicBezTo>
                <a:lnTo>
                  <a:pt x="397478" y="1480661"/>
                </a:lnTo>
                <a:cubicBezTo>
                  <a:pt x="404431" y="1483995"/>
                  <a:pt x="411480" y="1487329"/>
                  <a:pt x="418624" y="1490472"/>
                </a:cubicBezTo>
                <a:lnTo>
                  <a:pt x="413004" y="1502950"/>
                </a:lnTo>
                <a:close/>
                <a:moveTo>
                  <a:pt x="1266539" y="1498759"/>
                </a:moveTo>
                <a:lnTo>
                  <a:pt x="1262063" y="1485805"/>
                </a:lnTo>
                <a:cubicBezTo>
                  <a:pt x="1269397" y="1483233"/>
                  <a:pt x="1276731" y="1480661"/>
                  <a:pt x="1284066" y="1477994"/>
                </a:cubicBezTo>
                <a:lnTo>
                  <a:pt x="1288733" y="1490853"/>
                </a:lnTo>
                <a:cubicBezTo>
                  <a:pt x="1281303" y="1493520"/>
                  <a:pt x="1273969" y="1496187"/>
                  <a:pt x="1266539" y="1498759"/>
                </a:cubicBezTo>
                <a:close/>
                <a:moveTo>
                  <a:pt x="1310831" y="1482566"/>
                </a:moveTo>
                <a:lnTo>
                  <a:pt x="1305878" y="1469803"/>
                </a:lnTo>
                <a:cubicBezTo>
                  <a:pt x="1313117" y="1467041"/>
                  <a:pt x="1320356" y="1464088"/>
                  <a:pt x="1327594" y="1461135"/>
                </a:cubicBezTo>
                <a:lnTo>
                  <a:pt x="1332738" y="1473803"/>
                </a:lnTo>
                <a:cubicBezTo>
                  <a:pt x="1325404" y="1476756"/>
                  <a:pt x="1318165" y="1479709"/>
                  <a:pt x="1310831" y="1482566"/>
                </a:cubicBezTo>
                <a:close/>
                <a:moveTo>
                  <a:pt x="370332" y="1482471"/>
                </a:moveTo>
                <a:cubicBezTo>
                  <a:pt x="363283" y="1478852"/>
                  <a:pt x="356330" y="1475137"/>
                  <a:pt x="349473" y="1471232"/>
                </a:cubicBezTo>
                <a:lnTo>
                  <a:pt x="356140" y="1459230"/>
                </a:lnTo>
                <a:cubicBezTo>
                  <a:pt x="362903" y="1463040"/>
                  <a:pt x="369760" y="1466660"/>
                  <a:pt x="376619" y="1470279"/>
                </a:cubicBezTo>
                <a:lnTo>
                  <a:pt x="370332" y="1482471"/>
                </a:lnTo>
                <a:close/>
                <a:moveTo>
                  <a:pt x="1354550" y="1464659"/>
                </a:moveTo>
                <a:lnTo>
                  <a:pt x="1349121" y="1452086"/>
                </a:lnTo>
                <a:cubicBezTo>
                  <a:pt x="1356265" y="1449038"/>
                  <a:pt x="1363408" y="1445800"/>
                  <a:pt x="1370457" y="1442561"/>
                </a:cubicBezTo>
                <a:lnTo>
                  <a:pt x="1376172" y="1455039"/>
                </a:lnTo>
                <a:cubicBezTo>
                  <a:pt x="1369028" y="1458278"/>
                  <a:pt x="1361789" y="1461516"/>
                  <a:pt x="1354550" y="1464659"/>
                </a:cubicBezTo>
                <a:close/>
                <a:moveTo>
                  <a:pt x="328994" y="1459516"/>
                </a:moveTo>
                <a:cubicBezTo>
                  <a:pt x="322231" y="1455515"/>
                  <a:pt x="315468" y="1451324"/>
                  <a:pt x="308801" y="1447038"/>
                </a:cubicBezTo>
                <a:lnTo>
                  <a:pt x="316135" y="1435513"/>
                </a:lnTo>
                <a:cubicBezTo>
                  <a:pt x="322707" y="1439704"/>
                  <a:pt x="329279" y="1443800"/>
                  <a:pt x="335947" y="1447705"/>
                </a:cubicBezTo>
                <a:lnTo>
                  <a:pt x="328898" y="1459516"/>
                </a:lnTo>
                <a:close/>
                <a:moveTo>
                  <a:pt x="1397603" y="1445038"/>
                </a:moveTo>
                <a:lnTo>
                  <a:pt x="1391603" y="1432751"/>
                </a:lnTo>
                <a:cubicBezTo>
                  <a:pt x="1398651" y="1429322"/>
                  <a:pt x="1405604" y="1425893"/>
                  <a:pt x="1412462" y="1422368"/>
                </a:cubicBezTo>
                <a:lnTo>
                  <a:pt x="1418749" y="1434560"/>
                </a:lnTo>
                <a:cubicBezTo>
                  <a:pt x="1411700" y="1438180"/>
                  <a:pt x="1404652" y="1441704"/>
                  <a:pt x="1397603" y="1445133"/>
                </a:cubicBezTo>
                <a:close/>
                <a:moveTo>
                  <a:pt x="289084" y="1433989"/>
                </a:moveTo>
                <a:cubicBezTo>
                  <a:pt x="282607" y="1429512"/>
                  <a:pt x="276130" y="1424940"/>
                  <a:pt x="269748" y="1420273"/>
                </a:cubicBezTo>
                <a:lnTo>
                  <a:pt x="277844" y="1409224"/>
                </a:lnTo>
                <a:cubicBezTo>
                  <a:pt x="284131" y="1413796"/>
                  <a:pt x="290417" y="1418273"/>
                  <a:pt x="296799" y="1422654"/>
                </a:cubicBezTo>
                <a:lnTo>
                  <a:pt x="289084" y="1433989"/>
                </a:lnTo>
                <a:close/>
                <a:moveTo>
                  <a:pt x="1439704" y="1423416"/>
                </a:moveTo>
                <a:lnTo>
                  <a:pt x="1433131" y="1411414"/>
                </a:lnTo>
                <a:cubicBezTo>
                  <a:pt x="1439990" y="1407700"/>
                  <a:pt x="1446752" y="1403890"/>
                  <a:pt x="1453515" y="1399985"/>
                </a:cubicBezTo>
                <a:lnTo>
                  <a:pt x="1460373" y="1411891"/>
                </a:lnTo>
                <a:cubicBezTo>
                  <a:pt x="1453515" y="1415796"/>
                  <a:pt x="1446657" y="1419701"/>
                  <a:pt x="1439704" y="1423511"/>
                </a:cubicBezTo>
                <a:close/>
                <a:moveTo>
                  <a:pt x="250793" y="1405985"/>
                </a:moveTo>
                <a:cubicBezTo>
                  <a:pt x="244602" y="1401128"/>
                  <a:pt x="238411" y="1396175"/>
                  <a:pt x="232410" y="1391031"/>
                </a:cubicBezTo>
                <a:lnTo>
                  <a:pt x="241173" y="1380554"/>
                </a:lnTo>
                <a:cubicBezTo>
                  <a:pt x="247079" y="1385507"/>
                  <a:pt x="253174" y="1390460"/>
                  <a:pt x="259271" y="1395222"/>
                </a:cubicBezTo>
                <a:lnTo>
                  <a:pt x="250793" y="1405985"/>
                </a:lnTo>
                <a:close/>
                <a:moveTo>
                  <a:pt x="1480661" y="1399699"/>
                </a:moveTo>
                <a:lnTo>
                  <a:pt x="1473517" y="1388078"/>
                </a:lnTo>
                <a:cubicBezTo>
                  <a:pt x="1480185" y="1383983"/>
                  <a:pt x="1486757" y="1379792"/>
                  <a:pt x="1493234" y="1375601"/>
                </a:cubicBezTo>
                <a:lnTo>
                  <a:pt x="1500759" y="1387031"/>
                </a:lnTo>
                <a:cubicBezTo>
                  <a:pt x="1494187" y="1391317"/>
                  <a:pt x="1487519" y="1395603"/>
                  <a:pt x="1480756" y="1399699"/>
                </a:cubicBezTo>
                <a:close/>
                <a:moveTo>
                  <a:pt x="214408" y="1375505"/>
                </a:moveTo>
                <a:cubicBezTo>
                  <a:pt x="211455" y="1372838"/>
                  <a:pt x="208597" y="1370267"/>
                  <a:pt x="205740" y="1367600"/>
                </a:cubicBezTo>
                <a:cubicBezTo>
                  <a:pt x="202787" y="1364933"/>
                  <a:pt x="199930" y="1362170"/>
                  <a:pt x="197073" y="1359408"/>
                </a:cubicBezTo>
                <a:lnTo>
                  <a:pt x="206598" y="1349502"/>
                </a:lnTo>
                <a:cubicBezTo>
                  <a:pt x="209360" y="1352169"/>
                  <a:pt x="212217" y="1354836"/>
                  <a:pt x="215074" y="1357503"/>
                </a:cubicBezTo>
                <a:cubicBezTo>
                  <a:pt x="217932" y="1360170"/>
                  <a:pt x="220790" y="1362742"/>
                  <a:pt x="223647" y="1365314"/>
                </a:cubicBezTo>
                <a:lnTo>
                  <a:pt x="214503" y="1375505"/>
                </a:lnTo>
                <a:close/>
                <a:moveTo>
                  <a:pt x="1520285" y="1373696"/>
                </a:moveTo>
                <a:lnTo>
                  <a:pt x="1512475" y="1362456"/>
                </a:lnTo>
                <a:cubicBezTo>
                  <a:pt x="1518856" y="1357979"/>
                  <a:pt x="1525143" y="1353503"/>
                  <a:pt x="1531334" y="1348835"/>
                </a:cubicBezTo>
                <a:lnTo>
                  <a:pt x="1539526" y="1359789"/>
                </a:lnTo>
                <a:cubicBezTo>
                  <a:pt x="1533239" y="1364552"/>
                  <a:pt x="1526762" y="1369124"/>
                  <a:pt x="1520285" y="1373696"/>
                </a:cubicBezTo>
                <a:close/>
                <a:moveTo>
                  <a:pt x="1558290" y="1345311"/>
                </a:moveTo>
                <a:lnTo>
                  <a:pt x="1549717" y="1334643"/>
                </a:lnTo>
                <a:cubicBezTo>
                  <a:pt x="1555814" y="1329785"/>
                  <a:pt x="1561719" y="1324832"/>
                  <a:pt x="1567624" y="1319784"/>
                </a:cubicBezTo>
                <a:lnTo>
                  <a:pt x="1576578" y="1330166"/>
                </a:lnTo>
                <a:cubicBezTo>
                  <a:pt x="1570577" y="1335310"/>
                  <a:pt x="1564482" y="1340358"/>
                  <a:pt x="1558290" y="1345311"/>
                </a:cubicBezTo>
                <a:close/>
                <a:moveTo>
                  <a:pt x="180213" y="1342549"/>
                </a:moveTo>
                <a:cubicBezTo>
                  <a:pt x="174688" y="1336834"/>
                  <a:pt x="169354" y="1331119"/>
                  <a:pt x="164021" y="1325213"/>
                </a:cubicBezTo>
                <a:lnTo>
                  <a:pt x="174212" y="1316069"/>
                </a:lnTo>
                <a:cubicBezTo>
                  <a:pt x="179356" y="1321784"/>
                  <a:pt x="184690" y="1327499"/>
                  <a:pt x="190024" y="1333024"/>
                </a:cubicBezTo>
                <a:lnTo>
                  <a:pt x="180213" y="1342549"/>
                </a:lnTo>
                <a:close/>
                <a:moveTo>
                  <a:pt x="1594294" y="1314355"/>
                </a:moveTo>
                <a:lnTo>
                  <a:pt x="1584960" y="1304258"/>
                </a:lnTo>
                <a:cubicBezTo>
                  <a:pt x="1590675" y="1299020"/>
                  <a:pt x="1596199" y="1293590"/>
                  <a:pt x="1601724" y="1288161"/>
                </a:cubicBezTo>
                <a:lnTo>
                  <a:pt x="1611440" y="1297877"/>
                </a:lnTo>
                <a:cubicBezTo>
                  <a:pt x="1605820" y="1303496"/>
                  <a:pt x="1600105" y="1308926"/>
                  <a:pt x="1594294" y="1314355"/>
                </a:cubicBezTo>
                <a:close/>
                <a:moveTo>
                  <a:pt x="148495" y="1307306"/>
                </a:moveTo>
                <a:cubicBezTo>
                  <a:pt x="143447" y="1301210"/>
                  <a:pt x="138398" y="1295114"/>
                  <a:pt x="133540" y="1288828"/>
                </a:cubicBezTo>
                <a:lnTo>
                  <a:pt x="144304" y="1280446"/>
                </a:lnTo>
                <a:cubicBezTo>
                  <a:pt x="149066" y="1286542"/>
                  <a:pt x="153924" y="1292543"/>
                  <a:pt x="158877" y="1298543"/>
                </a:cubicBezTo>
                <a:lnTo>
                  <a:pt x="148399" y="1307306"/>
                </a:lnTo>
                <a:close/>
                <a:moveTo>
                  <a:pt x="1627918" y="1280827"/>
                </a:moveTo>
                <a:lnTo>
                  <a:pt x="1617821" y="1271492"/>
                </a:lnTo>
                <a:cubicBezTo>
                  <a:pt x="1623060" y="1265777"/>
                  <a:pt x="1628204" y="1260062"/>
                  <a:pt x="1633252" y="1254157"/>
                </a:cubicBezTo>
                <a:lnTo>
                  <a:pt x="1643634" y="1263015"/>
                </a:lnTo>
                <a:cubicBezTo>
                  <a:pt x="1638490" y="1269016"/>
                  <a:pt x="1633252" y="1274921"/>
                  <a:pt x="1627823" y="1280732"/>
                </a:cubicBezTo>
                <a:close/>
                <a:moveTo>
                  <a:pt x="119348" y="1269873"/>
                </a:moveTo>
                <a:cubicBezTo>
                  <a:pt x="114681" y="1263491"/>
                  <a:pt x="110204" y="1257014"/>
                  <a:pt x="105823" y="1250442"/>
                </a:cubicBezTo>
                <a:lnTo>
                  <a:pt x="117158" y="1242822"/>
                </a:lnTo>
                <a:cubicBezTo>
                  <a:pt x="121444" y="1249299"/>
                  <a:pt x="125921" y="1255585"/>
                  <a:pt x="130398" y="1261872"/>
                </a:cubicBezTo>
                <a:lnTo>
                  <a:pt x="119253" y="1269873"/>
                </a:lnTo>
                <a:close/>
                <a:moveTo>
                  <a:pt x="1658683" y="1244632"/>
                </a:moveTo>
                <a:lnTo>
                  <a:pt x="1647920" y="1236155"/>
                </a:lnTo>
                <a:cubicBezTo>
                  <a:pt x="1652683" y="1230059"/>
                  <a:pt x="1657255" y="1223867"/>
                  <a:pt x="1661827" y="1217581"/>
                </a:cubicBezTo>
                <a:lnTo>
                  <a:pt x="1672971" y="1225487"/>
                </a:lnTo>
                <a:cubicBezTo>
                  <a:pt x="1668399" y="1231964"/>
                  <a:pt x="1663637" y="1238250"/>
                  <a:pt x="1658779" y="1244537"/>
                </a:cubicBezTo>
                <a:close/>
                <a:moveTo>
                  <a:pt x="92964" y="1230439"/>
                </a:moveTo>
                <a:cubicBezTo>
                  <a:pt x="88773" y="1223677"/>
                  <a:pt x="84772" y="1216914"/>
                  <a:pt x="80867" y="1210056"/>
                </a:cubicBezTo>
                <a:lnTo>
                  <a:pt x="92774" y="1203293"/>
                </a:lnTo>
                <a:cubicBezTo>
                  <a:pt x="96583" y="1210056"/>
                  <a:pt x="100584" y="1216724"/>
                  <a:pt x="104680" y="1223296"/>
                </a:cubicBezTo>
                <a:lnTo>
                  <a:pt x="93059" y="1230535"/>
                </a:lnTo>
                <a:close/>
                <a:moveTo>
                  <a:pt x="1686306" y="1205960"/>
                </a:moveTo>
                <a:lnTo>
                  <a:pt x="1674781" y="1198531"/>
                </a:lnTo>
                <a:cubicBezTo>
                  <a:pt x="1677257" y="1194721"/>
                  <a:pt x="1679639" y="1190911"/>
                  <a:pt x="1682020" y="1187006"/>
                </a:cubicBezTo>
                <a:cubicBezTo>
                  <a:pt x="1683734" y="1184243"/>
                  <a:pt x="1685354" y="1181481"/>
                  <a:pt x="1686973" y="1178814"/>
                </a:cubicBezTo>
                <a:lnTo>
                  <a:pt x="1698784" y="1185767"/>
                </a:lnTo>
                <a:cubicBezTo>
                  <a:pt x="1697165" y="1188625"/>
                  <a:pt x="1695450" y="1191387"/>
                  <a:pt x="1693735" y="1194245"/>
                </a:cubicBezTo>
                <a:cubicBezTo>
                  <a:pt x="1691354" y="1198245"/>
                  <a:pt x="1688783" y="1202150"/>
                  <a:pt x="1686306" y="1206056"/>
                </a:cubicBezTo>
                <a:close/>
                <a:moveTo>
                  <a:pt x="69437" y="1189196"/>
                </a:moveTo>
                <a:cubicBezTo>
                  <a:pt x="65722" y="1182148"/>
                  <a:pt x="62198" y="1175099"/>
                  <a:pt x="58865" y="1167956"/>
                </a:cubicBezTo>
                <a:lnTo>
                  <a:pt x="71247" y="1162050"/>
                </a:lnTo>
                <a:cubicBezTo>
                  <a:pt x="74581" y="1169003"/>
                  <a:pt x="78010" y="1175957"/>
                  <a:pt x="81629" y="1182814"/>
                </a:cubicBezTo>
                <a:lnTo>
                  <a:pt x="69533" y="1189196"/>
                </a:lnTo>
                <a:close/>
                <a:moveTo>
                  <a:pt x="1710404" y="1164908"/>
                </a:moveTo>
                <a:lnTo>
                  <a:pt x="1698308" y="1158526"/>
                </a:lnTo>
                <a:cubicBezTo>
                  <a:pt x="1701927" y="1151668"/>
                  <a:pt x="1705356" y="1144714"/>
                  <a:pt x="1708594" y="1137761"/>
                </a:cubicBezTo>
                <a:lnTo>
                  <a:pt x="1720977" y="1143572"/>
                </a:lnTo>
                <a:cubicBezTo>
                  <a:pt x="1717643" y="1150715"/>
                  <a:pt x="1714119" y="1157859"/>
                  <a:pt x="1710404" y="1164908"/>
                </a:cubicBezTo>
                <a:close/>
                <a:moveTo>
                  <a:pt x="48958" y="1146429"/>
                </a:moveTo>
                <a:cubicBezTo>
                  <a:pt x="45816" y="1139190"/>
                  <a:pt x="42767" y="1131856"/>
                  <a:pt x="39910" y="1124426"/>
                </a:cubicBezTo>
                <a:lnTo>
                  <a:pt x="52673" y="1119473"/>
                </a:lnTo>
                <a:cubicBezTo>
                  <a:pt x="55435" y="1126712"/>
                  <a:pt x="58388" y="1133856"/>
                  <a:pt x="61436" y="1141000"/>
                </a:cubicBezTo>
                <a:lnTo>
                  <a:pt x="48863" y="1146429"/>
                </a:lnTo>
                <a:close/>
                <a:moveTo>
                  <a:pt x="1730598" y="1121855"/>
                </a:moveTo>
                <a:lnTo>
                  <a:pt x="1717929" y="1116616"/>
                </a:lnTo>
                <a:cubicBezTo>
                  <a:pt x="1720882" y="1109472"/>
                  <a:pt x="1723739" y="1102233"/>
                  <a:pt x="1726407" y="1094994"/>
                </a:cubicBezTo>
                <a:lnTo>
                  <a:pt x="1739265" y="1099757"/>
                </a:lnTo>
                <a:cubicBezTo>
                  <a:pt x="1736503" y="1107186"/>
                  <a:pt x="1733645" y="1114616"/>
                  <a:pt x="1730598" y="1121950"/>
                </a:cubicBezTo>
                <a:close/>
                <a:moveTo>
                  <a:pt x="31813" y="1102138"/>
                </a:moveTo>
                <a:cubicBezTo>
                  <a:pt x="29242" y="1094613"/>
                  <a:pt x="26765" y="1087088"/>
                  <a:pt x="24479" y="1079564"/>
                </a:cubicBezTo>
                <a:lnTo>
                  <a:pt x="37624" y="1075563"/>
                </a:lnTo>
                <a:cubicBezTo>
                  <a:pt x="39814" y="1082993"/>
                  <a:pt x="42196" y="1090327"/>
                  <a:pt x="44767" y="1097661"/>
                </a:cubicBezTo>
                <a:lnTo>
                  <a:pt x="31813" y="1102138"/>
                </a:lnTo>
                <a:close/>
                <a:moveTo>
                  <a:pt x="1746980" y="1077278"/>
                </a:moveTo>
                <a:lnTo>
                  <a:pt x="1733931" y="1073087"/>
                </a:lnTo>
                <a:cubicBezTo>
                  <a:pt x="1736312" y="1065752"/>
                  <a:pt x="1738503" y="1058323"/>
                  <a:pt x="1740503" y="1050893"/>
                </a:cubicBezTo>
                <a:lnTo>
                  <a:pt x="1753743" y="1054513"/>
                </a:lnTo>
                <a:cubicBezTo>
                  <a:pt x="1751648" y="1062133"/>
                  <a:pt x="1749362" y="1069753"/>
                  <a:pt x="1746980" y="1077278"/>
                </a:cubicBezTo>
                <a:close/>
                <a:moveTo>
                  <a:pt x="18097" y="1056608"/>
                </a:moveTo>
                <a:cubicBezTo>
                  <a:pt x="16097" y="1048893"/>
                  <a:pt x="14288" y="1041273"/>
                  <a:pt x="12573" y="1033463"/>
                </a:cubicBezTo>
                <a:lnTo>
                  <a:pt x="26003" y="1030605"/>
                </a:lnTo>
                <a:cubicBezTo>
                  <a:pt x="27622" y="1038130"/>
                  <a:pt x="29432" y="1045655"/>
                  <a:pt x="31337" y="1053179"/>
                </a:cubicBezTo>
                <a:lnTo>
                  <a:pt x="18097" y="1056608"/>
                </a:lnTo>
                <a:close/>
                <a:moveTo>
                  <a:pt x="1759553" y="1031462"/>
                </a:moveTo>
                <a:lnTo>
                  <a:pt x="1746218" y="1028319"/>
                </a:lnTo>
                <a:cubicBezTo>
                  <a:pt x="1747933" y="1020794"/>
                  <a:pt x="1749552" y="1013174"/>
                  <a:pt x="1750981" y="1005650"/>
                </a:cubicBezTo>
                <a:lnTo>
                  <a:pt x="1764411" y="1008221"/>
                </a:lnTo>
                <a:cubicBezTo>
                  <a:pt x="1762887" y="1016032"/>
                  <a:pt x="1761268" y="1023747"/>
                  <a:pt x="1759458" y="1031462"/>
                </a:cubicBezTo>
                <a:close/>
                <a:moveTo>
                  <a:pt x="8096" y="1010222"/>
                </a:moveTo>
                <a:cubicBezTo>
                  <a:pt x="6763" y="1002411"/>
                  <a:pt x="5525" y="994601"/>
                  <a:pt x="4572" y="986695"/>
                </a:cubicBezTo>
                <a:lnTo>
                  <a:pt x="18193" y="984885"/>
                </a:lnTo>
                <a:cubicBezTo>
                  <a:pt x="19145" y="992600"/>
                  <a:pt x="20384" y="1000220"/>
                  <a:pt x="21622" y="1007840"/>
                </a:cubicBezTo>
                <a:lnTo>
                  <a:pt x="8096" y="1010126"/>
                </a:lnTo>
                <a:close/>
                <a:moveTo>
                  <a:pt x="1768412" y="984790"/>
                </a:moveTo>
                <a:lnTo>
                  <a:pt x="1754886" y="982694"/>
                </a:lnTo>
                <a:cubicBezTo>
                  <a:pt x="1756029" y="975074"/>
                  <a:pt x="1757077" y="967359"/>
                  <a:pt x="1757934" y="959644"/>
                </a:cubicBezTo>
                <a:lnTo>
                  <a:pt x="1771555" y="961263"/>
                </a:lnTo>
                <a:cubicBezTo>
                  <a:pt x="1770602" y="969169"/>
                  <a:pt x="1769555" y="976979"/>
                  <a:pt x="1768412" y="984790"/>
                </a:cubicBezTo>
                <a:close/>
                <a:moveTo>
                  <a:pt x="2000" y="963073"/>
                </a:moveTo>
                <a:cubicBezTo>
                  <a:pt x="1334" y="955167"/>
                  <a:pt x="762" y="947261"/>
                  <a:pt x="476" y="939355"/>
                </a:cubicBezTo>
                <a:lnTo>
                  <a:pt x="14192" y="938784"/>
                </a:lnTo>
                <a:cubicBezTo>
                  <a:pt x="14478" y="946499"/>
                  <a:pt x="15050" y="954214"/>
                  <a:pt x="15716" y="961930"/>
                </a:cubicBezTo>
                <a:lnTo>
                  <a:pt x="2096" y="963073"/>
                </a:lnTo>
                <a:close/>
                <a:moveTo>
                  <a:pt x="1773936" y="937641"/>
                </a:moveTo>
                <a:lnTo>
                  <a:pt x="1760316" y="936593"/>
                </a:lnTo>
                <a:cubicBezTo>
                  <a:pt x="1760887" y="928878"/>
                  <a:pt x="1761363" y="921163"/>
                  <a:pt x="1761744" y="913352"/>
                </a:cubicBezTo>
                <a:lnTo>
                  <a:pt x="1775460" y="914019"/>
                </a:lnTo>
                <a:cubicBezTo>
                  <a:pt x="1775079" y="921925"/>
                  <a:pt x="1774603" y="929830"/>
                  <a:pt x="1774032" y="937641"/>
                </a:cubicBezTo>
                <a:close/>
                <a:moveTo>
                  <a:pt x="13716" y="915543"/>
                </a:moveTo>
                <a:lnTo>
                  <a:pt x="0" y="915543"/>
                </a:lnTo>
                <a:cubicBezTo>
                  <a:pt x="0" y="907637"/>
                  <a:pt x="190" y="899636"/>
                  <a:pt x="571" y="891730"/>
                </a:cubicBezTo>
                <a:lnTo>
                  <a:pt x="14288" y="892397"/>
                </a:lnTo>
                <a:cubicBezTo>
                  <a:pt x="13906" y="900113"/>
                  <a:pt x="13716" y="907828"/>
                  <a:pt x="13716" y="915543"/>
                </a:cubicBezTo>
                <a:close/>
                <a:moveTo>
                  <a:pt x="1776031" y="890302"/>
                </a:moveTo>
                <a:lnTo>
                  <a:pt x="1762315" y="890111"/>
                </a:lnTo>
                <a:cubicBezTo>
                  <a:pt x="1762315" y="887254"/>
                  <a:pt x="1762315" y="884396"/>
                  <a:pt x="1762315" y="881539"/>
                </a:cubicBezTo>
                <a:cubicBezTo>
                  <a:pt x="1762315" y="876586"/>
                  <a:pt x="1762315" y="871728"/>
                  <a:pt x="1762125" y="866775"/>
                </a:cubicBezTo>
                <a:lnTo>
                  <a:pt x="1775841" y="866489"/>
                </a:lnTo>
                <a:cubicBezTo>
                  <a:pt x="1775936" y="871538"/>
                  <a:pt x="1776031" y="876491"/>
                  <a:pt x="1776031" y="881539"/>
                </a:cubicBezTo>
                <a:cubicBezTo>
                  <a:pt x="1776031" y="884492"/>
                  <a:pt x="1776031" y="887349"/>
                  <a:pt x="1776031" y="890207"/>
                </a:cubicBezTo>
                <a:close/>
                <a:moveTo>
                  <a:pt x="15907" y="869347"/>
                </a:moveTo>
                <a:lnTo>
                  <a:pt x="2286" y="868013"/>
                </a:lnTo>
                <a:cubicBezTo>
                  <a:pt x="3048" y="860108"/>
                  <a:pt x="4001" y="852202"/>
                  <a:pt x="5144" y="844391"/>
                </a:cubicBezTo>
                <a:lnTo>
                  <a:pt x="18669" y="846392"/>
                </a:lnTo>
                <a:cubicBezTo>
                  <a:pt x="17526" y="854011"/>
                  <a:pt x="16669" y="861727"/>
                  <a:pt x="15907" y="869347"/>
                </a:cubicBezTo>
                <a:close/>
                <a:moveTo>
                  <a:pt x="1761363" y="843629"/>
                </a:moveTo>
                <a:cubicBezTo>
                  <a:pt x="1760982" y="835914"/>
                  <a:pt x="1760410" y="828104"/>
                  <a:pt x="1759839" y="820388"/>
                </a:cubicBezTo>
                <a:lnTo>
                  <a:pt x="1773460" y="819245"/>
                </a:lnTo>
                <a:cubicBezTo>
                  <a:pt x="1774126" y="827151"/>
                  <a:pt x="1774603" y="834961"/>
                  <a:pt x="1775079" y="842867"/>
                </a:cubicBezTo>
                <a:lnTo>
                  <a:pt x="1761363" y="843534"/>
                </a:lnTo>
                <a:close/>
                <a:moveTo>
                  <a:pt x="22479" y="823436"/>
                </a:moveTo>
                <a:lnTo>
                  <a:pt x="9049" y="820865"/>
                </a:lnTo>
                <a:cubicBezTo>
                  <a:pt x="10573" y="813054"/>
                  <a:pt x="12287" y="805339"/>
                  <a:pt x="14097" y="797624"/>
                </a:cubicBezTo>
                <a:lnTo>
                  <a:pt x="27432" y="800862"/>
                </a:lnTo>
                <a:cubicBezTo>
                  <a:pt x="25622" y="808387"/>
                  <a:pt x="24003" y="815911"/>
                  <a:pt x="22479" y="823532"/>
                </a:cubicBezTo>
                <a:close/>
                <a:moveTo>
                  <a:pt x="1757553" y="797243"/>
                </a:moveTo>
                <a:cubicBezTo>
                  <a:pt x="1756696" y="789527"/>
                  <a:pt x="1755743" y="781812"/>
                  <a:pt x="1754600" y="774097"/>
                </a:cubicBezTo>
                <a:lnTo>
                  <a:pt x="1768126" y="772192"/>
                </a:lnTo>
                <a:cubicBezTo>
                  <a:pt x="1769269" y="780002"/>
                  <a:pt x="1770221" y="787813"/>
                  <a:pt x="1771079" y="795719"/>
                </a:cubicBezTo>
                <a:lnTo>
                  <a:pt x="1757458" y="797243"/>
                </a:lnTo>
                <a:close/>
                <a:moveTo>
                  <a:pt x="33433" y="778478"/>
                </a:moveTo>
                <a:lnTo>
                  <a:pt x="20288" y="774668"/>
                </a:lnTo>
                <a:cubicBezTo>
                  <a:pt x="22479" y="767048"/>
                  <a:pt x="24860" y="759524"/>
                  <a:pt x="27432" y="751999"/>
                </a:cubicBezTo>
                <a:lnTo>
                  <a:pt x="40386" y="756476"/>
                </a:lnTo>
                <a:cubicBezTo>
                  <a:pt x="37910" y="763810"/>
                  <a:pt x="35528" y="771144"/>
                  <a:pt x="33433" y="778574"/>
                </a:cubicBezTo>
                <a:close/>
                <a:moveTo>
                  <a:pt x="1751076" y="751046"/>
                </a:moveTo>
                <a:cubicBezTo>
                  <a:pt x="1749742" y="743426"/>
                  <a:pt x="1748314" y="735711"/>
                  <a:pt x="1746885" y="728186"/>
                </a:cubicBezTo>
                <a:lnTo>
                  <a:pt x="1760316" y="725519"/>
                </a:lnTo>
                <a:cubicBezTo>
                  <a:pt x="1761839" y="733234"/>
                  <a:pt x="1763268" y="741045"/>
                  <a:pt x="1764601" y="748760"/>
                </a:cubicBezTo>
                <a:lnTo>
                  <a:pt x="1751076" y="751046"/>
                </a:lnTo>
                <a:close/>
                <a:moveTo>
                  <a:pt x="48387" y="734568"/>
                </a:moveTo>
                <a:lnTo>
                  <a:pt x="35623" y="729520"/>
                </a:lnTo>
                <a:cubicBezTo>
                  <a:pt x="38576" y="722186"/>
                  <a:pt x="41624" y="714851"/>
                  <a:pt x="44863" y="707612"/>
                </a:cubicBezTo>
                <a:lnTo>
                  <a:pt x="57340" y="713232"/>
                </a:lnTo>
                <a:cubicBezTo>
                  <a:pt x="54198" y="720281"/>
                  <a:pt x="51149" y="727424"/>
                  <a:pt x="48387" y="734568"/>
                </a:cubicBezTo>
                <a:close/>
                <a:moveTo>
                  <a:pt x="1741932" y="705422"/>
                </a:moveTo>
                <a:cubicBezTo>
                  <a:pt x="1740217" y="697802"/>
                  <a:pt x="1738408" y="690277"/>
                  <a:pt x="1736408" y="682752"/>
                </a:cubicBezTo>
                <a:lnTo>
                  <a:pt x="1749648" y="679323"/>
                </a:lnTo>
                <a:cubicBezTo>
                  <a:pt x="1751648" y="686943"/>
                  <a:pt x="1753457" y="694658"/>
                  <a:pt x="1755267" y="702374"/>
                </a:cubicBezTo>
                <a:lnTo>
                  <a:pt x="1741932" y="705422"/>
                </a:lnTo>
                <a:close/>
                <a:moveTo>
                  <a:pt x="67342" y="692277"/>
                </a:moveTo>
                <a:lnTo>
                  <a:pt x="55054" y="686086"/>
                </a:lnTo>
                <a:cubicBezTo>
                  <a:pt x="58579" y="679037"/>
                  <a:pt x="62389" y="671989"/>
                  <a:pt x="66199" y="665036"/>
                </a:cubicBezTo>
                <a:lnTo>
                  <a:pt x="78105" y="671703"/>
                </a:lnTo>
                <a:cubicBezTo>
                  <a:pt x="74295" y="678466"/>
                  <a:pt x="70676" y="685229"/>
                  <a:pt x="67247" y="692182"/>
                </a:cubicBezTo>
                <a:close/>
                <a:moveTo>
                  <a:pt x="1730407" y="660273"/>
                </a:moveTo>
                <a:cubicBezTo>
                  <a:pt x="1728311" y="652748"/>
                  <a:pt x="1726025" y="645319"/>
                  <a:pt x="1723739" y="637984"/>
                </a:cubicBezTo>
                <a:lnTo>
                  <a:pt x="1736789" y="633889"/>
                </a:lnTo>
                <a:cubicBezTo>
                  <a:pt x="1739170" y="641413"/>
                  <a:pt x="1741456" y="648938"/>
                  <a:pt x="1743551" y="656558"/>
                </a:cubicBezTo>
                <a:lnTo>
                  <a:pt x="1730407" y="660273"/>
                </a:lnTo>
                <a:close/>
                <a:moveTo>
                  <a:pt x="90011" y="651986"/>
                </a:moveTo>
                <a:lnTo>
                  <a:pt x="78391" y="644747"/>
                </a:lnTo>
                <a:cubicBezTo>
                  <a:pt x="82582" y="637984"/>
                  <a:pt x="86963" y="631412"/>
                  <a:pt x="91440" y="624840"/>
                </a:cubicBezTo>
                <a:lnTo>
                  <a:pt x="102679" y="632651"/>
                </a:lnTo>
                <a:cubicBezTo>
                  <a:pt x="98298" y="639032"/>
                  <a:pt x="94012" y="645414"/>
                  <a:pt x="89916" y="651986"/>
                </a:cubicBezTo>
                <a:close/>
                <a:moveTo>
                  <a:pt x="1716405" y="615791"/>
                </a:moveTo>
                <a:cubicBezTo>
                  <a:pt x="1713834" y="608457"/>
                  <a:pt x="1711262" y="601123"/>
                  <a:pt x="1708594" y="593884"/>
                </a:cubicBezTo>
                <a:lnTo>
                  <a:pt x="1721453" y="589121"/>
                </a:lnTo>
                <a:cubicBezTo>
                  <a:pt x="1724215" y="596456"/>
                  <a:pt x="1726883" y="603885"/>
                  <a:pt x="1729454" y="611410"/>
                </a:cubicBezTo>
                <a:lnTo>
                  <a:pt x="1716500" y="615886"/>
                </a:lnTo>
                <a:close/>
                <a:moveTo>
                  <a:pt x="116396" y="613886"/>
                </a:moveTo>
                <a:lnTo>
                  <a:pt x="105537" y="605600"/>
                </a:lnTo>
                <a:cubicBezTo>
                  <a:pt x="110395" y="599313"/>
                  <a:pt x="115348" y="593122"/>
                  <a:pt x="120396" y="587026"/>
                </a:cubicBezTo>
                <a:lnTo>
                  <a:pt x="130874" y="595884"/>
                </a:lnTo>
                <a:cubicBezTo>
                  <a:pt x="125921" y="601790"/>
                  <a:pt x="121063" y="607790"/>
                  <a:pt x="116396" y="613982"/>
                </a:cubicBezTo>
                <a:close/>
                <a:moveTo>
                  <a:pt x="146209" y="578453"/>
                </a:moveTo>
                <a:lnTo>
                  <a:pt x="136208" y="569119"/>
                </a:lnTo>
                <a:cubicBezTo>
                  <a:pt x="141637" y="563309"/>
                  <a:pt x="147161" y="557594"/>
                  <a:pt x="152876" y="552069"/>
                </a:cubicBezTo>
                <a:lnTo>
                  <a:pt x="162401" y="561880"/>
                </a:lnTo>
                <a:cubicBezTo>
                  <a:pt x="156877" y="567214"/>
                  <a:pt x="151447" y="572738"/>
                  <a:pt x="146209" y="578453"/>
                </a:cubicBezTo>
                <a:close/>
                <a:moveTo>
                  <a:pt x="1700308" y="571976"/>
                </a:moveTo>
                <a:cubicBezTo>
                  <a:pt x="1697546" y="564737"/>
                  <a:pt x="1694688" y="557403"/>
                  <a:pt x="1691831" y="550164"/>
                </a:cubicBezTo>
                <a:lnTo>
                  <a:pt x="1704594" y="545116"/>
                </a:lnTo>
                <a:cubicBezTo>
                  <a:pt x="1707451" y="552450"/>
                  <a:pt x="1710309" y="559784"/>
                  <a:pt x="1713071" y="567023"/>
                </a:cubicBezTo>
                <a:lnTo>
                  <a:pt x="1700308" y="571881"/>
                </a:lnTo>
                <a:close/>
                <a:moveTo>
                  <a:pt x="179260" y="546163"/>
                </a:moveTo>
                <a:lnTo>
                  <a:pt x="170212" y="535877"/>
                </a:lnTo>
                <a:cubicBezTo>
                  <a:pt x="176213" y="530638"/>
                  <a:pt x="182308" y="525494"/>
                  <a:pt x="188500" y="520636"/>
                </a:cubicBezTo>
                <a:lnTo>
                  <a:pt x="196977" y="531400"/>
                </a:lnTo>
                <a:cubicBezTo>
                  <a:pt x="190976" y="536162"/>
                  <a:pt x="184976" y="541115"/>
                  <a:pt x="179260" y="546259"/>
                </a:cubicBezTo>
                <a:close/>
                <a:moveTo>
                  <a:pt x="1683163" y="528352"/>
                </a:moveTo>
                <a:cubicBezTo>
                  <a:pt x="1680210" y="521113"/>
                  <a:pt x="1677257" y="513874"/>
                  <a:pt x="1674305" y="506730"/>
                </a:cubicBezTo>
                <a:lnTo>
                  <a:pt x="1686973" y="501491"/>
                </a:lnTo>
                <a:cubicBezTo>
                  <a:pt x="1690021" y="508730"/>
                  <a:pt x="1692974" y="515969"/>
                  <a:pt x="1695926" y="523304"/>
                </a:cubicBezTo>
                <a:lnTo>
                  <a:pt x="1683258" y="528447"/>
                </a:lnTo>
                <a:close/>
                <a:moveTo>
                  <a:pt x="215551" y="517493"/>
                </a:moveTo>
                <a:lnTo>
                  <a:pt x="207645" y="506349"/>
                </a:lnTo>
                <a:cubicBezTo>
                  <a:pt x="214122" y="501777"/>
                  <a:pt x="220790" y="497300"/>
                  <a:pt x="227457" y="493109"/>
                </a:cubicBezTo>
                <a:lnTo>
                  <a:pt x="234791" y="504730"/>
                </a:lnTo>
                <a:cubicBezTo>
                  <a:pt x="228314" y="508825"/>
                  <a:pt x="221837" y="513112"/>
                  <a:pt x="215551" y="517588"/>
                </a:cubicBezTo>
                <a:close/>
                <a:moveTo>
                  <a:pt x="254699" y="492919"/>
                </a:moveTo>
                <a:lnTo>
                  <a:pt x="248031" y="480917"/>
                </a:lnTo>
                <a:cubicBezTo>
                  <a:pt x="254984" y="477012"/>
                  <a:pt x="262128" y="473392"/>
                  <a:pt x="269272" y="469963"/>
                </a:cubicBezTo>
                <a:lnTo>
                  <a:pt x="275177" y="482251"/>
                </a:lnTo>
                <a:cubicBezTo>
                  <a:pt x="268319" y="485584"/>
                  <a:pt x="261366" y="489109"/>
                  <a:pt x="254699" y="492919"/>
                </a:cubicBezTo>
                <a:close/>
                <a:moveTo>
                  <a:pt x="1665160" y="485204"/>
                </a:moveTo>
                <a:cubicBezTo>
                  <a:pt x="1662113" y="478060"/>
                  <a:pt x="1658969" y="470916"/>
                  <a:pt x="1655826" y="463772"/>
                </a:cubicBezTo>
                <a:lnTo>
                  <a:pt x="1668304" y="458248"/>
                </a:lnTo>
                <a:cubicBezTo>
                  <a:pt x="1671447" y="465392"/>
                  <a:pt x="1674685" y="472631"/>
                  <a:pt x="1677733" y="479869"/>
                </a:cubicBezTo>
                <a:lnTo>
                  <a:pt x="1665160" y="485299"/>
                </a:lnTo>
                <a:close/>
                <a:moveTo>
                  <a:pt x="296228" y="472821"/>
                </a:moveTo>
                <a:lnTo>
                  <a:pt x="290989" y="460153"/>
                </a:lnTo>
                <a:cubicBezTo>
                  <a:pt x="298323" y="457105"/>
                  <a:pt x="305753" y="454247"/>
                  <a:pt x="313182" y="451580"/>
                </a:cubicBezTo>
                <a:lnTo>
                  <a:pt x="317754" y="464439"/>
                </a:lnTo>
                <a:cubicBezTo>
                  <a:pt x="310515" y="467011"/>
                  <a:pt x="303276" y="469773"/>
                  <a:pt x="296132" y="472726"/>
                </a:cubicBezTo>
                <a:close/>
                <a:moveTo>
                  <a:pt x="339852" y="457295"/>
                </a:moveTo>
                <a:lnTo>
                  <a:pt x="335851" y="444151"/>
                </a:lnTo>
                <a:cubicBezTo>
                  <a:pt x="343376" y="441865"/>
                  <a:pt x="350996" y="439674"/>
                  <a:pt x="358712" y="437674"/>
                </a:cubicBezTo>
                <a:lnTo>
                  <a:pt x="362236" y="450913"/>
                </a:lnTo>
                <a:cubicBezTo>
                  <a:pt x="354711" y="452914"/>
                  <a:pt x="347281" y="455009"/>
                  <a:pt x="339852" y="457295"/>
                </a:cubicBezTo>
                <a:close/>
                <a:moveTo>
                  <a:pt x="384810" y="445389"/>
                </a:moveTo>
                <a:lnTo>
                  <a:pt x="381762" y="432054"/>
                </a:lnTo>
                <a:cubicBezTo>
                  <a:pt x="389477" y="430244"/>
                  <a:pt x="397192" y="428625"/>
                  <a:pt x="404908" y="427101"/>
                </a:cubicBezTo>
                <a:lnTo>
                  <a:pt x="407575" y="440531"/>
                </a:lnTo>
                <a:cubicBezTo>
                  <a:pt x="399955" y="442055"/>
                  <a:pt x="392335" y="443675"/>
                  <a:pt x="384810" y="445389"/>
                </a:cubicBezTo>
                <a:close/>
                <a:moveTo>
                  <a:pt x="1646206" y="442436"/>
                </a:moveTo>
                <a:cubicBezTo>
                  <a:pt x="1642968" y="435388"/>
                  <a:pt x="1639633" y="428339"/>
                  <a:pt x="1636300" y="421291"/>
                </a:cubicBezTo>
                <a:lnTo>
                  <a:pt x="1648682" y="415385"/>
                </a:lnTo>
                <a:cubicBezTo>
                  <a:pt x="1652111" y="422434"/>
                  <a:pt x="1655445" y="429578"/>
                  <a:pt x="1658683" y="436721"/>
                </a:cubicBezTo>
                <a:lnTo>
                  <a:pt x="1646206" y="442436"/>
                </a:lnTo>
                <a:close/>
                <a:moveTo>
                  <a:pt x="430530" y="436150"/>
                </a:moveTo>
                <a:lnTo>
                  <a:pt x="428149" y="422624"/>
                </a:lnTo>
                <a:cubicBezTo>
                  <a:pt x="435864" y="421291"/>
                  <a:pt x="443674" y="419957"/>
                  <a:pt x="451390" y="418719"/>
                </a:cubicBezTo>
                <a:lnTo>
                  <a:pt x="453581" y="432244"/>
                </a:lnTo>
                <a:cubicBezTo>
                  <a:pt x="445866" y="433483"/>
                  <a:pt x="438150" y="434816"/>
                  <a:pt x="430530" y="436150"/>
                </a:cubicBezTo>
                <a:close/>
                <a:moveTo>
                  <a:pt x="476726" y="428720"/>
                </a:moveTo>
                <a:lnTo>
                  <a:pt x="474726" y="415195"/>
                </a:lnTo>
                <a:cubicBezTo>
                  <a:pt x="482441" y="414052"/>
                  <a:pt x="490252" y="412909"/>
                  <a:pt x="498062" y="411861"/>
                </a:cubicBezTo>
                <a:lnTo>
                  <a:pt x="499967" y="425386"/>
                </a:lnTo>
                <a:cubicBezTo>
                  <a:pt x="492252" y="426530"/>
                  <a:pt x="484537" y="427577"/>
                  <a:pt x="476726" y="428720"/>
                </a:cubicBezTo>
                <a:close/>
                <a:moveTo>
                  <a:pt x="523208" y="422053"/>
                </a:moveTo>
                <a:lnTo>
                  <a:pt x="521303" y="408527"/>
                </a:lnTo>
                <a:lnTo>
                  <a:pt x="544544" y="405194"/>
                </a:lnTo>
                <a:lnTo>
                  <a:pt x="546544" y="418719"/>
                </a:lnTo>
                <a:lnTo>
                  <a:pt x="523304" y="422053"/>
                </a:lnTo>
                <a:close/>
                <a:moveTo>
                  <a:pt x="569785" y="415290"/>
                </a:moveTo>
                <a:lnTo>
                  <a:pt x="567690" y="401765"/>
                </a:lnTo>
                <a:cubicBezTo>
                  <a:pt x="575405" y="400621"/>
                  <a:pt x="583121" y="399383"/>
                  <a:pt x="590740" y="398050"/>
                </a:cubicBezTo>
                <a:lnTo>
                  <a:pt x="593026" y="411575"/>
                </a:lnTo>
                <a:cubicBezTo>
                  <a:pt x="585311" y="412909"/>
                  <a:pt x="577501" y="414147"/>
                  <a:pt x="569785" y="415290"/>
                </a:cubicBezTo>
                <a:close/>
                <a:moveTo>
                  <a:pt x="616267" y="407480"/>
                </a:moveTo>
                <a:lnTo>
                  <a:pt x="613696" y="394049"/>
                </a:lnTo>
                <a:cubicBezTo>
                  <a:pt x="621316" y="392621"/>
                  <a:pt x="628936" y="391096"/>
                  <a:pt x="636556" y="389477"/>
                </a:cubicBezTo>
                <a:lnTo>
                  <a:pt x="639413" y="402908"/>
                </a:lnTo>
                <a:cubicBezTo>
                  <a:pt x="631698" y="404527"/>
                  <a:pt x="623983" y="406146"/>
                  <a:pt x="616267" y="407575"/>
                </a:cubicBezTo>
                <a:close/>
                <a:moveTo>
                  <a:pt x="1625917" y="400240"/>
                </a:moveTo>
                <a:cubicBezTo>
                  <a:pt x="1622393" y="393287"/>
                  <a:pt x="1618869" y="386334"/>
                  <a:pt x="1615249" y="379381"/>
                </a:cubicBezTo>
                <a:lnTo>
                  <a:pt x="1627346" y="372999"/>
                </a:lnTo>
                <a:cubicBezTo>
                  <a:pt x="1630966" y="379952"/>
                  <a:pt x="1634585" y="387001"/>
                  <a:pt x="1638110" y="394049"/>
                </a:cubicBezTo>
                <a:lnTo>
                  <a:pt x="1625823" y="400145"/>
                </a:lnTo>
                <a:close/>
                <a:moveTo>
                  <a:pt x="662464" y="397383"/>
                </a:moveTo>
                <a:lnTo>
                  <a:pt x="659130" y="384048"/>
                </a:lnTo>
                <a:cubicBezTo>
                  <a:pt x="666655" y="382143"/>
                  <a:pt x="674084" y="380143"/>
                  <a:pt x="681514" y="378047"/>
                </a:cubicBezTo>
                <a:lnTo>
                  <a:pt x="685324" y="391192"/>
                </a:lnTo>
                <a:cubicBezTo>
                  <a:pt x="677799" y="393383"/>
                  <a:pt x="670084" y="395478"/>
                  <a:pt x="662464" y="397383"/>
                </a:cubicBezTo>
                <a:close/>
                <a:moveTo>
                  <a:pt x="708088" y="384143"/>
                </a:moveTo>
                <a:lnTo>
                  <a:pt x="703707" y="371189"/>
                </a:lnTo>
                <a:cubicBezTo>
                  <a:pt x="711041" y="368713"/>
                  <a:pt x="718280" y="366046"/>
                  <a:pt x="725424" y="363284"/>
                </a:cubicBezTo>
                <a:lnTo>
                  <a:pt x="730473" y="376047"/>
                </a:lnTo>
                <a:cubicBezTo>
                  <a:pt x="723138" y="379000"/>
                  <a:pt x="715613" y="381667"/>
                  <a:pt x="708088" y="384238"/>
                </a:cubicBezTo>
                <a:close/>
                <a:moveTo>
                  <a:pt x="752380" y="366522"/>
                </a:moveTo>
                <a:lnTo>
                  <a:pt x="746569" y="354140"/>
                </a:lnTo>
                <a:cubicBezTo>
                  <a:pt x="753618" y="350806"/>
                  <a:pt x="760571" y="347377"/>
                  <a:pt x="767144" y="343757"/>
                </a:cubicBezTo>
                <a:lnTo>
                  <a:pt x="773716" y="355759"/>
                </a:lnTo>
                <a:cubicBezTo>
                  <a:pt x="766858" y="359473"/>
                  <a:pt x="759714" y="363093"/>
                  <a:pt x="752380" y="366522"/>
                </a:cubicBezTo>
                <a:close/>
                <a:moveTo>
                  <a:pt x="1604296" y="358807"/>
                </a:moveTo>
                <a:cubicBezTo>
                  <a:pt x="1600581" y="351949"/>
                  <a:pt x="1596771" y="345186"/>
                  <a:pt x="1592866" y="338423"/>
                </a:cubicBezTo>
                <a:lnTo>
                  <a:pt x="1604772" y="331565"/>
                </a:lnTo>
                <a:cubicBezTo>
                  <a:pt x="1608677" y="338423"/>
                  <a:pt x="1612583" y="345281"/>
                  <a:pt x="1616298" y="352234"/>
                </a:cubicBezTo>
                <a:lnTo>
                  <a:pt x="1604296" y="358807"/>
                </a:lnTo>
                <a:close/>
                <a:moveTo>
                  <a:pt x="794385" y="343757"/>
                </a:moveTo>
                <a:lnTo>
                  <a:pt x="787051" y="332137"/>
                </a:lnTo>
                <a:cubicBezTo>
                  <a:pt x="792385" y="328708"/>
                  <a:pt x="797719" y="325184"/>
                  <a:pt x="802958" y="321373"/>
                </a:cubicBezTo>
                <a:lnTo>
                  <a:pt x="806006" y="319183"/>
                </a:lnTo>
                <a:lnTo>
                  <a:pt x="814102" y="330232"/>
                </a:lnTo>
                <a:lnTo>
                  <a:pt x="810863" y="332518"/>
                </a:lnTo>
                <a:cubicBezTo>
                  <a:pt x="805434" y="336423"/>
                  <a:pt x="799910" y="340138"/>
                  <a:pt x="794290" y="343662"/>
                </a:cubicBezTo>
                <a:close/>
                <a:moveTo>
                  <a:pt x="1580960" y="318325"/>
                </a:moveTo>
                <a:cubicBezTo>
                  <a:pt x="1576959" y="311658"/>
                  <a:pt x="1572863" y="305086"/>
                  <a:pt x="1568673" y="298513"/>
                </a:cubicBezTo>
                <a:lnTo>
                  <a:pt x="1580198" y="291179"/>
                </a:lnTo>
                <a:cubicBezTo>
                  <a:pt x="1584389" y="297847"/>
                  <a:pt x="1588580" y="304514"/>
                  <a:pt x="1592675" y="311277"/>
                </a:cubicBezTo>
                <a:lnTo>
                  <a:pt x="1580960" y="318325"/>
                </a:lnTo>
                <a:close/>
                <a:moveTo>
                  <a:pt x="832866" y="315373"/>
                </a:moveTo>
                <a:lnTo>
                  <a:pt x="824008" y="304895"/>
                </a:lnTo>
                <a:cubicBezTo>
                  <a:pt x="829723" y="300038"/>
                  <a:pt x="835533" y="294894"/>
                  <a:pt x="841153" y="289465"/>
                </a:cubicBezTo>
                <a:lnTo>
                  <a:pt x="850583" y="299371"/>
                </a:lnTo>
                <a:cubicBezTo>
                  <a:pt x="844677" y="304990"/>
                  <a:pt x="838676" y="310325"/>
                  <a:pt x="832771" y="315373"/>
                </a:cubicBezTo>
                <a:close/>
                <a:moveTo>
                  <a:pt x="867442" y="282607"/>
                </a:moveTo>
                <a:lnTo>
                  <a:pt x="857536" y="273177"/>
                </a:lnTo>
                <a:cubicBezTo>
                  <a:pt x="862870" y="267557"/>
                  <a:pt x="868108" y="261842"/>
                  <a:pt x="873252" y="256032"/>
                </a:cubicBezTo>
                <a:lnTo>
                  <a:pt x="883539" y="265081"/>
                </a:lnTo>
                <a:cubicBezTo>
                  <a:pt x="878300" y="270986"/>
                  <a:pt x="872966" y="276892"/>
                  <a:pt x="867442" y="282607"/>
                </a:cubicBezTo>
                <a:close/>
                <a:moveTo>
                  <a:pt x="1555909" y="278987"/>
                </a:moveTo>
                <a:cubicBezTo>
                  <a:pt x="1551527" y="272510"/>
                  <a:pt x="1547146" y="266129"/>
                  <a:pt x="1542574" y="259842"/>
                </a:cubicBezTo>
                <a:lnTo>
                  <a:pt x="1553718" y="251936"/>
                </a:lnTo>
                <a:cubicBezTo>
                  <a:pt x="1558290" y="258318"/>
                  <a:pt x="1562767" y="264890"/>
                  <a:pt x="1567244" y="271367"/>
                </a:cubicBezTo>
                <a:lnTo>
                  <a:pt x="1555909" y="278987"/>
                </a:lnTo>
                <a:close/>
                <a:moveTo>
                  <a:pt x="898969" y="247078"/>
                </a:moveTo>
                <a:lnTo>
                  <a:pt x="888492" y="238316"/>
                </a:lnTo>
                <a:cubicBezTo>
                  <a:pt x="893445" y="232315"/>
                  <a:pt x="898398" y="226314"/>
                  <a:pt x="903256" y="220218"/>
                </a:cubicBezTo>
                <a:lnTo>
                  <a:pt x="913924" y="228791"/>
                </a:lnTo>
                <a:cubicBezTo>
                  <a:pt x="908971" y="234982"/>
                  <a:pt x="904018" y="241078"/>
                  <a:pt x="898969" y="247078"/>
                </a:cubicBezTo>
                <a:close/>
                <a:moveTo>
                  <a:pt x="1528763" y="240983"/>
                </a:moveTo>
                <a:cubicBezTo>
                  <a:pt x="1524095" y="234791"/>
                  <a:pt x="1519238" y="228695"/>
                  <a:pt x="1514380" y="222599"/>
                </a:cubicBezTo>
                <a:lnTo>
                  <a:pt x="1525048" y="214027"/>
                </a:lnTo>
                <a:cubicBezTo>
                  <a:pt x="1530001" y="220218"/>
                  <a:pt x="1534858" y="226409"/>
                  <a:pt x="1539621" y="232696"/>
                </a:cubicBezTo>
                <a:lnTo>
                  <a:pt x="1528668" y="240983"/>
                </a:lnTo>
                <a:close/>
                <a:moveTo>
                  <a:pt x="928592" y="210407"/>
                </a:moveTo>
                <a:lnTo>
                  <a:pt x="917829" y="201930"/>
                </a:lnTo>
                <a:lnTo>
                  <a:pt x="932307" y="183451"/>
                </a:lnTo>
                <a:lnTo>
                  <a:pt x="943070" y="191929"/>
                </a:lnTo>
                <a:lnTo>
                  <a:pt x="928592" y="210407"/>
                </a:lnTo>
                <a:close/>
                <a:moveTo>
                  <a:pt x="1499521" y="204788"/>
                </a:moveTo>
                <a:cubicBezTo>
                  <a:pt x="1494473" y="198882"/>
                  <a:pt x="1489329" y="193072"/>
                  <a:pt x="1484091" y="187452"/>
                </a:cubicBezTo>
                <a:lnTo>
                  <a:pt x="1494187" y="178213"/>
                </a:lnTo>
                <a:cubicBezTo>
                  <a:pt x="1499521" y="184023"/>
                  <a:pt x="1504760" y="189928"/>
                  <a:pt x="1509998" y="195929"/>
                </a:cubicBezTo>
                <a:lnTo>
                  <a:pt x="1499616" y="204883"/>
                </a:lnTo>
                <a:close/>
                <a:moveTo>
                  <a:pt x="957644" y="173546"/>
                </a:moveTo>
                <a:lnTo>
                  <a:pt x="946976" y="164973"/>
                </a:lnTo>
                <a:cubicBezTo>
                  <a:pt x="951929" y="158877"/>
                  <a:pt x="956881" y="152686"/>
                  <a:pt x="961930" y="146685"/>
                </a:cubicBezTo>
                <a:lnTo>
                  <a:pt x="972503" y="155448"/>
                </a:lnTo>
                <a:cubicBezTo>
                  <a:pt x="967549" y="161449"/>
                  <a:pt x="962597" y="167449"/>
                  <a:pt x="957739" y="173546"/>
                </a:cubicBezTo>
                <a:close/>
                <a:moveTo>
                  <a:pt x="1467993" y="170593"/>
                </a:moveTo>
                <a:cubicBezTo>
                  <a:pt x="1462564" y="165068"/>
                  <a:pt x="1457039" y="159734"/>
                  <a:pt x="1451325" y="154400"/>
                </a:cubicBezTo>
                <a:lnTo>
                  <a:pt x="1460659" y="144399"/>
                </a:lnTo>
                <a:cubicBezTo>
                  <a:pt x="1466469" y="149828"/>
                  <a:pt x="1472089" y="155353"/>
                  <a:pt x="1477708" y="160972"/>
                </a:cubicBezTo>
                <a:lnTo>
                  <a:pt x="1467993" y="170593"/>
                </a:lnTo>
                <a:close/>
                <a:moveTo>
                  <a:pt x="1434179" y="138874"/>
                </a:moveTo>
                <a:cubicBezTo>
                  <a:pt x="1428369" y="133826"/>
                  <a:pt x="1422368" y="128873"/>
                  <a:pt x="1416367" y="124016"/>
                </a:cubicBezTo>
                <a:lnTo>
                  <a:pt x="1424940" y="113347"/>
                </a:lnTo>
                <a:cubicBezTo>
                  <a:pt x="1431132" y="118300"/>
                  <a:pt x="1437227" y="123349"/>
                  <a:pt x="1443133" y="128492"/>
                </a:cubicBezTo>
                <a:lnTo>
                  <a:pt x="1434179" y="138874"/>
                </a:lnTo>
                <a:close/>
                <a:moveTo>
                  <a:pt x="987552" y="137731"/>
                </a:moveTo>
                <a:lnTo>
                  <a:pt x="977265" y="128683"/>
                </a:lnTo>
                <a:lnTo>
                  <a:pt x="979456" y="126206"/>
                </a:lnTo>
                <a:cubicBezTo>
                  <a:pt x="983742" y="121348"/>
                  <a:pt x="988600" y="116396"/>
                  <a:pt x="993838" y="111347"/>
                </a:cubicBezTo>
                <a:lnTo>
                  <a:pt x="1003363" y="121158"/>
                </a:lnTo>
                <a:cubicBezTo>
                  <a:pt x="998410" y="126016"/>
                  <a:pt x="993838" y="130778"/>
                  <a:pt x="989743" y="135255"/>
                </a:cubicBezTo>
                <a:lnTo>
                  <a:pt x="987552" y="137731"/>
                </a:lnTo>
                <a:close/>
                <a:moveTo>
                  <a:pt x="1397984" y="109919"/>
                </a:moveTo>
                <a:cubicBezTo>
                  <a:pt x="1391793" y="105346"/>
                  <a:pt x="1385506" y="100965"/>
                  <a:pt x="1379030" y="96583"/>
                </a:cubicBezTo>
                <a:lnTo>
                  <a:pt x="1386649" y="85153"/>
                </a:lnTo>
                <a:cubicBezTo>
                  <a:pt x="1393222" y="89535"/>
                  <a:pt x="1399699" y="94107"/>
                  <a:pt x="1406081" y="98774"/>
                </a:cubicBezTo>
                <a:lnTo>
                  <a:pt x="1397984" y="109823"/>
                </a:lnTo>
                <a:close/>
                <a:moveTo>
                  <a:pt x="1020508" y="105632"/>
                </a:moveTo>
                <a:lnTo>
                  <a:pt x="1011650" y="95155"/>
                </a:lnTo>
                <a:cubicBezTo>
                  <a:pt x="1017556" y="90106"/>
                  <a:pt x="1023747" y="85153"/>
                  <a:pt x="1030224" y="80200"/>
                </a:cubicBezTo>
                <a:lnTo>
                  <a:pt x="1038511" y="91059"/>
                </a:lnTo>
                <a:cubicBezTo>
                  <a:pt x="1032225" y="95821"/>
                  <a:pt x="1026224" y="100679"/>
                  <a:pt x="1020508" y="105537"/>
                </a:cubicBezTo>
                <a:close/>
                <a:moveTo>
                  <a:pt x="1366743" y="88582"/>
                </a:moveTo>
                <a:lnTo>
                  <a:pt x="1346930" y="76009"/>
                </a:lnTo>
                <a:lnTo>
                  <a:pt x="1354265" y="64389"/>
                </a:lnTo>
                <a:lnTo>
                  <a:pt x="1374172" y="76962"/>
                </a:lnTo>
                <a:lnTo>
                  <a:pt x="1366838" y="88582"/>
                </a:lnTo>
                <a:close/>
                <a:moveTo>
                  <a:pt x="1057275" y="77533"/>
                </a:moveTo>
                <a:lnTo>
                  <a:pt x="1049465" y="66294"/>
                </a:lnTo>
                <a:cubicBezTo>
                  <a:pt x="1055942" y="61817"/>
                  <a:pt x="1062609" y="57436"/>
                  <a:pt x="1069372" y="53245"/>
                </a:cubicBezTo>
                <a:lnTo>
                  <a:pt x="1076611" y="64865"/>
                </a:lnTo>
                <a:cubicBezTo>
                  <a:pt x="1070039" y="68961"/>
                  <a:pt x="1063466" y="73247"/>
                  <a:pt x="1057180" y="77533"/>
                </a:cubicBezTo>
                <a:close/>
                <a:moveTo>
                  <a:pt x="1327023" y="63532"/>
                </a:moveTo>
                <a:lnTo>
                  <a:pt x="1307211" y="50959"/>
                </a:lnTo>
                <a:lnTo>
                  <a:pt x="1314545" y="39338"/>
                </a:lnTo>
                <a:lnTo>
                  <a:pt x="1334357" y="51911"/>
                </a:lnTo>
                <a:lnTo>
                  <a:pt x="1327023" y="63532"/>
                </a:lnTo>
                <a:close/>
                <a:moveTo>
                  <a:pt x="1096613" y="53054"/>
                </a:moveTo>
                <a:lnTo>
                  <a:pt x="1089946" y="41053"/>
                </a:lnTo>
                <a:cubicBezTo>
                  <a:pt x="1096899" y="37147"/>
                  <a:pt x="1103948" y="33433"/>
                  <a:pt x="1111091" y="30004"/>
                </a:cubicBezTo>
                <a:lnTo>
                  <a:pt x="1117092" y="42291"/>
                </a:lnTo>
                <a:cubicBezTo>
                  <a:pt x="1110234" y="45625"/>
                  <a:pt x="1103376" y="49244"/>
                  <a:pt x="1096613" y="53054"/>
                </a:cubicBezTo>
                <a:close/>
                <a:moveTo>
                  <a:pt x="1287304" y="38481"/>
                </a:moveTo>
                <a:lnTo>
                  <a:pt x="1267397" y="25908"/>
                </a:lnTo>
                <a:lnTo>
                  <a:pt x="1274731" y="14288"/>
                </a:lnTo>
                <a:lnTo>
                  <a:pt x="1294543" y="26860"/>
                </a:lnTo>
                <a:lnTo>
                  <a:pt x="1287208" y="38481"/>
                </a:lnTo>
                <a:close/>
                <a:moveTo>
                  <a:pt x="1138047" y="32861"/>
                </a:moveTo>
                <a:lnTo>
                  <a:pt x="1132809" y="20193"/>
                </a:lnTo>
                <a:cubicBezTo>
                  <a:pt x="1140428" y="17050"/>
                  <a:pt x="1147953" y="14192"/>
                  <a:pt x="1155287" y="11716"/>
                </a:cubicBezTo>
                <a:lnTo>
                  <a:pt x="1159669" y="24670"/>
                </a:lnTo>
                <a:cubicBezTo>
                  <a:pt x="1152715" y="27051"/>
                  <a:pt x="1145382" y="29718"/>
                  <a:pt x="1138143" y="32766"/>
                </a:cubicBezTo>
                <a:close/>
                <a:moveTo>
                  <a:pt x="1181576" y="18478"/>
                </a:moveTo>
                <a:lnTo>
                  <a:pt x="1178433" y="5144"/>
                </a:lnTo>
                <a:cubicBezTo>
                  <a:pt x="1186624" y="3239"/>
                  <a:pt x="1194721" y="1810"/>
                  <a:pt x="1202341" y="952"/>
                </a:cubicBezTo>
                <a:lnTo>
                  <a:pt x="1203865" y="14573"/>
                </a:lnTo>
                <a:cubicBezTo>
                  <a:pt x="1196721" y="15335"/>
                  <a:pt x="1189292" y="16669"/>
                  <a:pt x="1181576" y="18574"/>
                </a:cubicBezTo>
                <a:close/>
                <a:moveTo>
                  <a:pt x="1247870" y="17145"/>
                </a:moveTo>
                <a:cubicBezTo>
                  <a:pt x="1241203" y="15240"/>
                  <a:pt x="1233964" y="14097"/>
                  <a:pt x="1226249" y="13716"/>
                </a:cubicBezTo>
                <a:lnTo>
                  <a:pt x="1226916" y="0"/>
                </a:lnTo>
                <a:cubicBezTo>
                  <a:pt x="1235678" y="476"/>
                  <a:pt x="1243965" y="1810"/>
                  <a:pt x="1251585" y="4000"/>
                </a:cubicBezTo>
                <a:lnTo>
                  <a:pt x="1247775" y="17145"/>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 name="Rectangle: Rounded Corners 2">
            <a:extLst>
              <a:ext uri="{FF2B5EF4-FFF2-40B4-BE49-F238E27FC236}">
                <a16:creationId xmlns:a16="http://schemas.microsoft.com/office/drawing/2014/main" id="{C7F59ACA-B22F-9C6A-9F00-0AFF9DEC07CD}"/>
              </a:ext>
            </a:extLst>
          </p:cNvPr>
          <p:cNvSpPr/>
          <p:nvPr/>
        </p:nvSpPr>
        <p:spPr>
          <a:xfrm>
            <a:off x="1654341" y="3105652"/>
            <a:ext cx="4023059" cy="19852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82A773C-1387-9EAF-B2BC-C2BD424B4847}"/>
              </a:ext>
            </a:extLst>
          </p:cNvPr>
          <p:cNvSpPr txBox="1"/>
          <p:nvPr/>
        </p:nvSpPr>
        <p:spPr>
          <a:xfrm>
            <a:off x="1849855" y="3391401"/>
            <a:ext cx="274319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err="1">
                <a:cs typeface="Arial"/>
              </a:rPr>
              <a:t>rx.joseph</a:t>
            </a:r>
            <a:r>
              <a:rPr lang="en-US" dirty="0">
                <a:cs typeface="Arial"/>
              </a:rPr>
              <a:t>._</a:t>
            </a:r>
          </a:p>
          <a:p>
            <a:r>
              <a:rPr lang="en-US" dirty="0">
                <a:cs typeface="Arial"/>
              </a:rPr>
              <a:t>_omalur_dhanush_007_</a:t>
            </a:r>
          </a:p>
          <a:p>
            <a:r>
              <a:rPr lang="en-US" dirty="0">
                <a:cs typeface="Arial"/>
              </a:rPr>
              <a:t>_hunter_2006</a:t>
            </a:r>
          </a:p>
          <a:p>
            <a:r>
              <a:rPr lang="en-US">
                <a:cs typeface="Arial"/>
              </a:rPr>
              <a:t>Levi_the_ackerman_15</a:t>
            </a:r>
            <a:endParaRPr lang="en-US" dirty="0">
              <a:cs typeface="Arial"/>
            </a:endParaRPr>
          </a:p>
          <a:p>
            <a:endParaRPr lang="en-US" dirty="0">
              <a:cs typeface="Arial"/>
            </a:endParaRPr>
          </a:p>
          <a:p>
            <a:endParaRPr lang="en-US" dirty="0">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Google Shape;479;p52"/>
          <p:cNvSpPr/>
          <p:nvPr/>
        </p:nvSpPr>
        <p:spPr>
          <a:xfrm>
            <a:off x="3835440" y="1399320"/>
            <a:ext cx="1472400" cy="1386000"/>
          </a:xfrm>
          <a:custGeom>
            <a:avLst/>
            <a:gdLst>
              <a:gd name="textAreaLeft" fmla="*/ 0 w 1472400"/>
              <a:gd name="textAreaRight" fmla="*/ 1472760 w 1472400"/>
              <a:gd name="textAreaTop" fmla="*/ 0 h 1386000"/>
              <a:gd name="textAreaBottom" fmla="*/ 1386360 h 1386000"/>
            </a:gdLst>
            <a:ahLst/>
            <a:cxnLst/>
            <a:rect l="textAreaLeft" t="textAreaTop" r="textAreaRight" b="textAreaBottom"/>
            <a:pathLst>
              <a:path w="578162" h="560680">
                <a:moveTo>
                  <a:pt x="157452" y="106520"/>
                </a:moveTo>
                <a:cubicBezTo>
                  <a:pt x="145736" y="116807"/>
                  <a:pt x="134497" y="126522"/>
                  <a:pt x="123829" y="135000"/>
                </a:cubicBezTo>
                <a:cubicBezTo>
                  <a:pt x="60868" y="184815"/>
                  <a:pt x="4099" y="252252"/>
                  <a:pt x="194" y="336358"/>
                </a:cubicBezTo>
                <a:cubicBezTo>
                  <a:pt x="-3521" y="417035"/>
                  <a:pt x="46486" y="495330"/>
                  <a:pt x="116494" y="532573"/>
                </a:cubicBezTo>
                <a:cubicBezTo>
                  <a:pt x="186503" y="569816"/>
                  <a:pt x="272800" y="568482"/>
                  <a:pt x="345856" y="537812"/>
                </a:cubicBezTo>
                <a:cubicBezTo>
                  <a:pt x="418913" y="507237"/>
                  <a:pt x="479206" y="449610"/>
                  <a:pt x="522926" y="382364"/>
                </a:cubicBezTo>
                <a:cubicBezTo>
                  <a:pt x="569694" y="310450"/>
                  <a:pt x="598364" y="215581"/>
                  <a:pt x="561026" y="138143"/>
                </a:cubicBezTo>
                <a:cubicBezTo>
                  <a:pt x="527308" y="68039"/>
                  <a:pt x="455584" y="13461"/>
                  <a:pt x="378527" y="2126"/>
                </a:cubicBezTo>
                <a:cubicBezTo>
                  <a:pt x="281944" y="-12066"/>
                  <a:pt x="224603" y="47274"/>
                  <a:pt x="157357" y="106615"/>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6" name="PlaceHolder 1"/>
          <p:cNvSpPr>
            <a:spLocks noGrp="1"/>
          </p:cNvSpPr>
          <p:nvPr>
            <p:ph type="title"/>
          </p:nvPr>
        </p:nvSpPr>
        <p:spPr>
          <a:xfrm>
            <a:off x="2038320" y="3009960"/>
            <a:ext cx="5067000" cy="837720"/>
          </a:xfrm>
          <a:prstGeom prst="rect">
            <a:avLst/>
          </a:prstGeom>
          <a:noFill/>
          <a:ln w="0">
            <a:noFill/>
          </a:ln>
        </p:spPr>
        <p:txBody>
          <a:bodyPr lIns="91440" tIns="91440" rIns="91440" bIns="91440" anchor="b">
            <a:normAutofit fontScale="87394"/>
          </a:bodyPr>
          <a:lstStyle/>
          <a:p>
            <a:pPr indent="0" algn="ctr">
              <a:lnSpc>
                <a:spcPct val="100000"/>
              </a:lnSpc>
              <a:buNone/>
              <a:tabLst>
                <a:tab pos="0" algn="l"/>
              </a:tabLst>
            </a:pPr>
            <a:r>
              <a:rPr lang="en" sz="5000" b="0" strike="noStrike" spc="-1">
                <a:solidFill>
                  <a:schemeClr val="accent1"/>
                </a:solidFill>
                <a:latin typeface="Caveat Brush"/>
                <a:ea typeface="Caveat Brush"/>
              </a:rPr>
              <a:t>Introduction</a:t>
            </a:r>
            <a:endParaRPr lang="fr-FR" sz="5000" b="0" strike="noStrike" spc="-1">
              <a:solidFill>
                <a:schemeClr val="dk1"/>
              </a:solidFill>
              <a:latin typeface="Arial"/>
            </a:endParaRPr>
          </a:p>
        </p:txBody>
      </p:sp>
      <p:sp>
        <p:nvSpPr>
          <p:cNvPr id="167" name="PlaceHolder 2"/>
          <p:cNvSpPr>
            <a:spLocks noGrp="1"/>
          </p:cNvSpPr>
          <p:nvPr>
            <p:ph type="subTitle"/>
          </p:nvPr>
        </p:nvSpPr>
        <p:spPr>
          <a:xfrm>
            <a:off x="2038320" y="3762360"/>
            <a:ext cx="5067000" cy="466200"/>
          </a:xfrm>
          <a:prstGeom prst="rect">
            <a:avLst/>
          </a:prstGeom>
          <a:noFill/>
          <a:ln w="0">
            <a:noFill/>
          </a:ln>
        </p:spPr>
        <p:txBody>
          <a:bodyPr lIns="91440" tIns="91440" rIns="91440" bIns="91440" anchor="t">
            <a:normAutofit/>
          </a:bodyPr>
          <a:lstStyle/>
          <a:p>
            <a:pPr indent="0" algn="ctr">
              <a:buNone/>
            </a:pPr>
            <a:endParaRPr lang="en-US" sz="1600" b="0" strike="noStrike" spc="-1">
              <a:solidFill>
                <a:schemeClr val="accent1"/>
              </a:solidFill>
              <a:latin typeface="Albert Sans"/>
              <a:ea typeface="Albert Sans"/>
            </a:endParaRPr>
          </a:p>
        </p:txBody>
      </p:sp>
      <p:sp>
        <p:nvSpPr>
          <p:cNvPr id="168" name="PlaceHolder 3"/>
          <p:cNvSpPr>
            <a:spLocks noGrp="1"/>
          </p:cNvSpPr>
          <p:nvPr>
            <p:ph type="title"/>
          </p:nvPr>
        </p:nvSpPr>
        <p:spPr>
          <a:xfrm>
            <a:off x="3990960" y="1562040"/>
            <a:ext cx="1152000" cy="1018800"/>
          </a:xfrm>
          <a:prstGeom prst="rect">
            <a:avLst/>
          </a:prstGeom>
          <a:noFill/>
          <a:ln w="0">
            <a:noFill/>
          </a:ln>
        </p:spPr>
        <p:txBody>
          <a:bodyPr lIns="91440" tIns="91440" rIns="91440" bIns="91440" anchor="ctr">
            <a:normAutofit fontScale="93651"/>
          </a:bodyPr>
          <a:lstStyle/>
          <a:p>
            <a:pPr indent="0" algn="ctr">
              <a:lnSpc>
                <a:spcPct val="100000"/>
              </a:lnSpc>
              <a:buNone/>
              <a:tabLst>
                <a:tab pos="0" algn="l"/>
              </a:tabLst>
            </a:pPr>
            <a:r>
              <a:rPr lang="en" sz="6000" b="0" strike="noStrike" spc="-1">
                <a:solidFill>
                  <a:schemeClr val="lt1"/>
                </a:solidFill>
                <a:latin typeface="Caveat Brush"/>
                <a:ea typeface="Caveat Brush"/>
              </a:rPr>
              <a:t>01</a:t>
            </a:r>
            <a:endParaRPr lang="fr-FR" sz="6000" b="0" strike="noStrike" spc="-1">
              <a:solidFill>
                <a:schemeClr val="dk1"/>
              </a:solidFill>
              <a:latin typeface="Arial"/>
            </a:endParaRPr>
          </a:p>
        </p:txBody>
      </p:sp>
      <p:sp>
        <p:nvSpPr>
          <p:cNvPr id="169" name="Google Shape;483;p52"/>
          <p:cNvSpPr/>
          <p:nvPr/>
        </p:nvSpPr>
        <p:spPr>
          <a:xfrm rot="20315400" flipH="1">
            <a:off x="322560" y="3314520"/>
            <a:ext cx="1178640" cy="1365120"/>
          </a:xfrm>
          <a:custGeom>
            <a:avLst/>
            <a:gdLst>
              <a:gd name="textAreaLeft" fmla="*/ 360 w 1178640"/>
              <a:gd name="textAreaRight" fmla="*/ 1179360 w 1178640"/>
              <a:gd name="textAreaTop" fmla="*/ 0 h 1365120"/>
              <a:gd name="textAreaBottom" fmla="*/ 1365480 h 1365120"/>
            </a:gdLst>
            <a:ahLst/>
            <a:cxnLst/>
            <a:rect l="textAreaLeft" t="textAreaTop" r="textAreaRight" b="textAreaBottom"/>
            <a:pathLst>
              <a:path w="1075931" h="1245984">
                <a:moveTo>
                  <a:pt x="928294" y="352444"/>
                </a:moveTo>
                <a:cubicBezTo>
                  <a:pt x="982968" y="292056"/>
                  <a:pt x="1032403" y="226714"/>
                  <a:pt x="1075932" y="157563"/>
                </a:cubicBezTo>
                <a:cubicBezTo>
                  <a:pt x="986587" y="92888"/>
                  <a:pt x="880193" y="58122"/>
                  <a:pt x="773894" y="31262"/>
                </a:cubicBezTo>
                <a:cubicBezTo>
                  <a:pt x="694170" y="11164"/>
                  <a:pt x="612255" y="-5029"/>
                  <a:pt x="530435" y="1448"/>
                </a:cubicBezTo>
                <a:cubicBezTo>
                  <a:pt x="390322" y="12592"/>
                  <a:pt x="260211" y="91079"/>
                  <a:pt x="167152" y="198901"/>
                </a:cubicBezTo>
                <a:cubicBezTo>
                  <a:pt x="29325" y="358540"/>
                  <a:pt x="-31349" y="586759"/>
                  <a:pt x="15799" y="794309"/>
                </a:cubicBezTo>
                <a:cubicBezTo>
                  <a:pt x="62948" y="1001764"/>
                  <a:pt x="219444" y="1181405"/>
                  <a:pt x="417659" y="1245985"/>
                </a:cubicBezTo>
                <a:cubicBezTo>
                  <a:pt x="472523" y="1153592"/>
                  <a:pt x="527387" y="1061105"/>
                  <a:pt x="582251" y="968712"/>
                </a:cubicBezTo>
                <a:cubicBezTo>
                  <a:pt x="460807" y="931755"/>
                  <a:pt x="350794" y="844792"/>
                  <a:pt x="301930" y="725063"/>
                </a:cubicBezTo>
                <a:cubicBezTo>
                  <a:pt x="253067" y="605429"/>
                  <a:pt x="274594" y="454171"/>
                  <a:pt x="367367" y="365779"/>
                </a:cubicBezTo>
                <a:cubicBezTo>
                  <a:pt x="436900" y="299485"/>
                  <a:pt x="537007" y="274244"/>
                  <a:pt x="631876" y="280912"/>
                </a:cubicBezTo>
                <a:cubicBezTo>
                  <a:pt x="726650" y="287579"/>
                  <a:pt x="817328" y="323107"/>
                  <a:pt x="928199" y="35254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 name="Google Shape;484;p52"/>
          <p:cNvSpPr/>
          <p:nvPr/>
        </p:nvSpPr>
        <p:spPr>
          <a:xfrm rot="19209600" flipH="1">
            <a:off x="6368400" y="1253520"/>
            <a:ext cx="842400" cy="743400"/>
          </a:xfrm>
          <a:custGeom>
            <a:avLst/>
            <a:gdLst>
              <a:gd name="textAreaLeft" fmla="*/ 360 w 842400"/>
              <a:gd name="textAreaRight" fmla="*/ 843120 w 842400"/>
              <a:gd name="textAreaTop" fmla="*/ 0 h 743400"/>
              <a:gd name="textAreaBottom" fmla="*/ 743760 h 743400"/>
            </a:gdLst>
            <a:ahLst/>
            <a:cxnLst/>
            <a:rect l="textAreaLeft" t="textAreaTop" r="textAreaRight" b="textAreaBottom"/>
            <a:pathLst>
              <a:path w="579097" h="510716">
                <a:moveTo>
                  <a:pt x="210945" y="39399"/>
                </a:moveTo>
                <a:cubicBezTo>
                  <a:pt x="111789" y="86929"/>
                  <a:pt x="35780" y="180083"/>
                  <a:pt x="9110" y="286668"/>
                </a:cubicBezTo>
                <a:cubicBezTo>
                  <a:pt x="-1749" y="330102"/>
                  <a:pt x="-4606" y="376870"/>
                  <a:pt x="10062" y="419161"/>
                </a:cubicBezTo>
                <a:cubicBezTo>
                  <a:pt x="24731" y="461452"/>
                  <a:pt x="59211" y="498504"/>
                  <a:pt x="102931" y="508124"/>
                </a:cubicBezTo>
                <a:cubicBezTo>
                  <a:pt x="170749" y="522983"/>
                  <a:pt x="234662" y="471453"/>
                  <a:pt x="278572" y="417827"/>
                </a:cubicBezTo>
                <a:cubicBezTo>
                  <a:pt x="322577" y="364106"/>
                  <a:pt x="363630" y="301051"/>
                  <a:pt x="429257" y="278476"/>
                </a:cubicBezTo>
                <a:cubicBezTo>
                  <a:pt x="453546" y="270094"/>
                  <a:pt x="479740" y="267999"/>
                  <a:pt x="503552" y="258188"/>
                </a:cubicBezTo>
                <a:cubicBezTo>
                  <a:pt x="589944" y="222469"/>
                  <a:pt x="606708" y="90548"/>
                  <a:pt x="530508" y="36541"/>
                </a:cubicBezTo>
                <a:cubicBezTo>
                  <a:pt x="446974" y="-22609"/>
                  <a:pt x="295907" y="-1273"/>
                  <a:pt x="211040" y="39399"/>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 name="Google Shape;485;p52"/>
          <p:cNvSpPr/>
          <p:nvPr/>
        </p:nvSpPr>
        <p:spPr>
          <a:xfrm rot="10182600" flipH="1">
            <a:off x="3116036" y="1013786"/>
            <a:ext cx="2574931" cy="2238093"/>
          </a:xfrm>
          <a:custGeom>
            <a:avLst/>
            <a:gdLst>
              <a:gd name="textAreaLeft" fmla="*/ -360 w 2883240"/>
              <a:gd name="textAreaRight" fmla="*/ 2883240 w 2883240"/>
              <a:gd name="textAreaTop" fmla="*/ 0 h 2568960"/>
              <a:gd name="textAreaBottom" fmla="*/ 2569320 h 2568960"/>
            </a:gdLst>
            <a:ahLst/>
            <a:cxnLst/>
            <a:rect l="textAreaLeft" t="textAreaTop" r="textAreaRight" b="textAreaBottom"/>
            <a:pathLst>
              <a:path w="1776031" h="1582483">
                <a:moveTo>
                  <a:pt x="804196" y="1582484"/>
                </a:moveTo>
                <a:lnTo>
                  <a:pt x="804196" y="1568768"/>
                </a:lnTo>
                <a:cubicBezTo>
                  <a:pt x="811911" y="1568768"/>
                  <a:pt x="819722" y="1568768"/>
                  <a:pt x="827532" y="1568482"/>
                </a:cubicBezTo>
                <a:lnTo>
                  <a:pt x="827818" y="1582198"/>
                </a:lnTo>
                <a:cubicBezTo>
                  <a:pt x="819912" y="1582388"/>
                  <a:pt x="812101" y="1582484"/>
                  <a:pt x="804196" y="1582484"/>
                </a:cubicBezTo>
                <a:close/>
                <a:moveTo>
                  <a:pt x="780574" y="1582293"/>
                </a:moveTo>
                <a:cubicBezTo>
                  <a:pt x="772668" y="1582103"/>
                  <a:pt x="764858" y="1581912"/>
                  <a:pt x="756952" y="1581531"/>
                </a:cubicBezTo>
                <a:lnTo>
                  <a:pt x="757523" y="1567815"/>
                </a:lnTo>
                <a:cubicBezTo>
                  <a:pt x="765334" y="1568101"/>
                  <a:pt x="773049" y="1568387"/>
                  <a:pt x="780860" y="1568577"/>
                </a:cubicBezTo>
                <a:lnTo>
                  <a:pt x="780574" y="1582293"/>
                </a:lnTo>
                <a:close/>
                <a:moveTo>
                  <a:pt x="851440" y="1581531"/>
                </a:moveTo>
                <a:lnTo>
                  <a:pt x="850868" y="1567815"/>
                </a:lnTo>
                <a:cubicBezTo>
                  <a:pt x="858679" y="1567529"/>
                  <a:pt x="866394" y="1567053"/>
                  <a:pt x="874205" y="1566577"/>
                </a:cubicBezTo>
                <a:lnTo>
                  <a:pt x="875062" y="1580293"/>
                </a:lnTo>
                <a:cubicBezTo>
                  <a:pt x="867156" y="1580769"/>
                  <a:pt x="859346" y="1581150"/>
                  <a:pt x="851440" y="1581531"/>
                </a:cubicBezTo>
                <a:close/>
                <a:moveTo>
                  <a:pt x="733330" y="1580293"/>
                </a:moveTo>
                <a:cubicBezTo>
                  <a:pt x="725424" y="1579817"/>
                  <a:pt x="717613" y="1579150"/>
                  <a:pt x="709708" y="1578483"/>
                </a:cubicBezTo>
                <a:lnTo>
                  <a:pt x="710851" y="1564862"/>
                </a:lnTo>
                <a:cubicBezTo>
                  <a:pt x="718566" y="1565529"/>
                  <a:pt x="726376" y="1566101"/>
                  <a:pt x="734092" y="1566577"/>
                </a:cubicBezTo>
                <a:lnTo>
                  <a:pt x="733235" y="1580293"/>
                </a:lnTo>
                <a:close/>
                <a:moveTo>
                  <a:pt x="898588" y="1578578"/>
                </a:moveTo>
                <a:lnTo>
                  <a:pt x="897446" y="1564958"/>
                </a:lnTo>
                <a:cubicBezTo>
                  <a:pt x="905161" y="1564291"/>
                  <a:pt x="912971" y="1563624"/>
                  <a:pt x="920687" y="1562862"/>
                </a:cubicBezTo>
                <a:lnTo>
                  <a:pt x="922020" y="1576483"/>
                </a:lnTo>
                <a:cubicBezTo>
                  <a:pt x="914210" y="1577245"/>
                  <a:pt x="906304" y="1578007"/>
                  <a:pt x="898493" y="1578578"/>
                </a:cubicBezTo>
                <a:close/>
                <a:moveTo>
                  <a:pt x="686276" y="1576197"/>
                </a:moveTo>
                <a:cubicBezTo>
                  <a:pt x="678466" y="1575340"/>
                  <a:pt x="670655" y="1574387"/>
                  <a:pt x="662749" y="1573339"/>
                </a:cubicBezTo>
                <a:lnTo>
                  <a:pt x="664559" y="1559719"/>
                </a:lnTo>
                <a:cubicBezTo>
                  <a:pt x="672274" y="1560767"/>
                  <a:pt x="679990" y="1561719"/>
                  <a:pt x="687705" y="1562576"/>
                </a:cubicBezTo>
                <a:lnTo>
                  <a:pt x="686181" y="1576197"/>
                </a:lnTo>
                <a:close/>
                <a:moveTo>
                  <a:pt x="945547" y="1573911"/>
                </a:moveTo>
                <a:lnTo>
                  <a:pt x="943928" y="1560290"/>
                </a:lnTo>
                <a:cubicBezTo>
                  <a:pt x="951643" y="1559338"/>
                  <a:pt x="959358" y="1558385"/>
                  <a:pt x="967073" y="1557338"/>
                </a:cubicBezTo>
                <a:lnTo>
                  <a:pt x="968978" y="1570958"/>
                </a:lnTo>
                <a:cubicBezTo>
                  <a:pt x="961168" y="1572006"/>
                  <a:pt x="953357" y="1573054"/>
                  <a:pt x="945547" y="1573911"/>
                </a:cubicBezTo>
                <a:close/>
                <a:moveTo>
                  <a:pt x="639318" y="1569815"/>
                </a:moveTo>
                <a:cubicBezTo>
                  <a:pt x="631508" y="1568577"/>
                  <a:pt x="623792" y="1567243"/>
                  <a:pt x="615982" y="1565815"/>
                </a:cubicBezTo>
                <a:lnTo>
                  <a:pt x="618459" y="1552385"/>
                </a:lnTo>
                <a:cubicBezTo>
                  <a:pt x="626078" y="1553813"/>
                  <a:pt x="633794" y="1555147"/>
                  <a:pt x="641413" y="1556385"/>
                </a:cubicBezTo>
                <a:lnTo>
                  <a:pt x="639223" y="1569910"/>
                </a:lnTo>
                <a:close/>
                <a:moveTo>
                  <a:pt x="992315" y="1567529"/>
                </a:moveTo>
                <a:lnTo>
                  <a:pt x="990219" y="1554004"/>
                </a:lnTo>
                <a:cubicBezTo>
                  <a:pt x="997934" y="1552861"/>
                  <a:pt x="1005649" y="1551527"/>
                  <a:pt x="1013269" y="1550289"/>
                </a:cubicBezTo>
                <a:lnTo>
                  <a:pt x="1015556" y="1563814"/>
                </a:lnTo>
                <a:cubicBezTo>
                  <a:pt x="1007841" y="1565148"/>
                  <a:pt x="1000030" y="1566386"/>
                  <a:pt x="992219" y="1567625"/>
                </a:cubicBezTo>
                <a:close/>
                <a:moveTo>
                  <a:pt x="592836" y="1561148"/>
                </a:moveTo>
                <a:cubicBezTo>
                  <a:pt x="585121" y="1559528"/>
                  <a:pt x="577406" y="1557814"/>
                  <a:pt x="569785" y="1555909"/>
                </a:cubicBezTo>
                <a:lnTo>
                  <a:pt x="572929" y="1542574"/>
                </a:lnTo>
                <a:cubicBezTo>
                  <a:pt x="580454" y="1544384"/>
                  <a:pt x="588074" y="1546098"/>
                  <a:pt x="595694" y="1547717"/>
                </a:cubicBezTo>
                <a:lnTo>
                  <a:pt x="592836" y="1561148"/>
                </a:lnTo>
                <a:close/>
                <a:moveTo>
                  <a:pt x="1038892" y="1559528"/>
                </a:moveTo>
                <a:lnTo>
                  <a:pt x="1036320" y="1546098"/>
                </a:lnTo>
                <a:cubicBezTo>
                  <a:pt x="1043940" y="1544669"/>
                  <a:pt x="1051655" y="1543145"/>
                  <a:pt x="1059275" y="1541621"/>
                </a:cubicBezTo>
                <a:lnTo>
                  <a:pt x="1062038" y="1555052"/>
                </a:lnTo>
                <a:cubicBezTo>
                  <a:pt x="1054323" y="1556671"/>
                  <a:pt x="1046607" y="1558195"/>
                  <a:pt x="1038892" y="1559624"/>
                </a:cubicBezTo>
                <a:close/>
                <a:moveTo>
                  <a:pt x="546830" y="1550194"/>
                </a:moveTo>
                <a:cubicBezTo>
                  <a:pt x="539210" y="1548193"/>
                  <a:pt x="531591" y="1546003"/>
                  <a:pt x="524065" y="1543812"/>
                </a:cubicBezTo>
                <a:lnTo>
                  <a:pt x="527971" y="1530668"/>
                </a:lnTo>
                <a:cubicBezTo>
                  <a:pt x="535400" y="1532858"/>
                  <a:pt x="542925" y="1534954"/>
                  <a:pt x="550450" y="1536954"/>
                </a:cubicBezTo>
                <a:lnTo>
                  <a:pt x="546926" y="1550194"/>
                </a:lnTo>
                <a:close/>
                <a:moveTo>
                  <a:pt x="1085088" y="1550099"/>
                </a:moveTo>
                <a:lnTo>
                  <a:pt x="1082135" y="1536764"/>
                </a:lnTo>
                <a:cubicBezTo>
                  <a:pt x="1089755" y="1535049"/>
                  <a:pt x="1097375" y="1533335"/>
                  <a:pt x="1104900" y="1531525"/>
                </a:cubicBezTo>
                <a:lnTo>
                  <a:pt x="1108043" y="1544860"/>
                </a:lnTo>
                <a:cubicBezTo>
                  <a:pt x="1100423" y="1546670"/>
                  <a:pt x="1092708" y="1548384"/>
                  <a:pt x="1085088" y="1550099"/>
                </a:cubicBezTo>
                <a:close/>
                <a:moveTo>
                  <a:pt x="1130999" y="1539240"/>
                </a:moveTo>
                <a:lnTo>
                  <a:pt x="1127665" y="1526000"/>
                </a:lnTo>
                <a:cubicBezTo>
                  <a:pt x="1135190" y="1524095"/>
                  <a:pt x="1142810" y="1522095"/>
                  <a:pt x="1150334" y="1520095"/>
                </a:cubicBezTo>
                <a:lnTo>
                  <a:pt x="1153858" y="1533335"/>
                </a:lnTo>
                <a:cubicBezTo>
                  <a:pt x="1146239" y="1535335"/>
                  <a:pt x="1138619" y="1537335"/>
                  <a:pt x="1130999" y="1539240"/>
                </a:cubicBezTo>
                <a:close/>
                <a:moveTo>
                  <a:pt x="501396" y="1536859"/>
                </a:moveTo>
                <a:cubicBezTo>
                  <a:pt x="493871" y="1534478"/>
                  <a:pt x="486442" y="1531906"/>
                  <a:pt x="478917" y="1529334"/>
                </a:cubicBezTo>
                <a:lnTo>
                  <a:pt x="483489" y="1516380"/>
                </a:lnTo>
                <a:cubicBezTo>
                  <a:pt x="490823" y="1518952"/>
                  <a:pt x="498158" y="1521428"/>
                  <a:pt x="505587" y="1523810"/>
                </a:cubicBezTo>
                <a:lnTo>
                  <a:pt x="501396" y="1536859"/>
                </a:lnTo>
                <a:close/>
                <a:moveTo>
                  <a:pt x="1176528" y="1527048"/>
                </a:moveTo>
                <a:lnTo>
                  <a:pt x="1172813" y="1513904"/>
                </a:lnTo>
                <a:cubicBezTo>
                  <a:pt x="1180338" y="1511808"/>
                  <a:pt x="1187767" y="1509617"/>
                  <a:pt x="1195293" y="1507331"/>
                </a:cubicBezTo>
                <a:lnTo>
                  <a:pt x="1199198" y="1520476"/>
                </a:lnTo>
                <a:cubicBezTo>
                  <a:pt x="1191673" y="1522762"/>
                  <a:pt x="1184148" y="1524953"/>
                  <a:pt x="1176528" y="1527048"/>
                </a:cubicBezTo>
                <a:close/>
                <a:moveTo>
                  <a:pt x="456724" y="1521143"/>
                </a:moveTo>
                <a:cubicBezTo>
                  <a:pt x="449390" y="1518285"/>
                  <a:pt x="442055" y="1515428"/>
                  <a:pt x="434721" y="1512380"/>
                </a:cubicBezTo>
                <a:lnTo>
                  <a:pt x="439960" y="1499711"/>
                </a:lnTo>
                <a:cubicBezTo>
                  <a:pt x="447104" y="1502664"/>
                  <a:pt x="454342" y="1505522"/>
                  <a:pt x="461581" y="1508284"/>
                </a:cubicBezTo>
                <a:lnTo>
                  <a:pt x="456724" y="1521047"/>
                </a:lnTo>
                <a:close/>
                <a:moveTo>
                  <a:pt x="1221772" y="1513523"/>
                </a:moveTo>
                <a:lnTo>
                  <a:pt x="1217676" y="1500473"/>
                </a:lnTo>
                <a:cubicBezTo>
                  <a:pt x="1225106" y="1498187"/>
                  <a:pt x="1232535" y="1495806"/>
                  <a:pt x="1239965" y="1493330"/>
                </a:cubicBezTo>
                <a:lnTo>
                  <a:pt x="1244251" y="1506379"/>
                </a:lnTo>
                <a:cubicBezTo>
                  <a:pt x="1236726" y="1508855"/>
                  <a:pt x="1229297" y="1511237"/>
                  <a:pt x="1221772" y="1513618"/>
                </a:cubicBezTo>
                <a:close/>
                <a:moveTo>
                  <a:pt x="413004" y="1503045"/>
                </a:moveTo>
                <a:cubicBezTo>
                  <a:pt x="405765" y="1499807"/>
                  <a:pt x="398621" y="1496473"/>
                  <a:pt x="391573" y="1493044"/>
                </a:cubicBezTo>
                <a:lnTo>
                  <a:pt x="397478" y="1480661"/>
                </a:lnTo>
                <a:cubicBezTo>
                  <a:pt x="404431" y="1483995"/>
                  <a:pt x="411480" y="1487329"/>
                  <a:pt x="418624" y="1490472"/>
                </a:cubicBezTo>
                <a:lnTo>
                  <a:pt x="413004" y="1502950"/>
                </a:lnTo>
                <a:close/>
                <a:moveTo>
                  <a:pt x="1266539" y="1498759"/>
                </a:moveTo>
                <a:lnTo>
                  <a:pt x="1262063" y="1485805"/>
                </a:lnTo>
                <a:cubicBezTo>
                  <a:pt x="1269397" y="1483233"/>
                  <a:pt x="1276731" y="1480661"/>
                  <a:pt x="1284066" y="1477994"/>
                </a:cubicBezTo>
                <a:lnTo>
                  <a:pt x="1288733" y="1490853"/>
                </a:lnTo>
                <a:cubicBezTo>
                  <a:pt x="1281303" y="1493520"/>
                  <a:pt x="1273969" y="1496187"/>
                  <a:pt x="1266539" y="1498759"/>
                </a:cubicBezTo>
                <a:close/>
                <a:moveTo>
                  <a:pt x="1310831" y="1482566"/>
                </a:moveTo>
                <a:lnTo>
                  <a:pt x="1305878" y="1469803"/>
                </a:lnTo>
                <a:cubicBezTo>
                  <a:pt x="1313117" y="1467041"/>
                  <a:pt x="1320356" y="1464088"/>
                  <a:pt x="1327594" y="1461135"/>
                </a:cubicBezTo>
                <a:lnTo>
                  <a:pt x="1332738" y="1473803"/>
                </a:lnTo>
                <a:cubicBezTo>
                  <a:pt x="1325404" y="1476756"/>
                  <a:pt x="1318165" y="1479709"/>
                  <a:pt x="1310831" y="1482566"/>
                </a:cubicBezTo>
                <a:close/>
                <a:moveTo>
                  <a:pt x="370332" y="1482471"/>
                </a:moveTo>
                <a:cubicBezTo>
                  <a:pt x="363283" y="1478852"/>
                  <a:pt x="356330" y="1475137"/>
                  <a:pt x="349473" y="1471232"/>
                </a:cubicBezTo>
                <a:lnTo>
                  <a:pt x="356140" y="1459230"/>
                </a:lnTo>
                <a:cubicBezTo>
                  <a:pt x="362903" y="1463040"/>
                  <a:pt x="369760" y="1466660"/>
                  <a:pt x="376619" y="1470279"/>
                </a:cubicBezTo>
                <a:lnTo>
                  <a:pt x="370332" y="1482471"/>
                </a:lnTo>
                <a:close/>
                <a:moveTo>
                  <a:pt x="1354550" y="1464659"/>
                </a:moveTo>
                <a:lnTo>
                  <a:pt x="1349121" y="1452086"/>
                </a:lnTo>
                <a:cubicBezTo>
                  <a:pt x="1356265" y="1449038"/>
                  <a:pt x="1363408" y="1445800"/>
                  <a:pt x="1370457" y="1442561"/>
                </a:cubicBezTo>
                <a:lnTo>
                  <a:pt x="1376172" y="1455039"/>
                </a:lnTo>
                <a:cubicBezTo>
                  <a:pt x="1369028" y="1458278"/>
                  <a:pt x="1361789" y="1461516"/>
                  <a:pt x="1354550" y="1464659"/>
                </a:cubicBezTo>
                <a:close/>
                <a:moveTo>
                  <a:pt x="328994" y="1459516"/>
                </a:moveTo>
                <a:cubicBezTo>
                  <a:pt x="322231" y="1455515"/>
                  <a:pt x="315468" y="1451324"/>
                  <a:pt x="308801" y="1447038"/>
                </a:cubicBezTo>
                <a:lnTo>
                  <a:pt x="316135" y="1435513"/>
                </a:lnTo>
                <a:cubicBezTo>
                  <a:pt x="322707" y="1439704"/>
                  <a:pt x="329279" y="1443800"/>
                  <a:pt x="335947" y="1447705"/>
                </a:cubicBezTo>
                <a:lnTo>
                  <a:pt x="328898" y="1459516"/>
                </a:lnTo>
                <a:close/>
                <a:moveTo>
                  <a:pt x="1397603" y="1445038"/>
                </a:moveTo>
                <a:lnTo>
                  <a:pt x="1391603" y="1432751"/>
                </a:lnTo>
                <a:cubicBezTo>
                  <a:pt x="1398651" y="1429322"/>
                  <a:pt x="1405604" y="1425893"/>
                  <a:pt x="1412462" y="1422368"/>
                </a:cubicBezTo>
                <a:lnTo>
                  <a:pt x="1418749" y="1434560"/>
                </a:lnTo>
                <a:cubicBezTo>
                  <a:pt x="1411700" y="1438180"/>
                  <a:pt x="1404652" y="1441704"/>
                  <a:pt x="1397603" y="1445133"/>
                </a:cubicBezTo>
                <a:close/>
                <a:moveTo>
                  <a:pt x="289084" y="1433989"/>
                </a:moveTo>
                <a:cubicBezTo>
                  <a:pt x="282607" y="1429512"/>
                  <a:pt x="276130" y="1424940"/>
                  <a:pt x="269748" y="1420273"/>
                </a:cubicBezTo>
                <a:lnTo>
                  <a:pt x="277844" y="1409224"/>
                </a:lnTo>
                <a:cubicBezTo>
                  <a:pt x="284131" y="1413796"/>
                  <a:pt x="290417" y="1418273"/>
                  <a:pt x="296799" y="1422654"/>
                </a:cubicBezTo>
                <a:lnTo>
                  <a:pt x="289084" y="1433989"/>
                </a:lnTo>
                <a:close/>
                <a:moveTo>
                  <a:pt x="1439704" y="1423416"/>
                </a:moveTo>
                <a:lnTo>
                  <a:pt x="1433131" y="1411414"/>
                </a:lnTo>
                <a:cubicBezTo>
                  <a:pt x="1439990" y="1407700"/>
                  <a:pt x="1446752" y="1403890"/>
                  <a:pt x="1453515" y="1399985"/>
                </a:cubicBezTo>
                <a:lnTo>
                  <a:pt x="1460373" y="1411891"/>
                </a:lnTo>
                <a:cubicBezTo>
                  <a:pt x="1453515" y="1415796"/>
                  <a:pt x="1446657" y="1419701"/>
                  <a:pt x="1439704" y="1423511"/>
                </a:cubicBezTo>
                <a:close/>
                <a:moveTo>
                  <a:pt x="250793" y="1405985"/>
                </a:moveTo>
                <a:cubicBezTo>
                  <a:pt x="244602" y="1401128"/>
                  <a:pt x="238411" y="1396175"/>
                  <a:pt x="232410" y="1391031"/>
                </a:cubicBezTo>
                <a:lnTo>
                  <a:pt x="241173" y="1380554"/>
                </a:lnTo>
                <a:cubicBezTo>
                  <a:pt x="247079" y="1385507"/>
                  <a:pt x="253174" y="1390460"/>
                  <a:pt x="259271" y="1395222"/>
                </a:cubicBezTo>
                <a:lnTo>
                  <a:pt x="250793" y="1405985"/>
                </a:lnTo>
                <a:close/>
                <a:moveTo>
                  <a:pt x="1480661" y="1399699"/>
                </a:moveTo>
                <a:lnTo>
                  <a:pt x="1473517" y="1388078"/>
                </a:lnTo>
                <a:cubicBezTo>
                  <a:pt x="1480185" y="1383983"/>
                  <a:pt x="1486757" y="1379792"/>
                  <a:pt x="1493234" y="1375601"/>
                </a:cubicBezTo>
                <a:lnTo>
                  <a:pt x="1500759" y="1387031"/>
                </a:lnTo>
                <a:cubicBezTo>
                  <a:pt x="1494187" y="1391317"/>
                  <a:pt x="1487519" y="1395603"/>
                  <a:pt x="1480756" y="1399699"/>
                </a:cubicBezTo>
                <a:close/>
                <a:moveTo>
                  <a:pt x="214408" y="1375505"/>
                </a:moveTo>
                <a:cubicBezTo>
                  <a:pt x="211455" y="1372838"/>
                  <a:pt x="208597" y="1370267"/>
                  <a:pt x="205740" y="1367600"/>
                </a:cubicBezTo>
                <a:cubicBezTo>
                  <a:pt x="202787" y="1364933"/>
                  <a:pt x="199930" y="1362170"/>
                  <a:pt x="197073" y="1359408"/>
                </a:cubicBezTo>
                <a:lnTo>
                  <a:pt x="206598" y="1349502"/>
                </a:lnTo>
                <a:cubicBezTo>
                  <a:pt x="209360" y="1352169"/>
                  <a:pt x="212217" y="1354836"/>
                  <a:pt x="215074" y="1357503"/>
                </a:cubicBezTo>
                <a:cubicBezTo>
                  <a:pt x="217932" y="1360170"/>
                  <a:pt x="220790" y="1362742"/>
                  <a:pt x="223647" y="1365314"/>
                </a:cubicBezTo>
                <a:lnTo>
                  <a:pt x="214503" y="1375505"/>
                </a:lnTo>
                <a:close/>
                <a:moveTo>
                  <a:pt x="1520285" y="1373696"/>
                </a:moveTo>
                <a:lnTo>
                  <a:pt x="1512475" y="1362456"/>
                </a:lnTo>
                <a:cubicBezTo>
                  <a:pt x="1518856" y="1357979"/>
                  <a:pt x="1525143" y="1353503"/>
                  <a:pt x="1531334" y="1348835"/>
                </a:cubicBezTo>
                <a:lnTo>
                  <a:pt x="1539526" y="1359789"/>
                </a:lnTo>
                <a:cubicBezTo>
                  <a:pt x="1533239" y="1364552"/>
                  <a:pt x="1526762" y="1369124"/>
                  <a:pt x="1520285" y="1373696"/>
                </a:cubicBezTo>
                <a:close/>
                <a:moveTo>
                  <a:pt x="1558290" y="1345311"/>
                </a:moveTo>
                <a:lnTo>
                  <a:pt x="1549717" y="1334643"/>
                </a:lnTo>
                <a:cubicBezTo>
                  <a:pt x="1555814" y="1329785"/>
                  <a:pt x="1561719" y="1324832"/>
                  <a:pt x="1567624" y="1319784"/>
                </a:cubicBezTo>
                <a:lnTo>
                  <a:pt x="1576578" y="1330166"/>
                </a:lnTo>
                <a:cubicBezTo>
                  <a:pt x="1570577" y="1335310"/>
                  <a:pt x="1564482" y="1340358"/>
                  <a:pt x="1558290" y="1345311"/>
                </a:cubicBezTo>
                <a:close/>
                <a:moveTo>
                  <a:pt x="180213" y="1342549"/>
                </a:moveTo>
                <a:cubicBezTo>
                  <a:pt x="174688" y="1336834"/>
                  <a:pt x="169354" y="1331119"/>
                  <a:pt x="164021" y="1325213"/>
                </a:cubicBezTo>
                <a:lnTo>
                  <a:pt x="174212" y="1316069"/>
                </a:lnTo>
                <a:cubicBezTo>
                  <a:pt x="179356" y="1321784"/>
                  <a:pt x="184690" y="1327499"/>
                  <a:pt x="190024" y="1333024"/>
                </a:cubicBezTo>
                <a:lnTo>
                  <a:pt x="180213" y="1342549"/>
                </a:lnTo>
                <a:close/>
                <a:moveTo>
                  <a:pt x="1594294" y="1314355"/>
                </a:moveTo>
                <a:lnTo>
                  <a:pt x="1584960" y="1304258"/>
                </a:lnTo>
                <a:cubicBezTo>
                  <a:pt x="1590675" y="1299020"/>
                  <a:pt x="1596199" y="1293590"/>
                  <a:pt x="1601724" y="1288161"/>
                </a:cubicBezTo>
                <a:lnTo>
                  <a:pt x="1611440" y="1297877"/>
                </a:lnTo>
                <a:cubicBezTo>
                  <a:pt x="1605820" y="1303496"/>
                  <a:pt x="1600105" y="1308926"/>
                  <a:pt x="1594294" y="1314355"/>
                </a:cubicBezTo>
                <a:close/>
                <a:moveTo>
                  <a:pt x="148495" y="1307306"/>
                </a:moveTo>
                <a:cubicBezTo>
                  <a:pt x="143447" y="1301210"/>
                  <a:pt x="138398" y="1295114"/>
                  <a:pt x="133540" y="1288828"/>
                </a:cubicBezTo>
                <a:lnTo>
                  <a:pt x="144304" y="1280446"/>
                </a:lnTo>
                <a:cubicBezTo>
                  <a:pt x="149066" y="1286542"/>
                  <a:pt x="153924" y="1292543"/>
                  <a:pt x="158877" y="1298543"/>
                </a:cubicBezTo>
                <a:lnTo>
                  <a:pt x="148399" y="1307306"/>
                </a:lnTo>
                <a:close/>
                <a:moveTo>
                  <a:pt x="1627918" y="1280827"/>
                </a:moveTo>
                <a:lnTo>
                  <a:pt x="1617821" y="1271492"/>
                </a:lnTo>
                <a:cubicBezTo>
                  <a:pt x="1623060" y="1265777"/>
                  <a:pt x="1628204" y="1260062"/>
                  <a:pt x="1633252" y="1254157"/>
                </a:cubicBezTo>
                <a:lnTo>
                  <a:pt x="1643634" y="1263015"/>
                </a:lnTo>
                <a:cubicBezTo>
                  <a:pt x="1638490" y="1269016"/>
                  <a:pt x="1633252" y="1274921"/>
                  <a:pt x="1627823" y="1280732"/>
                </a:cubicBezTo>
                <a:close/>
                <a:moveTo>
                  <a:pt x="119348" y="1269873"/>
                </a:moveTo>
                <a:cubicBezTo>
                  <a:pt x="114681" y="1263491"/>
                  <a:pt x="110204" y="1257014"/>
                  <a:pt x="105823" y="1250442"/>
                </a:cubicBezTo>
                <a:lnTo>
                  <a:pt x="117158" y="1242822"/>
                </a:lnTo>
                <a:cubicBezTo>
                  <a:pt x="121444" y="1249299"/>
                  <a:pt x="125921" y="1255585"/>
                  <a:pt x="130398" y="1261872"/>
                </a:cubicBezTo>
                <a:lnTo>
                  <a:pt x="119253" y="1269873"/>
                </a:lnTo>
                <a:close/>
                <a:moveTo>
                  <a:pt x="1658683" y="1244632"/>
                </a:moveTo>
                <a:lnTo>
                  <a:pt x="1647920" y="1236155"/>
                </a:lnTo>
                <a:cubicBezTo>
                  <a:pt x="1652683" y="1230059"/>
                  <a:pt x="1657255" y="1223867"/>
                  <a:pt x="1661827" y="1217581"/>
                </a:cubicBezTo>
                <a:lnTo>
                  <a:pt x="1672971" y="1225487"/>
                </a:lnTo>
                <a:cubicBezTo>
                  <a:pt x="1668399" y="1231964"/>
                  <a:pt x="1663637" y="1238250"/>
                  <a:pt x="1658779" y="1244537"/>
                </a:cubicBezTo>
                <a:close/>
                <a:moveTo>
                  <a:pt x="92964" y="1230439"/>
                </a:moveTo>
                <a:cubicBezTo>
                  <a:pt x="88773" y="1223677"/>
                  <a:pt x="84772" y="1216914"/>
                  <a:pt x="80867" y="1210056"/>
                </a:cubicBezTo>
                <a:lnTo>
                  <a:pt x="92774" y="1203293"/>
                </a:lnTo>
                <a:cubicBezTo>
                  <a:pt x="96583" y="1210056"/>
                  <a:pt x="100584" y="1216724"/>
                  <a:pt x="104680" y="1223296"/>
                </a:cubicBezTo>
                <a:lnTo>
                  <a:pt x="93059" y="1230535"/>
                </a:lnTo>
                <a:close/>
                <a:moveTo>
                  <a:pt x="1686306" y="1205960"/>
                </a:moveTo>
                <a:lnTo>
                  <a:pt x="1674781" y="1198531"/>
                </a:lnTo>
                <a:cubicBezTo>
                  <a:pt x="1677257" y="1194721"/>
                  <a:pt x="1679639" y="1190911"/>
                  <a:pt x="1682020" y="1187006"/>
                </a:cubicBezTo>
                <a:cubicBezTo>
                  <a:pt x="1683734" y="1184243"/>
                  <a:pt x="1685354" y="1181481"/>
                  <a:pt x="1686973" y="1178814"/>
                </a:cubicBezTo>
                <a:lnTo>
                  <a:pt x="1698784" y="1185767"/>
                </a:lnTo>
                <a:cubicBezTo>
                  <a:pt x="1697165" y="1188625"/>
                  <a:pt x="1695450" y="1191387"/>
                  <a:pt x="1693735" y="1194245"/>
                </a:cubicBezTo>
                <a:cubicBezTo>
                  <a:pt x="1691354" y="1198245"/>
                  <a:pt x="1688783" y="1202150"/>
                  <a:pt x="1686306" y="1206056"/>
                </a:cubicBezTo>
                <a:close/>
                <a:moveTo>
                  <a:pt x="69437" y="1189196"/>
                </a:moveTo>
                <a:cubicBezTo>
                  <a:pt x="65722" y="1182148"/>
                  <a:pt x="62198" y="1175099"/>
                  <a:pt x="58865" y="1167956"/>
                </a:cubicBezTo>
                <a:lnTo>
                  <a:pt x="71247" y="1162050"/>
                </a:lnTo>
                <a:cubicBezTo>
                  <a:pt x="74581" y="1169003"/>
                  <a:pt x="78010" y="1175957"/>
                  <a:pt x="81629" y="1182814"/>
                </a:cubicBezTo>
                <a:lnTo>
                  <a:pt x="69533" y="1189196"/>
                </a:lnTo>
                <a:close/>
                <a:moveTo>
                  <a:pt x="1710404" y="1164908"/>
                </a:moveTo>
                <a:lnTo>
                  <a:pt x="1698308" y="1158526"/>
                </a:lnTo>
                <a:cubicBezTo>
                  <a:pt x="1701927" y="1151668"/>
                  <a:pt x="1705356" y="1144714"/>
                  <a:pt x="1708594" y="1137761"/>
                </a:cubicBezTo>
                <a:lnTo>
                  <a:pt x="1720977" y="1143572"/>
                </a:lnTo>
                <a:cubicBezTo>
                  <a:pt x="1717643" y="1150715"/>
                  <a:pt x="1714119" y="1157859"/>
                  <a:pt x="1710404" y="1164908"/>
                </a:cubicBezTo>
                <a:close/>
                <a:moveTo>
                  <a:pt x="48958" y="1146429"/>
                </a:moveTo>
                <a:cubicBezTo>
                  <a:pt x="45816" y="1139190"/>
                  <a:pt x="42767" y="1131856"/>
                  <a:pt x="39910" y="1124426"/>
                </a:cubicBezTo>
                <a:lnTo>
                  <a:pt x="52673" y="1119473"/>
                </a:lnTo>
                <a:cubicBezTo>
                  <a:pt x="55435" y="1126712"/>
                  <a:pt x="58388" y="1133856"/>
                  <a:pt x="61436" y="1141000"/>
                </a:cubicBezTo>
                <a:lnTo>
                  <a:pt x="48863" y="1146429"/>
                </a:lnTo>
                <a:close/>
                <a:moveTo>
                  <a:pt x="1730598" y="1121855"/>
                </a:moveTo>
                <a:lnTo>
                  <a:pt x="1717929" y="1116616"/>
                </a:lnTo>
                <a:cubicBezTo>
                  <a:pt x="1720882" y="1109472"/>
                  <a:pt x="1723739" y="1102233"/>
                  <a:pt x="1726407" y="1094994"/>
                </a:cubicBezTo>
                <a:lnTo>
                  <a:pt x="1739265" y="1099757"/>
                </a:lnTo>
                <a:cubicBezTo>
                  <a:pt x="1736503" y="1107186"/>
                  <a:pt x="1733645" y="1114616"/>
                  <a:pt x="1730598" y="1121950"/>
                </a:cubicBezTo>
                <a:close/>
                <a:moveTo>
                  <a:pt x="31813" y="1102138"/>
                </a:moveTo>
                <a:cubicBezTo>
                  <a:pt x="29242" y="1094613"/>
                  <a:pt x="26765" y="1087088"/>
                  <a:pt x="24479" y="1079564"/>
                </a:cubicBezTo>
                <a:lnTo>
                  <a:pt x="37624" y="1075563"/>
                </a:lnTo>
                <a:cubicBezTo>
                  <a:pt x="39814" y="1082993"/>
                  <a:pt x="42196" y="1090327"/>
                  <a:pt x="44767" y="1097661"/>
                </a:cubicBezTo>
                <a:lnTo>
                  <a:pt x="31813" y="1102138"/>
                </a:lnTo>
                <a:close/>
                <a:moveTo>
                  <a:pt x="1746980" y="1077278"/>
                </a:moveTo>
                <a:lnTo>
                  <a:pt x="1733931" y="1073087"/>
                </a:lnTo>
                <a:cubicBezTo>
                  <a:pt x="1736312" y="1065752"/>
                  <a:pt x="1738503" y="1058323"/>
                  <a:pt x="1740503" y="1050893"/>
                </a:cubicBezTo>
                <a:lnTo>
                  <a:pt x="1753743" y="1054513"/>
                </a:lnTo>
                <a:cubicBezTo>
                  <a:pt x="1751648" y="1062133"/>
                  <a:pt x="1749362" y="1069753"/>
                  <a:pt x="1746980" y="1077278"/>
                </a:cubicBezTo>
                <a:close/>
                <a:moveTo>
                  <a:pt x="18097" y="1056608"/>
                </a:moveTo>
                <a:cubicBezTo>
                  <a:pt x="16097" y="1048893"/>
                  <a:pt x="14288" y="1041273"/>
                  <a:pt x="12573" y="1033463"/>
                </a:cubicBezTo>
                <a:lnTo>
                  <a:pt x="26003" y="1030605"/>
                </a:lnTo>
                <a:cubicBezTo>
                  <a:pt x="27622" y="1038130"/>
                  <a:pt x="29432" y="1045655"/>
                  <a:pt x="31337" y="1053179"/>
                </a:cubicBezTo>
                <a:lnTo>
                  <a:pt x="18097" y="1056608"/>
                </a:lnTo>
                <a:close/>
                <a:moveTo>
                  <a:pt x="1759553" y="1031462"/>
                </a:moveTo>
                <a:lnTo>
                  <a:pt x="1746218" y="1028319"/>
                </a:lnTo>
                <a:cubicBezTo>
                  <a:pt x="1747933" y="1020794"/>
                  <a:pt x="1749552" y="1013174"/>
                  <a:pt x="1750981" y="1005650"/>
                </a:cubicBezTo>
                <a:lnTo>
                  <a:pt x="1764411" y="1008221"/>
                </a:lnTo>
                <a:cubicBezTo>
                  <a:pt x="1762887" y="1016032"/>
                  <a:pt x="1761268" y="1023747"/>
                  <a:pt x="1759458" y="1031462"/>
                </a:cubicBezTo>
                <a:close/>
                <a:moveTo>
                  <a:pt x="8096" y="1010222"/>
                </a:moveTo>
                <a:cubicBezTo>
                  <a:pt x="6763" y="1002411"/>
                  <a:pt x="5525" y="994601"/>
                  <a:pt x="4572" y="986695"/>
                </a:cubicBezTo>
                <a:lnTo>
                  <a:pt x="18193" y="984885"/>
                </a:lnTo>
                <a:cubicBezTo>
                  <a:pt x="19145" y="992600"/>
                  <a:pt x="20384" y="1000220"/>
                  <a:pt x="21622" y="1007840"/>
                </a:cubicBezTo>
                <a:lnTo>
                  <a:pt x="8096" y="1010126"/>
                </a:lnTo>
                <a:close/>
                <a:moveTo>
                  <a:pt x="1768412" y="984790"/>
                </a:moveTo>
                <a:lnTo>
                  <a:pt x="1754886" y="982694"/>
                </a:lnTo>
                <a:cubicBezTo>
                  <a:pt x="1756029" y="975074"/>
                  <a:pt x="1757077" y="967359"/>
                  <a:pt x="1757934" y="959644"/>
                </a:cubicBezTo>
                <a:lnTo>
                  <a:pt x="1771555" y="961263"/>
                </a:lnTo>
                <a:cubicBezTo>
                  <a:pt x="1770602" y="969169"/>
                  <a:pt x="1769555" y="976979"/>
                  <a:pt x="1768412" y="984790"/>
                </a:cubicBezTo>
                <a:close/>
                <a:moveTo>
                  <a:pt x="2000" y="963073"/>
                </a:moveTo>
                <a:cubicBezTo>
                  <a:pt x="1334" y="955167"/>
                  <a:pt x="762" y="947261"/>
                  <a:pt x="476" y="939355"/>
                </a:cubicBezTo>
                <a:lnTo>
                  <a:pt x="14192" y="938784"/>
                </a:lnTo>
                <a:cubicBezTo>
                  <a:pt x="14478" y="946499"/>
                  <a:pt x="15050" y="954214"/>
                  <a:pt x="15716" y="961930"/>
                </a:cubicBezTo>
                <a:lnTo>
                  <a:pt x="2096" y="963073"/>
                </a:lnTo>
                <a:close/>
                <a:moveTo>
                  <a:pt x="1773936" y="937641"/>
                </a:moveTo>
                <a:lnTo>
                  <a:pt x="1760316" y="936593"/>
                </a:lnTo>
                <a:cubicBezTo>
                  <a:pt x="1760887" y="928878"/>
                  <a:pt x="1761363" y="921163"/>
                  <a:pt x="1761744" y="913352"/>
                </a:cubicBezTo>
                <a:lnTo>
                  <a:pt x="1775460" y="914019"/>
                </a:lnTo>
                <a:cubicBezTo>
                  <a:pt x="1775079" y="921925"/>
                  <a:pt x="1774603" y="929830"/>
                  <a:pt x="1774032" y="937641"/>
                </a:cubicBezTo>
                <a:close/>
                <a:moveTo>
                  <a:pt x="13716" y="915543"/>
                </a:moveTo>
                <a:lnTo>
                  <a:pt x="0" y="915543"/>
                </a:lnTo>
                <a:cubicBezTo>
                  <a:pt x="0" y="907637"/>
                  <a:pt x="190" y="899636"/>
                  <a:pt x="571" y="891730"/>
                </a:cubicBezTo>
                <a:lnTo>
                  <a:pt x="14288" y="892397"/>
                </a:lnTo>
                <a:cubicBezTo>
                  <a:pt x="13906" y="900113"/>
                  <a:pt x="13716" y="907828"/>
                  <a:pt x="13716" y="915543"/>
                </a:cubicBezTo>
                <a:close/>
                <a:moveTo>
                  <a:pt x="1776031" y="890302"/>
                </a:moveTo>
                <a:lnTo>
                  <a:pt x="1762315" y="890111"/>
                </a:lnTo>
                <a:cubicBezTo>
                  <a:pt x="1762315" y="887254"/>
                  <a:pt x="1762315" y="884396"/>
                  <a:pt x="1762315" y="881539"/>
                </a:cubicBezTo>
                <a:cubicBezTo>
                  <a:pt x="1762315" y="876586"/>
                  <a:pt x="1762315" y="871728"/>
                  <a:pt x="1762125" y="866775"/>
                </a:cubicBezTo>
                <a:lnTo>
                  <a:pt x="1775841" y="866489"/>
                </a:lnTo>
                <a:cubicBezTo>
                  <a:pt x="1775936" y="871538"/>
                  <a:pt x="1776031" y="876491"/>
                  <a:pt x="1776031" y="881539"/>
                </a:cubicBezTo>
                <a:cubicBezTo>
                  <a:pt x="1776031" y="884492"/>
                  <a:pt x="1776031" y="887349"/>
                  <a:pt x="1776031" y="890207"/>
                </a:cubicBezTo>
                <a:close/>
                <a:moveTo>
                  <a:pt x="15907" y="869347"/>
                </a:moveTo>
                <a:lnTo>
                  <a:pt x="2286" y="868013"/>
                </a:lnTo>
                <a:cubicBezTo>
                  <a:pt x="3048" y="860108"/>
                  <a:pt x="4001" y="852202"/>
                  <a:pt x="5144" y="844391"/>
                </a:cubicBezTo>
                <a:lnTo>
                  <a:pt x="18669" y="846392"/>
                </a:lnTo>
                <a:cubicBezTo>
                  <a:pt x="17526" y="854011"/>
                  <a:pt x="16669" y="861727"/>
                  <a:pt x="15907" y="869347"/>
                </a:cubicBezTo>
                <a:close/>
                <a:moveTo>
                  <a:pt x="1761363" y="843629"/>
                </a:moveTo>
                <a:cubicBezTo>
                  <a:pt x="1760982" y="835914"/>
                  <a:pt x="1760410" y="828104"/>
                  <a:pt x="1759839" y="820388"/>
                </a:cubicBezTo>
                <a:lnTo>
                  <a:pt x="1773460" y="819245"/>
                </a:lnTo>
                <a:cubicBezTo>
                  <a:pt x="1774126" y="827151"/>
                  <a:pt x="1774603" y="834961"/>
                  <a:pt x="1775079" y="842867"/>
                </a:cubicBezTo>
                <a:lnTo>
                  <a:pt x="1761363" y="843534"/>
                </a:lnTo>
                <a:close/>
                <a:moveTo>
                  <a:pt x="22479" y="823436"/>
                </a:moveTo>
                <a:lnTo>
                  <a:pt x="9049" y="820865"/>
                </a:lnTo>
                <a:cubicBezTo>
                  <a:pt x="10573" y="813054"/>
                  <a:pt x="12287" y="805339"/>
                  <a:pt x="14097" y="797624"/>
                </a:cubicBezTo>
                <a:lnTo>
                  <a:pt x="27432" y="800862"/>
                </a:lnTo>
                <a:cubicBezTo>
                  <a:pt x="25622" y="808387"/>
                  <a:pt x="24003" y="815911"/>
                  <a:pt x="22479" y="823532"/>
                </a:cubicBezTo>
                <a:close/>
                <a:moveTo>
                  <a:pt x="1757553" y="797243"/>
                </a:moveTo>
                <a:cubicBezTo>
                  <a:pt x="1756696" y="789527"/>
                  <a:pt x="1755743" y="781812"/>
                  <a:pt x="1754600" y="774097"/>
                </a:cubicBezTo>
                <a:lnTo>
                  <a:pt x="1768126" y="772192"/>
                </a:lnTo>
                <a:cubicBezTo>
                  <a:pt x="1769269" y="780002"/>
                  <a:pt x="1770221" y="787813"/>
                  <a:pt x="1771079" y="795719"/>
                </a:cubicBezTo>
                <a:lnTo>
                  <a:pt x="1757458" y="797243"/>
                </a:lnTo>
                <a:close/>
                <a:moveTo>
                  <a:pt x="33433" y="778478"/>
                </a:moveTo>
                <a:lnTo>
                  <a:pt x="20288" y="774668"/>
                </a:lnTo>
                <a:cubicBezTo>
                  <a:pt x="22479" y="767048"/>
                  <a:pt x="24860" y="759524"/>
                  <a:pt x="27432" y="751999"/>
                </a:cubicBezTo>
                <a:lnTo>
                  <a:pt x="40386" y="756476"/>
                </a:lnTo>
                <a:cubicBezTo>
                  <a:pt x="37910" y="763810"/>
                  <a:pt x="35528" y="771144"/>
                  <a:pt x="33433" y="778574"/>
                </a:cubicBezTo>
                <a:close/>
                <a:moveTo>
                  <a:pt x="1751076" y="751046"/>
                </a:moveTo>
                <a:cubicBezTo>
                  <a:pt x="1749742" y="743426"/>
                  <a:pt x="1748314" y="735711"/>
                  <a:pt x="1746885" y="728186"/>
                </a:cubicBezTo>
                <a:lnTo>
                  <a:pt x="1760316" y="725519"/>
                </a:lnTo>
                <a:cubicBezTo>
                  <a:pt x="1761839" y="733234"/>
                  <a:pt x="1763268" y="741045"/>
                  <a:pt x="1764601" y="748760"/>
                </a:cubicBezTo>
                <a:lnTo>
                  <a:pt x="1751076" y="751046"/>
                </a:lnTo>
                <a:close/>
                <a:moveTo>
                  <a:pt x="48387" y="734568"/>
                </a:moveTo>
                <a:lnTo>
                  <a:pt x="35623" y="729520"/>
                </a:lnTo>
                <a:cubicBezTo>
                  <a:pt x="38576" y="722186"/>
                  <a:pt x="41624" y="714851"/>
                  <a:pt x="44863" y="707612"/>
                </a:cubicBezTo>
                <a:lnTo>
                  <a:pt x="57340" y="713232"/>
                </a:lnTo>
                <a:cubicBezTo>
                  <a:pt x="54198" y="720281"/>
                  <a:pt x="51149" y="727424"/>
                  <a:pt x="48387" y="734568"/>
                </a:cubicBezTo>
                <a:close/>
                <a:moveTo>
                  <a:pt x="1741932" y="705422"/>
                </a:moveTo>
                <a:cubicBezTo>
                  <a:pt x="1740217" y="697802"/>
                  <a:pt x="1738408" y="690277"/>
                  <a:pt x="1736408" y="682752"/>
                </a:cubicBezTo>
                <a:lnTo>
                  <a:pt x="1749648" y="679323"/>
                </a:lnTo>
                <a:cubicBezTo>
                  <a:pt x="1751648" y="686943"/>
                  <a:pt x="1753457" y="694658"/>
                  <a:pt x="1755267" y="702374"/>
                </a:cubicBezTo>
                <a:lnTo>
                  <a:pt x="1741932" y="705422"/>
                </a:lnTo>
                <a:close/>
                <a:moveTo>
                  <a:pt x="67342" y="692277"/>
                </a:moveTo>
                <a:lnTo>
                  <a:pt x="55054" y="686086"/>
                </a:lnTo>
                <a:cubicBezTo>
                  <a:pt x="58579" y="679037"/>
                  <a:pt x="62389" y="671989"/>
                  <a:pt x="66199" y="665036"/>
                </a:cubicBezTo>
                <a:lnTo>
                  <a:pt x="78105" y="671703"/>
                </a:lnTo>
                <a:cubicBezTo>
                  <a:pt x="74295" y="678466"/>
                  <a:pt x="70676" y="685229"/>
                  <a:pt x="67247" y="692182"/>
                </a:cubicBezTo>
                <a:close/>
                <a:moveTo>
                  <a:pt x="1730407" y="660273"/>
                </a:moveTo>
                <a:cubicBezTo>
                  <a:pt x="1728311" y="652748"/>
                  <a:pt x="1726025" y="645319"/>
                  <a:pt x="1723739" y="637984"/>
                </a:cubicBezTo>
                <a:lnTo>
                  <a:pt x="1736789" y="633889"/>
                </a:lnTo>
                <a:cubicBezTo>
                  <a:pt x="1739170" y="641413"/>
                  <a:pt x="1741456" y="648938"/>
                  <a:pt x="1743551" y="656558"/>
                </a:cubicBezTo>
                <a:lnTo>
                  <a:pt x="1730407" y="660273"/>
                </a:lnTo>
                <a:close/>
                <a:moveTo>
                  <a:pt x="90011" y="651986"/>
                </a:moveTo>
                <a:lnTo>
                  <a:pt x="78391" y="644747"/>
                </a:lnTo>
                <a:cubicBezTo>
                  <a:pt x="82582" y="637984"/>
                  <a:pt x="86963" y="631412"/>
                  <a:pt x="91440" y="624840"/>
                </a:cubicBezTo>
                <a:lnTo>
                  <a:pt x="102679" y="632651"/>
                </a:lnTo>
                <a:cubicBezTo>
                  <a:pt x="98298" y="639032"/>
                  <a:pt x="94012" y="645414"/>
                  <a:pt x="89916" y="651986"/>
                </a:cubicBezTo>
                <a:close/>
                <a:moveTo>
                  <a:pt x="1716405" y="615791"/>
                </a:moveTo>
                <a:cubicBezTo>
                  <a:pt x="1713834" y="608457"/>
                  <a:pt x="1711262" y="601123"/>
                  <a:pt x="1708594" y="593884"/>
                </a:cubicBezTo>
                <a:lnTo>
                  <a:pt x="1721453" y="589121"/>
                </a:lnTo>
                <a:cubicBezTo>
                  <a:pt x="1724215" y="596456"/>
                  <a:pt x="1726883" y="603885"/>
                  <a:pt x="1729454" y="611410"/>
                </a:cubicBezTo>
                <a:lnTo>
                  <a:pt x="1716500" y="615886"/>
                </a:lnTo>
                <a:close/>
                <a:moveTo>
                  <a:pt x="116396" y="613886"/>
                </a:moveTo>
                <a:lnTo>
                  <a:pt x="105537" y="605600"/>
                </a:lnTo>
                <a:cubicBezTo>
                  <a:pt x="110395" y="599313"/>
                  <a:pt x="115348" y="593122"/>
                  <a:pt x="120396" y="587026"/>
                </a:cubicBezTo>
                <a:lnTo>
                  <a:pt x="130874" y="595884"/>
                </a:lnTo>
                <a:cubicBezTo>
                  <a:pt x="125921" y="601790"/>
                  <a:pt x="121063" y="607790"/>
                  <a:pt x="116396" y="613982"/>
                </a:cubicBezTo>
                <a:close/>
                <a:moveTo>
                  <a:pt x="146209" y="578453"/>
                </a:moveTo>
                <a:lnTo>
                  <a:pt x="136208" y="569119"/>
                </a:lnTo>
                <a:cubicBezTo>
                  <a:pt x="141637" y="563309"/>
                  <a:pt x="147161" y="557594"/>
                  <a:pt x="152876" y="552069"/>
                </a:cubicBezTo>
                <a:lnTo>
                  <a:pt x="162401" y="561880"/>
                </a:lnTo>
                <a:cubicBezTo>
                  <a:pt x="156877" y="567214"/>
                  <a:pt x="151447" y="572738"/>
                  <a:pt x="146209" y="578453"/>
                </a:cubicBezTo>
                <a:close/>
                <a:moveTo>
                  <a:pt x="1700308" y="571976"/>
                </a:moveTo>
                <a:cubicBezTo>
                  <a:pt x="1697546" y="564737"/>
                  <a:pt x="1694688" y="557403"/>
                  <a:pt x="1691831" y="550164"/>
                </a:cubicBezTo>
                <a:lnTo>
                  <a:pt x="1704594" y="545116"/>
                </a:lnTo>
                <a:cubicBezTo>
                  <a:pt x="1707451" y="552450"/>
                  <a:pt x="1710309" y="559784"/>
                  <a:pt x="1713071" y="567023"/>
                </a:cubicBezTo>
                <a:lnTo>
                  <a:pt x="1700308" y="571881"/>
                </a:lnTo>
                <a:close/>
                <a:moveTo>
                  <a:pt x="179260" y="546163"/>
                </a:moveTo>
                <a:lnTo>
                  <a:pt x="170212" y="535877"/>
                </a:lnTo>
                <a:cubicBezTo>
                  <a:pt x="176213" y="530638"/>
                  <a:pt x="182308" y="525494"/>
                  <a:pt x="188500" y="520636"/>
                </a:cubicBezTo>
                <a:lnTo>
                  <a:pt x="196977" y="531400"/>
                </a:lnTo>
                <a:cubicBezTo>
                  <a:pt x="190976" y="536162"/>
                  <a:pt x="184976" y="541115"/>
                  <a:pt x="179260" y="546259"/>
                </a:cubicBezTo>
                <a:close/>
                <a:moveTo>
                  <a:pt x="1683163" y="528352"/>
                </a:moveTo>
                <a:cubicBezTo>
                  <a:pt x="1680210" y="521113"/>
                  <a:pt x="1677257" y="513874"/>
                  <a:pt x="1674305" y="506730"/>
                </a:cubicBezTo>
                <a:lnTo>
                  <a:pt x="1686973" y="501491"/>
                </a:lnTo>
                <a:cubicBezTo>
                  <a:pt x="1690021" y="508730"/>
                  <a:pt x="1692974" y="515969"/>
                  <a:pt x="1695926" y="523304"/>
                </a:cubicBezTo>
                <a:lnTo>
                  <a:pt x="1683258" y="528447"/>
                </a:lnTo>
                <a:close/>
                <a:moveTo>
                  <a:pt x="215551" y="517493"/>
                </a:moveTo>
                <a:lnTo>
                  <a:pt x="207645" y="506349"/>
                </a:lnTo>
                <a:cubicBezTo>
                  <a:pt x="214122" y="501777"/>
                  <a:pt x="220790" y="497300"/>
                  <a:pt x="227457" y="493109"/>
                </a:cubicBezTo>
                <a:lnTo>
                  <a:pt x="234791" y="504730"/>
                </a:lnTo>
                <a:cubicBezTo>
                  <a:pt x="228314" y="508825"/>
                  <a:pt x="221837" y="513112"/>
                  <a:pt x="215551" y="517588"/>
                </a:cubicBezTo>
                <a:close/>
                <a:moveTo>
                  <a:pt x="254699" y="492919"/>
                </a:moveTo>
                <a:lnTo>
                  <a:pt x="248031" y="480917"/>
                </a:lnTo>
                <a:cubicBezTo>
                  <a:pt x="254984" y="477012"/>
                  <a:pt x="262128" y="473392"/>
                  <a:pt x="269272" y="469963"/>
                </a:cubicBezTo>
                <a:lnTo>
                  <a:pt x="275177" y="482251"/>
                </a:lnTo>
                <a:cubicBezTo>
                  <a:pt x="268319" y="485584"/>
                  <a:pt x="261366" y="489109"/>
                  <a:pt x="254699" y="492919"/>
                </a:cubicBezTo>
                <a:close/>
                <a:moveTo>
                  <a:pt x="1665160" y="485204"/>
                </a:moveTo>
                <a:cubicBezTo>
                  <a:pt x="1662113" y="478060"/>
                  <a:pt x="1658969" y="470916"/>
                  <a:pt x="1655826" y="463772"/>
                </a:cubicBezTo>
                <a:lnTo>
                  <a:pt x="1668304" y="458248"/>
                </a:lnTo>
                <a:cubicBezTo>
                  <a:pt x="1671447" y="465392"/>
                  <a:pt x="1674685" y="472631"/>
                  <a:pt x="1677733" y="479869"/>
                </a:cubicBezTo>
                <a:lnTo>
                  <a:pt x="1665160" y="485299"/>
                </a:lnTo>
                <a:close/>
                <a:moveTo>
                  <a:pt x="296228" y="472821"/>
                </a:moveTo>
                <a:lnTo>
                  <a:pt x="290989" y="460153"/>
                </a:lnTo>
                <a:cubicBezTo>
                  <a:pt x="298323" y="457105"/>
                  <a:pt x="305753" y="454247"/>
                  <a:pt x="313182" y="451580"/>
                </a:cubicBezTo>
                <a:lnTo>
                  <a:pt x="317754" y="464439"/>
                </a:lnTo>
                <a:cubicBezTo>
                  <a:pt x="310515" y="467011"/>
                  <a:pt x="303276" y="469773"/>
                  <a:pt x="296132" y="472726"/>
                </a:cubicBezTo>
                <a:close/>
                <a:moveTo>
                  <a:pt x="339852" y="457295"/>
                </a:moveTo>
                <a:lnTo>
                  <a:pt x="335851" y="444151"/>
                </a:lnTo>
                <a:cubicBezTo>
                  <a:pt x="343376" y="441865"/>
                  <a:pt x="350996" y="439674"/>
                  <a:pt x="358712" y="437674"/>
                </a:cubicBezTo>
                <a:lnTo>
                  <a:pt x="362236" y="450913"/>
                </a:lnTo>
                <a:cubicBezTo>
                  <a:pt x="354711" y="452914"/>
                  <a:pt x="347281" y="455009"/>
                  <a:pt x="339852" y="457295"/>
                </a:cubicBezTo>
                <a:close/>
                <a:moveTo>
                  <a:pt x="384810" y="445389"/>
                </a:moveTo>
                <a:lnTo>
                  <a:pt x="381762" y="432054"/>
                </a:lnTo>
                <a:cubicBezTo>
                  <a:pt x="389477" y="430244"/>
                  <a:pt x="397192" y="428625"/>
                  <a:pt x="404908" y="427101"/>
                </a:cubicBezTo>
                <a:lnTo>
                  <a:pt x="407575" y="440531"/>
                </a:lnTo>
                <a:cubicBezTo>
                  <a:pt x="399955" y="442055"/>
                  <a:pt x="392335" y="443675"/>
                  <a:pt x="384810" y="445389"/>
                </a:cubicBezTo>
                <a:close/>
                <a:moveTo>
                  <a:pt x="1646206" y="442436"/>
                </a:moveTo>
                <a:cubicBezTo>
                  <a:pt x="1642968" y="435388"/>
                  <a:pt x="1639633" y="428339"/>
                  <a:pt x="1636300" y="421291"/>
                </a:cubicBezTo>
                <a:lnTo>
                  <a:pt x="1648682" y="415385"/>
                </a:lnTo>
                <a:cubicBezTo>
                  <a:pt x="1652111" y="422434"/>
                  <a:pt x="1655445" y="429578"/>
                  <a:pt x="1658683" y="436721"/>
                </a:cubicBezTo>
                <a:lnTo>
                  <a:pt x="1646206" y="442436"/>
                </a:lnTo>
                <a:close/>
                <a:moveTo>
                  <a:pt x="430530" y="436150"/>
                </a:moveTo>
                <a:lnTo>
                  <a:pt x="428149" y="422624"/>
                </a:lnTo>
                <a:cubicBezTo>
                  <a:pt x="435864" y="421291"/>
                  <a:pt x="443674" y="419957"/>
                  <a:pt x="451390" y="418719"/>
                </a:cubicBezTo>
                <a:lnTo>
                  <a:pt x="453581" y="432244"/>
                </a:lnTo>
                <a:cubicBezTo>
                  <a:pt x="445866" y="433483"/>
                  <a:pt x="438150" y="434816"/>
                  <a:pt x="430530" y="436150"/>
                </a:cubicBezTo>
                <a:close/>
                <a:moveTo>
                  <a:pt x="476726" y="428720"/>
                </a:moveTo>
                <a:lnTo>
                  <a:pt x="474726" y="415195"/>
                </a:lnTo>
                <a:cubicBezTo>
                  <a:pt x="482441" y="414052"/>
                  <a:pt x="490252" y="412909"/>
                  <a:pt x="498062" y="411861"/>
                </a:cubicBezTo>
                <a:lnTo>
                  <a:pt x="499967" y="425386"/>
                </a:lnTo>
                <a:cubicBezTo>
                  <a:pt x="492252" y="426530"/>
                  <a:pt x="484537" y="427577"/>
                  <a:pt x="476726" y="428720"/>
                </a:cubicBezTo>
                <a:close/>
                <a:moveTo>
                  <a:pt x="523208" y="422053"/>
                </a:moveTo>
                <a:lnTo>
                  <a:pt x="521303" y="408527"/>
                </a:lnTo>
                <a:lnTo>
                  <a:pt x="544544" y="405194"/>
                </a:lnTo>
                <a:lnTo>
                  <a:pt x="546544" y="418719"/>
                </a:lnTo>
                <a:lnTo>
                  <a:pt x="523304" y="422053"/>
                </a:lnTo>
                <a:close/>
                <a:moveTo>
                  <a:pt x="569785" y="415290"/>
                </a:moveTo>
                <a:lnTo>
                  <a:pt x="567690" y="401765"/>
                </a:lnTo>
                <a:cubicBezTo>
                  <a:pt x="575405" y="400621"/>
                  <a:pt x="583121" y="399383"/>
                  <a:pt x="590740" y="398050"/>
                </a:cubicBezTo>
                <a:lnTo>
                  <a:pt x="593026" y="411575"/>
                </a:lnTo>
                <a:cubicBezTo>
                  <a:pt x="585311" y="412909"/>
                  <a:pt x="577501" y="414147"/>
                  <a:pt x="569785" y="415290"/>
                </a:cubicBezTo>
                <a:close/>
                <a:moveTo>
                  <a:pt x="616267" y="407480"/>
                </a:moveTo>
                <a:lnTo>
                  <a:pt x="613696" y="394049"/>
                </a:lnTo>
                <a:cubicBezTo>
                  <a:pt x="621316" y="392621"/>
                  <a:pt x="628936" y="391096"/>
                  <a:pt x="636556" y="389477"/>
                </a:cubicBezTo>
                <a:lnTo>
                  <a:pt x="639413" y="402908"/>
                </a:lnTo>
                <a:cubicBezTo>
                  <a:pt x="631698" y="404527"/>
                  <a:pt x="623983" y="406146"/>
                  <a:pt x="616267" y="407575"/>
                </a:cubicBezTo>
                <a:close/>
                <a:moveTo>
                  <a:pt x="1625917" y="400240"/>
                </a:moveTo>
                <a:cubicBezTo>
                  <a:pt x="1622393" y="393287"/>
                  <a:pt x="1618869" y="386334"/>
                  <a:pt x="1615249" y="379381"/>
                </a:cubicBezTo>
                <a:lnTo>
                  <a:pt x="1627346" y="372999"/>
                </a:lnTo>
                <a:cubicBezTo>
                  <a:pt x="1630966" y="379952"/>
                  <a:pt x="1634585" y="387001"/>
                  <a:pt x="1638110" y="394049"/>
                </a:cubicBezTo>
                <a:lnTo>
                  <a:pt x="1625823" y="400145"/>
                </a:lnTo>
                <a:close/>
                <a:moveTo>
                  <a:pt x="662464" y="397383"/>
                </a:moveTo>
                <a:lnTo>
                  <a:pt x="659130" y="384048"/>
                </a:lnTo>
                <a:cubicBezTo>
                  <a:pt x="666655" y="382143"/>
                  <a:pt x="674084" y="380143"/>
                  <a:pt x="681514" y="378047"/>
                </a:cubicBezTo>
                <a:lnTo>
                  <a:pt x="685324" y="391192"/>
                </a:lnTo>
                <a:cubicBezTo>
                  <a:pt x="677799" y="393383"/>
                  <a:pt x="670084" y="395478"/>
                  <a:pt x="662464" y="397383"/>
                </a:cubicBezTo>
                <a:close/>
                <a:moveTo>
                  <a:pt x="708088" y="384143"/>
                </a:moveTo>
                <a:lnTo>
                  <a:pt x="703707" y="371189"/>
                </a:lnTo>
                <a:cubicBezTo>
                  <a:pt x="711041" y="368713"/>
                  <a:pt x="718280" y="366046"/>
                  <a:pt x="725424" y="363284"/>
                </a:cubicBezTo>
                <a:lnTo>
                  <a:pt x="730473" y="376047"/>
                </a:lnTo>
                <a:cubicBezTo>
                  <a:pt x="723138" y="379000"/>
                  <a:pt x="715613" y="381667"/>
                  <a:pt x="708088" y="384238"/>
                </a:cubicBezTo>
                <a:close/>
                <a:moveTo>
                  <a:pt x="752380" y="366522"/>
                </a:moveTo>
                <a:lnTo>
                  <a:pt x="746569" y="354140"/>
                </a:lnTo>
                <a:cubicBezTo>
                  <a:pt x="753618" y="350806"/>
                  <a:pt x="760571" y="347377"/>
                  <a:pt x="767144" y="343757"/>
                </a:cubicBezTo>
                <a:lnTo>
                  <a:pt x="773716" y="355759"/>
                </a:lnTo>
                <a:cubicBezTo>
                  <a:pt x="766858" y="359473"/>
                  <a:pt x="759714" y="363093"/>
                  <a:pt x="752380" y="366522"/>
                </a:cubicBezTo>
                <a:close/>
                <a:moveTo>
                  <a:pt x="1604296" y="358807"/>
                </a:moveTo>
                <a:cubicBezTo>
                  <a:pt x="1600581" y="351949"/>
                  <a:pt x="1596771" y="345186"/>
                  <a:pt x="1592866" y="338423"/>
                </a:cubicBezTo>
                <a:lnTo>
                  <a:pt x="1604772" y="331565"/>
                </a:lnTo>
                <a:cubicBezTo>
                  <a:pt x="1608677" y="338423"/>
                  <a:pt x="1612583" y="345281"/>
                  <a:pt x="1616298" y="352234"/>
                </a:cubicBezTo>
                <a:lnTo>
                  <a:pt x="1604296" y="358807"/>
                </a:lnTo>
                <a:close/>
                <a:moveTo>
                  <a:pt x="794385" y="343757"/>
                </a:moveTo>
                <a:lnTo>
                  <a:pt x="787051" y="332137"/>
                </a:lnTo>
                <a:cubicBezTo>
                  <a:pt x="792385" y="328708"/>
                  <a:pt x="797719" y="325184"/>
                  <a:pt x="802958" y="321373"/>
                </a:cubicBezTo>
                <a:lnTo>
                  <a:pt x="806006" y="319183"/>
                </a:lnTo>
                <a:lnTo>
                  <a:pt x="814102" y="330232"/>
                </a:lnTo>
                <a:lnTo>
                  <a:pt x="810863" y="332518"/>
                </a:lnTo>
                <a:cubicBezTo>
                  <a:pt x="805434" y="336423"/>
                  <a:pt x="799910" y="340138"/>
                  <a:pt x="794290" y="343662"/>
                </a:cubicBezTo>
                <a:close/>
                <a:moveTo>
                  <a:pt x="1580960" y="318325"/>
                </a:moveTo>
                <a:cubicBezTo>
                  <a:pt x="1576959" y="311658"/>
                  <a:pt x="1572863" y="305086"/>
                  <a:pt x="1568673" y="298513"/>
                </a:cubicBezTo>
                <a:lnTo>
                  <a:pt x="1580198" y="291179"/>
                </a:lnTo>
                <a:cubicBezTo>
                  <a:pt x="1584389" y="297847"/>
                  <a:pt x="1588580" y="304514"/>
                  <a:pt x="1592675" y="311277"/>
                </a:cubicBezTo>
                <a:lnTo>
                  <a:pt x="1580960" y="318325"/>
                </a:lnTo>
                <a:close/>
                <a:moveTo>
                  <a:pt x="832866" y="315373"/>
                </a:moveTo>
                <a:lnTo>
                  <a:pt x="824008" y="304895"/>
                </a:lnTo>
                <a:cubicBezTo>
                  <a:pt x="829723" y="300038"/>
                  <a:pt x="835533" y="294894"/>
                  <a:pt x="841153" y="289465"/>
                </a:cubicBezTo>
                <a:lnTo>
                  <a:pt x="850583" y="299371"/>
                </a:lnTo>
                <a:cubicBezTo>
                  <a:pt x="844677" y="304990"/>
                  <a:pt x="838676" y="310325"/>
                  <a:pt x="832771" y="315373"/>
                </a:cubicBezTo>
                <a:close/>
                <a:moveTo>
                  <a:pt x="867442" y="282607"/>
                </a:moveTo>
                <a:lnTo>
                  <a:pt x="857536" y="273177"/>
                </a:lnTo>
                <a:cubicBezTo>
                  <a:pt x="862870" y="267557"/>
                  <a:pt x="868108" y="261842"/>
                  <a:pt x="873252" y="256032"/>
                </a:cubicBezTo>
                <a:lnTo>
                  <a:pt x="883539" y="265081"/>
                </a:lnTo>
                <a:cubicBezTo>
                  <a:pt x="878300" y="270986"/>
                  <a:pt x="872966" y="276892"/>
                  <a:pt x="867442" y="282607"/>
                </a:cubicBezTo>
                <a:close/>
                <a:moveTo>
                  <a:pt x="1555909" y="278987"/>
                </a:moveTo>
                <a:cubicBezTo>
                  <a:pt x="1551527" y="272510"/>
                  <a:pt x="1547146" y="266129"/>
                  <a:pt x="1542574" y="259842"/>
                </a:cubicBezTo>
                <a:lnTo>
                  <a:pt x="1553718" y="251936"/>
                </a:lnTo>
                <a:cubicBezTo>
                  <a:pt x="1558290" y="258318"/>
                  <a:pt x="1562767" y="264890"/>
                  <a:pt x="1567244" y="271367"/>
                </a:cubicBezTo>
                <a:lnTo>
                  <a:pt x="1555909" y="278987"/>
                </a:lnTo>
                <a:close/>
                <a:moveTo>
                  <a:pt x="898969" y="247078"/>
                </a:moveTo>
                <a:lnTo>
                  <a:pt x="888492" y="238316"/>
                </a:lnTo>
                <a:cubicBezTo>
                  <a:pt x="893445" y="232315"/>
                  <a:pt x="898398" y="226314"/>
                  <a:pt x="903256" y="220218"/>
                </a:cubicBezTo>
                <a:lnTo>
                  <a:pt x="913924" y="228791"/>
                </a:lnTo>
                <a:cubicBezTo>
                  <a:pt x="908971" y="234982"/>
                  <a:pt x="904018" y="241078"/>
                  <a:pt x="898969" y="247078"/>
                </a:cubicBezTo>
                <a:close/>
                <a:moveTo>
                  <a:pt x="1528763" y="240983"/>
                </a:moveTo>
                <a:cubicBezTo>
                  <a:pt x="1524095" y="234791"/>
                  <a:pt x="1519238" y="228695"/>
                  <a:pt x="1514380" y="222599"/>
                </a:cubicBezTo>
                <a:lnTo>
                  <a:pt x="1525048" y="214027"/>
                </a:lnTo>
                <a:cubicBezTo>
                  <a:pt x="1530001" y="220218"/>
                  <a:pt x="1534858" y="226409"/>
                  <a:pt x="1539621" y="232696"/>
                </a:cubicBezTo>
                <a:lnTo>
                  <a:pt x="1528668" y="240983"/>
                </a:lnTo>
                <a:close/>
                <a:moveTo>
                  <a:pt x="928592" y="210407"/>
                </a:moveTo>
                <a:lnTo>
                  <a:pt x="917829" y="201930"/>
                </a:lnTo>
                <a:lnTo>
                  <a:pt x="932307" y="183451"/>
                </a:lnTo>
                <a:lnTo>
                  <a:pt x="943070" y="191929"/>
                </a:lnTo>
                <a:lnTo>
                  <a:pt x="928592" y="210407"/>
                </a:lnTo>
                <a:close/>
                <a:moveTo>
                  <a:pt x="1499521" y="204788"/>
                </a:moveTo>
                <a:cubicBezTo>
                  <a:pt x="1494473" y="198882"/>
                  <a:pt x="1489329" y="193072"/>
                  <a:pt x="1484091" y="187452"/>
                </a:cubicBezTo>
                <a:lnTo>
                  <a:pt x="1494187" y="178213"/>
                </a:lnTo>
                <a:cubicBezTo>
                  <a:pt x="1499521" y="184023"/>
                  <a:pt x="1504760" y="189928"/>
                  <a:pt x="1509998" y="195929"/>
                </a:cubicBezTo>
                <a:lnTo>
                  <a:pt x="1499616" y="204883"/>
                </a:lnTo>
                <a:close/>
                <a:moveTo>
                  <a:pt x="957644" y="173546"/>
                </a:moveTo>
                <a:lnTo>
                  <a:pt x="946976" y="164973"/>
                </a:lnTo>
                <a:cubicBezTo>
                  <a:pt x="951929" y="158877"/>
                  <a:pt x="956881" y="152686"/>
                  <a:pt x="961930" y="146685"/>
                </a:cubicBezTo>
                <a:lnTo>
                  <a:pt x="972503" y="155448"/>
                </a:lnTo>
                <a:cubicBezTo>
                  <a:pt x="967549" y="161449"/>
                  <a:pt x="962597" y="167449"/>
                  <a:pt x="957739" y="173546"/>
                </a:cubicBezTo>
                <a:close/>
                <a:moveTo>
                  <a:pt x="1467993" y="170593"/>
                </a:moveTo>
                <a:cubicBezTo>
                  <a:pt x="1462564" y="165068"/>
                  <a:pt x="1457039" y="159734"/>
                  <a:pt x="1451325" y="154400"/>
                </a:cubicBezTo>
                <a:lnTo>
                  <a:pt x="1460659" y="144399"/>
                </a:lnTo>
                <a:cubicBezTo>
                  <a:pt x="1466469" y="149828"/>
                  <a:pt x="1472089" y="155353"/>
                  <a:pt x="1477708" y="160972"/>
                </a:cubicBezTo>
                <a:lnTo>
                  <a:pt x="1467993" y="170593"/>
                </a:lnTo>
                <a:close/>
                <a:moveTo>
                  <a:pt x="1434179" y="138874"/>
                </a:moveTo>
                <a:cubicBezTo>
                  <a:pt x="1428369" y="133826"/>
                  <a:pt x="1422368" y="128873"/>
                  <a:pt x="1416367" y="124016"/>
                </a:cubicBezTo>
                <a:lnTo>
                  <a:pt x="1424940" y="113347"/>
                </a:lnTo>
                <a:cubicBezTo>
                  <a:pt x="1431132" y="118300"/>
                  <a:pt x="1437227" y="123349"/>
                  <a:pt x="1443133" y="128492"/>
                </a:cubicBezTo>
                <a:lnTo>
                  <a:pt x="1434179" y="138874"/>
                </a:lnTo>
                <a:close/>
                <a:moveTo>
                  <a:pt x="987552" y="137731"/>
                </a:moveTo>
                <a:lnTo>
                  <a:pt x="977265" y="128683"/>
                </a:lnTo>
                <a:lnTo>
                  <a:pt x="979456" y="126206"/>
                </a:lnTo>
                <a:cubicBezTo>
                  <a:pt x="983742" y="121348"/>
                  <a:pt x="988600" y="116396"/>
                  <a:pt x="993838" y="111347"/>
                </a:cubicBezTo>
                <a:lnTo>
                  <a:pt x="1003363" y="121158"/>
                </a:lnTo>
                <a:cubicBezTo>
                  <a:pt x="998410" y="126016"/>
                  <a:pt x="993838" y="130778"/>
                  <a:pt x="989743" y="135255"/>
                </a:cubicBezTo>
                <a:lnTo>
                  <a:pt x="987552" y="137731"/>
                </a:lnTo>
                <a:close/>
                <a:moveTo>
                  <a:pt x="1397984" y="109919"/>
                </a:moveTo>
                <a:cubicBezTo>
                  <a:pt x="1391793" y="105346"/>
                  <a:pt x="1385506" y="100965"/>
                  <a:pt x="1379030" y="96583"/>
                </a:cubicBezTo>
                <a:lnTo>
                  <a:pt x="1386649" y="85153"/>
                </a:lnTo>
                <a:cubicBezTo>
                  <a:pt x="1393222" y="89535"/>
                  <a:pt x="1399699" y="94107"/>
                  <a:pt x="1406081" y="98774"/>
                </a:cubicBezTo>
                <a:lnTo>
                  <a:pt x="1397984" y="109823"/>
                </a:lnTo>
                <a:close/>
                <a:moveTo>
                  <a:pt x="1020508" y="105632"/>
                </a:moveTo>
                <a:lnTo>
                  <a:pt x="1011650" y="95155"/>
                </a:lnTo>
                <a:cubicBezTo>
                  <a:pt x="1017556" y="90106"/>
                  <a:pt x="1023747" y="85153"/>
                  <a:pt x="1030224" y="80200"/>
                </a:cubicBezTo>
                <a:lnTo>
                  <a:pt x="1038511" y="91059"/>
                </a:lnTo>
                <a:cubicBezTo>
                  <a:pt x="1032225" y="95821"/>
                  <a:pt x="1026224" y="100679"/>
                  <a:pt x="1020508" y="105537"/>
                </a:cubicBezTo>
                <a:close/>
                <a:moveTo>
                  <a:pt x="1366743" y="88582"/>
                </a:moveTo>
                <a:lnTo>
                  <a:pt x="1346930" y="76009"/>
                </a:lnTo>
                <a:lnTo>
                  <a:pt x="1354265" y="64389"/>
                </a:lnTo>
                <a:lnTo>
                  <a:pt x="1374172" y="76962"/>
                </a:lnTo>
                <a:lnTo>
                  <a:pt x="1366838" y="88582"/>
                </a:lnTo>
                <a:close/>
                <a:moveTo>
                  <a:pt x="1057275" y="77533"/>
                </a:moveTo>
                <a:lnTo>
                  <a:pt x="1049465" y="66294"/>
                </a:lnTo>
                <a:cubicBezTo>
                  <a:pt x="1055942" y="61817"/>
                  <a:pt x="1062609" y="57436"/>
                  <a:pt x="1069372" y="53245"/>
                </a:cubicBezTo>
                <a:lnTo>
                  <a:pt x="1076611" y="64865"/>
                </a:lnTo>
                <a:cubicBezTo>
                  <a:pt x="1070039" y="68961"/>
                  <a:pt x="1063466" y="73247"/>
                  <a:pt x="1057180" y="77533"/>
                </a:cubicBezTo>
                <a:close/>
                <a:moveTo>
                  <a:pt x="1327023" y="63532"/>
                </a:moveTo>
                <a:lnTo>
                  <a:pt x="1307211" y="50959"/>
                </a:lnTo>
                <a:lnTo>
                  <a:pt x="1314545" y="39338"/>
                </a:lnTo>
                <a:lnTo>
                  <a:pt x="1334357" y="51911"/>
                </a:lnTo>
                <a:lnTo>
                  <a:pt x="1327023" y="63532"/>
                </a:lnTo>
                <a:close/>
                <a:moveTo>
                  <a:pt x="1096613" y="53054"/>
                </a:moveTo>
                <a:lnTo>
                  <a:pt x="1089946" y="41053"/>
                </a:lnTo>
                <a:cubicBezTo>
                  <a:pt x="1096899" y="37147"/>
                  <a:pt x="1103948" y="33433"/>
                  <a:pt x="1111091" y="30004"/>
                </a:cubicBezTo>
                <a:lnTo>
                  <a:pt x="1117092" y="42291"/>
                </a:lnTo>
                <a:cubicBezTo>
                  <a:pt x="1110234" y="45625"/>
                  <a:pt x="1103376" y="49244"/>
                  <a:pt x="1096613" y="53054"/>
                </a:cubicBezTo>
                <a:close/>
                <a:moveTo>
                  <a:pt x="1287304" y="38481"/>
                </a:moveTo>
                <a:lnTo>
                  <a:pt x="1267397" y="25908"/>
                </a:lnTo>
                <a:lnTo>
                  <a:pt x="1274731" y="14288"/>
                </a:lnTo>
                <a:lnTo>
                  <a:pt x="1294543" y="26860"/>
                </a:lnTo>
                <a:lnTo>
                  <a:pt x="1287208" y="38481"/>
                </a:lnTo>
                <a:close/>
                <a:moveTo>
                  <a:pt x="1138047" y="32861"/>
                </a:moveTo>
                <a:lnTo>
                  <a:pt x="1132809" y="20193"/>
                </a:lnTo>
                <a:cubicBezTo>
                  <a:pt x="1140428" y="17050"/>
                  <a:pt x="1147953" y="14192"/>
                  <a:pt x="1155287" y="11716"/>
                </a:cubicBezTo>
                <a:lnTo>
                  <a:pt x="1159669" y="24670"/>
                </a:lnTo>
                <a:cubicBezTo>
                  <a:pt x="1152715" y="27051"/>
                  <a:pt x="1145382" y="29718"/>
                  <a:pt x="1138143" y="32766"/>
                </a:cubicBezTo>
                <a:close/>
                <a:moveTo>
                  <a:pt x="1181576" y="18478"/>
                </a:moveTo>
                <a:lnTo>
                  <a:pt x="1178433" y="5144"/>
                </a:lnTo>
                <a:cubicBezTo>
                  <a:pt x="1186624" y="3239"/>
                  <a:pt x="1194721" y="1810"/>
                  <a:pt x="1202341" y="952"/>
                </a:cubicBezTo>
                <a:lnTo>
                  <a:pt x="1203865" y="14573"/>
                </a:lnTo>
                <a:cubicBezTo>
                  <a:pt x="1196721" y="15335"/>
                  <a:pt x="1189292" y="16669"/>
                  <a:pt x="1181576" y="18574"/>
                </a:cubicBezTo>
                <a:close/>
                <a:moveTo>
                  <a:pt x="1247870" y="17145"/>
                </a:moveTo>
                <a:cubicBezTo>
                  <a:pt x="1241203" y="15240"/>
                  <a:pt x="1233964" y="14097"/>
                  <a:pt x="1226249" y="13716"/>
                </a:cubicBezTo>
                <a:lnTo>
                  <a:pt x="1226916" y="0"/>
                </a:lnTo>
                <a:cubicBezTo>
                  <a:pt x="1235678" y="476"/>
                  <a:pt x="1243965" y="1810"/>
                  <a:pt x="1251585" y="4000"/>
                </a:cubicBezTo>
                <a:lnTo>
                  <a:pt x="1247775" y="17145"/>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Google Shape;303;p41"/>
          <p:cNvSpPr/>
          <p:nvPr/>
        </p:nvSpPr>
        <p:spPr>
          <a:xfrm rot="8381400">
            <a:off x="-448941" y="-193216"/>
            <a:ext cx="4253040" cy="3456000"/>
          </a:xfrm>
          <a:custGeom>
            <a:avLst/>
            <a:gdLst>
              <a:gd name="textAreaLeft" fmla="*/ 0 w 4253040"/>
              <a:gd name="textAreaRight" fmla="*/ 4253400 w 4253040"/>
              <a:gd name="textAreaTop" fmla="*/ 0 h 3456000"/>
              <a:gd name="textAreaBottom" fmla="*/ 3456360 h 3456000"/>
            </a:gdLst>
            <a:ahLst/>
            <a:cxnLst/>
            <a:rect l="textAreaLeft" t="textAreaTop" r="textAreaRight" b="textAreaBottom"/>
            <a:pathLst>
              <a:path w="1930774" h="1568974">
                <a:moveTo>
                  <a:pt x="11419" y="1021325"/>
                </a:moveTo>
                <a:cubicBezTo>
                  <a:pt x="-43064" y="785677"/>
                  <a:pt x="102383" y="500975"/>
                  <a:pt x="341841" y="467542"/>
                </a:cubicBezTo>
                <a:cubicBezTo>
                  <a:pt x="471953" y="449445"/>
                  <a:pt x="607398" y="503166"/>
                  <a:pt x="733985" y="467923"/>
                </a:cubicBezTo>
                <a:cubicBezTo>
                  <a:pt x="949917" y="407820"/>
                  <a:pt x="1030689" y="127690"/>
                  <a:pt x="1233477" y="32154"/>
                </a:cubicBezTo>
                <a:cubicBezTo>
                  <a:pt x="1407689" y="-49951"/>
                  <a:pt x="1623621" y="34726"/>
                  <a:pt x="1752113" y="178268"/>
                </a:cubicBezTo>
                <a:cubicBezTo>
                  <a:pt x="1937755" y="385627"/>
                  <a:pt x="1978236" y="702714"/>
                  <a:pt x="1875843" y="961509"/>
                </a:cubicBezTo>
                <a:cubicBezTo>
                  <a:pt x="1773449" y="1220303"/>
                  <a:pt x="1541610" y="1417661"/>
                  <a:pt x="1277577" y="1505672"/>
                </a:cubicBezTo>
                <a:cubicBezTo>
                  <a:pt x="832950" y="1653786"/>
                  <a:pt x="136482" y="1561298"/>
                  <a:pt x="11514" y="102123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 name="PlaceHolder 1"/>
          <p:cNvSpPr>
            <a:spLocks noGrp="1"/>
          </p:cNvSpPr>
          <p:nvPr>
            <p:ph type="title"/>
          </p:nvPr>
        </p:nvSpPr>
        <p:spPr>
          <a:xfrm>
            <a:off x="2133720" y="1457280"/>
            <a:ext cx="4876560" cy="1456920"/>
          </a:xfrm>
          <a:prstGeom prst="rect">
            <a:avLst/>
          </a:prstGeom>
          <a:noFill/>
          <a:ln w="0">
            <a:noFill/>
          </a:ln>
        </p:spPr>
        <p:txBody>
          <a:bodyPr lIns="91440" tIns="91440" rIns="91440" bIns="91440" anchor="b">
            <a:normAutofit fontScale="43745"/>
          </a:bodyPr>
          <a:lstStyle/>
          <a:p>
            <a:pPr indent="0" algn="ctr">
              <a:lnSpc>
                <a:spcPct val="100000"/>
              </a:lnSpc>
              <a:buNone/>
              <a:tabLst>
                <a:tab pos="0" algn="l"/>
              </a:tabLst>
            </a:pPr>
            <a:r>
              <a:rPr lang="en" sz="9600" b="0" strike="noStrike" spc="-1">
                <a:solidFill>
                  <a:schemeClr val="accent1"/>
                </a:solidFill>
                <a:latin typeface="Caveat Brush"/>
                <a:ea typeface="Caveat Brush"/>
              </a:rPr>
              <a:t>Overview of fake job scams</a:t>
            </a:r>
            <a:endParaRPr lang="fr-FR" sz="9600" b="0" strike="noStrike" spc="-1">
              <a:solidFill>
                <a:schemeClr val="dk1"/>
              </a:solidFill>
              <a:latin typeface="Arial"/>
            </a:endParaRPr>
          </a:p>
        </p:txBody>
      </p:sp>
      <p:sp>
        <p:nvSpPr>
          <p:cNvPr id="174" name="PlaceHolder 2"/>
          <p:cNvSpPr>
            <a:spLocks noGrp="1"/>
          </p:cNvSpPr>
          <p:nvPr>
            <p:ph type="subTitle"/>
          </p:nvPr>
        </p:nvSpPr>
        <p:spPr>
          <a:xfrm>
            <a:off x="2133720" y="3009960"/>
            <a:ext cx="4876560" cy="666360"/>
          </a:xfrm>
          <a:prstGeom prst="rect">
            <a:avLst/>
          </a:prstGeom>
          <a:noFill/>
          <a:ln w="0">
            <a:noFill/>
          </a:ln>
        </p:spPr>
        <p:txBody>
          <a:bodyPr lIns="91440" tIns="91440" rIns="91440" bIns="91440" anchor="t">
            <a:normAutofit fontScale="74433" lnSpcReduction="10000"/>
          </a:bodyPr>
          <a:lstStyle/>
          <a:p>
            <a:pPr indent="0" algn="ctr">
              <a:lnSpc>
                <a:spcPct val="100000"/>
              </a:lnSpc>
              <a:buNone/>
              <a:tabLst>
                <a:tab pos="0" algn="l"/>
              </a:tabLst>
            </a:pPr>
            <a:r>
              <a:rPr lang="en" sz="1600" b="0" strike="noStrike" spc="-1">
                <a:solidFill>
                  <a:schemeClr val="accent1"/>
                </a:solidFill>
                <a:latin typeface="Albert Sans"/>
                <a:ea typeface="Albert Sans"/>
              </a:rPr>
              <a:t>Fake job scams lure unsuspecting job seekers into fraudulent schemes. They often advertise nonexistent jobs online, tricking candidates into revealing personal information or sending money for supposed training or application fees.</a:t>
            </a:r>
            <a:endParaRPr lang="en-US" sz="1600" b="0" strike="noStrike" spc="-1">
              <a:solidFill>
                <a:srgbClr val="FFFFFF"/>
              </a:solidFill>
              <a:latin typeface="OpenSymbol"/>
            </a:endParaRPr>
          </a:p>
        </p:txBody>
      </p:sp>
      <p:sp>
        <p:nvSpPr>
          <p:cNvPr id="175" name="Google Shape;306;p41"/>
          <p:cNvSpPr/>
          <p:nvPr/>
        </p:nvSpPr>
        <p:spPr>
          <a:xfrm rot="2532600">
            <a:off x="5834553" y="1207769"/>
            <a:ext cx="736560" cy="649440"/>
          </a:xfrm>
          <a:custGeom>
            <a:avLst/>
            <a:gdLst>
              <a:gd name="textAreaLeft" fmla="*/ 0 w 736560"/>
              <a:gd name="textAreaRight" fmla="*/ 736920 w 736560"/>
              <a:gd name="textAreaTop" fmla="*/ 0 h 649440"/>
              <a:gd name="textAreaBottom" fmla="*/ 649800 h 649440"/>
            </a:gdLst>
            <a:ahLst/>
            <a:cxnLst/>
            <a:rect l="textAreaLeft" t="textAreaTop" r="textAreaRight" b="textAreaBottom"/>
            <a:pathLst>
              <a:path w="579097" h="510716">
                <a:moveTo>
                  <a:pt x="210945" y="39399"/>
                </a:moveTo>
                <a:cubicBezTo>
                  <a:pt x="111789" y="86929"/>
                  <a:pt x="35780" y="180083"/>
                  <a:pt x="9110" y="286668"/>
                </a:cubicBezTo>
                <a:cubicBezTo>
                  <a:pt x="-1749" y="330102"/>
                  <a:pt x="-4606" y="376870"/>
                  <a:pt x="10062" y="419161"/>
                </a:cubicBezTo>
                <a:cubicBezTo>
                  <a:pt x="24731" y="461452"/>
                  <a:pt x="59211" y="498504"/>
                  <a:pt x="102931" y="508124"/>
                </a:cubicBezTo>
                <a:cubicBezTo>
                  <a:pt x="170749" y="522983"/>
                  <a:pt x="234662" y="471453"/>
                  <a:pt x="278572" y="417827"/>
                </a:cubicBezTo>
                <a:cubicBezTo>
                  <a:pt x="322577" y="364106"/>
                  <a:pt x="363630" y="301051"/>
                  <a:pt x="429257" y="278476"/>
                </a:cubicBezTo>
                <a:cubicBezTo>
                  <a:pt x="453546" y="270094"/>
                  <a:pt x="479740" y="267999"/>
                  <a:pt x="503552" y="258188"/>
                </a:cubicBezTo>
                <a:cubicBezTo>
                  <a:pt x="589944" y="222469"/>
                  <a:pt x="606708" y="90548"/>
                  <a:pt x="530508" y="36541"/>
                </a:cubicBezTo>
                <a:cubicBezTo>
                  <a:pt x="446974" y="-22609"/>
                  <a:pt x="295907" y="-1273"/>
                  <a:pt x="211040" y="39399"/>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 name="Google Shape;307;p41"/>
          <p:cNvSpPr/>
          <p:nvPr/>
        </p:nvSpPr>
        <p:spPr>
          <a:xfrm rot="9907200">
            <a:off x="1928162" y="706339"/>
            <a:ext cx="2714760" cy="2328603"/>
          </a:xfrm>
          <a:custGeom>
            <a:avLst/>
            <a:gdLst>
              <a:gd name="textAreaLeft" fmla="*/ 0 w 2714760"/>
              <a:gd name="textAreaRight" fmla="*/ 2715120 w 2714760"/>
              <a:gd name="textAreaTop" fmla="*/ 0 h 2418840"/>
              <a:gd name="textAreaBottom" fmla="*/ 2419200 h 2418840"/>
            </a:gdLst>
            <a:ahLst/>
            <a:cxnLst/>
            <a:rect l="textAreaLeft" t="textAreaTop" r="textAreaRight" b="textAreaBottom"/>
            <a:pathLst>
              <a:path w="1776031" h="1582483">
                <a:moveTo>
                  <a:pt x="804196" y="1582484"/>
                </a:moveTo>
                <a:lnTo>
                  <a:pt x="804196" y="1568768"/>
                </a:lnTo>
                <a:cubicBezTo>
                  <a:pt x="811911" y="1568768"/>
                  <a:pt x="819722" y="1568768"/>
                  <a:pt x="827532" y="1568482"/>
                </a:cubicBezTo>
                <a:lnTo>
                  <a:pt x="827818" y="1582198"/>
                </a:lnTo>
                <a:cubicBezTo>
                  <a:pt x="819912" y="1582388"/>
                  <a:pt x="812101" y="1582484"/>
                  <a:pt x="804196" y="1582484"/>
                </a:cubicBezTo>
                <a:close/>
                <a:moveTo>
                  <a:pt x="780574" y="1582293"/>
                </a:moveTo>
                <a:cubicBezTo>
                  <a:pt x="772668" y="1582103"/>
                  <a:pt x="764858" y="1581912"/>
                  <a:pt x="756952" y="1581531"/>
                </a:cubicBezTo>
                <a:lnTo>
                  <a:pt x="757523" y="1567815"/>
                </a:lnTo>
                <a:cubicBezTo>
                  <a:pt x="765334" y="1568101"/>
                  <a:pt x="773049" y="1568387"/>
                  <a:pt x="780860" y="1568577"/>
                </a:cubicBezTo>
                <a:lnTo>
                  <a:pt x="780574" y="1582293"/>
                </a:lnTo>
                <a:close/>
                <a:moveTo>
                  <a:pt x="851440" y="1581531"/>
                </a:moveTo>
                <a:lnTo>
                  <a:pt x="850868" y="1567815"/>
                </a:lnTo>
                <a:cubicBezTo>
                  <a:pt x="858679" y="1567529"/>
                  <a:pt x="866394" y="1567053"/>
                  <a:pt x="874205" y="1566577"/>
                </a:cubicBezTo>
                <a:lnTo>
                  <a:pt x="875062" y="1580293"/>
                </a:lnTo>
                <a:cubicBezTo>
                  <a:pt x="867156" y="1580769"/>
                  <a:pt x="859346" y="1581150"/>
                  <a:pt x="851440" y="1581531"/>
                </a:cubicBezTo>
                <a:close/>
                <a:moveTo>
                  <a:pt x="733330" y="1580293"/>
                </a:moveTo>
                <a:cubicBezTo>
                  <a:pt x="725424" y="1579817"/>
                  <a:pt x="717613" y="1579150"/>
                  <a:pt x="709708" y="1578483"/>
                </a:cubicBezTo>
                <a:lnTo>
                  <a:pt x="710851" y="1564862"/>
                </a:lnTo>
                <a:cubicBezTo>
                  <a:pt x="718566" y="1565529"/>
                  <a:pt x="726376" y="1566101"/>
                  <a:pt x="734092" y="1566577"/>
                </a:cubicBezTo>
                <a:lnTo>
                  <a:pt x="733235" y="1580293"/>
                </a:lnTo>
                <a:close/>
                <a:moveTo>
                  <a:pt x="898588" y="1578578"/>
                </a:moveTo>
                <a:lnTo>
                  <a:pt x="897446" y="1564958"/>
                </a:lnTo>
                <a:cubicBezTo>
                  <a:pt x="905161" y="1564291"/>
                  <a:pt x="912971" y="1563624"/>
                  <a:pt x="920687" y="1562862"/>
                </a:cubicBezTo>
                <a:lnTo>
                  <a:pt x="922020" y="1576483"/>
                </a:lnTo>
                <a:cubicBezTo>
                  <a:pt x="914210" y="1577245"/>
                  <a:pt x="906304" y="1578007"/>
                  <a:pt x="898493" y="1578578"/>
                </a:cubicBezTo>
                <a:close/>
                <a:moveTo>
                  <a:pt x="686276" y="1576197"/>
                </a:moveTo>
                <a:cubicBezTo>
                  <a:pt x="678466" y="1575340"/>
                  <a:pt x="670655" y="1574387"/>
                  <a:pt x="662749" y="1573339"/>
                </a:cubicBezTo>
                <a:lnTo>
                  <a:pt x="664559" y="1559719"/>
                </a:lnTo>
                <a:cubicBezTo>
                  <a:pt x="672274" y="1560767"/>
                  <a:pt x="679990" y="1561719"/>
                  <a:pt x="687705" y="1562576"/>
                </a:cubicBezTo>
                <a:lnTo>
                  <a:pt x="686181" y="1576197"/>
                </a:lnTo>
                <a:close/>
                <a:moveTo>
                  <a:pt x="945547" y="1573911"/>
                </a:moveTo>
                <a:lnTo>
                  <a:pt x="943928" y="1560290"/>
                </a:lnTo>
                <a:cubicBezTo>
                  <a:pt x="951643" y="1559338"/>
                  <a:pt x="959358" y="1558385"/>
                  <a:pt x="967073" y="1557338"/>
                </a:cubicBezTo>
                <a:lnTo>
                  <a:pt x="968978" y="1570958"/>
                </a:lnTo>
                <a:cubicBezTo>
                  <a:pt x="961168" y="1572006"/>
                  <a:pt x="953357" y="1573054"/>
                  <a:pt x="945547" y="1573911"/>
                </a:cubicBezTo>
                <a:close/>
                <a:moveTo>
                  <a:pt x="639318" y="1569815"/>
                </a:moveTo>
                <a:cubicBezTo>
                  <a:pt x="631508" y="1568577"/>
                  <a:pt x="623792" y="1567243"/>
                  <a:pt x="615982" y="1565815"/>
                </a:cubicBezTo>
                <a:lnTo>
                  <a:pt x="618459" y="1552385"/>
                </a:lnTo>
                <a:cubicBezTo>
                  <a:pt x="626078" y="1553813"/>
                  <a:pt x="633794" y="1555147"/>
                  <a:pt x="641413" y="1556385"/>
                </a:cubicBezTo>
                <a:lnTo>
                  <a:pt x="639223" y="1569910"/>
                </a:lnTo>
                <a:close/>
                <a:moveTo>
                  <a:pt x="992315" y="1567529"/>
                </a:moveTo>
                <a:lnTo>
                  <a:pt x="990219" y="1554004"/>
                </a:lnTo>
                <a:cubicBezTo>
                  <a:pt x="997934" y="1552861"/>
                  <a:pt x="1005649" y="1551527"/>
                  <a:pt x="1013269" y="1550289"/>
                </a:cubicBezTo>
                <a:lnTo>
                  <a:pt x="1015556" y="1563814"/>
                </a:lnTo>
                <a:cubicBezTo>
                  <a:pt x="1007841" y="1565148"/>
                  <a:pt x="1000030" y="1566386"/>
                  <a:pt x="992219" y="1567625"/>
                </a:cubicBezTo>
                <a:close/>
                <a:moveTo>
                  <a:pt x="592836" y="1561148"/>
                </a:moveTo>
                <a:cubicBezTo>
                  <a:pt x="585121" y="1559528"/>
                  <a:pt x="577406" y="1557814"/>
                  <a:pt x="569785" y="1555909"/>
                </a:cubicBezTo>
                <a:lnTo>
                  <a:pt x="572929" y="1542574"/>
                </a:lnTo>
                <a:cubicBezTo>
                  <a:pt x="580454" y="1544384"/>
                  <a:pt x="588074" y="1546098"/>
                  <a:pt x="595694" y="1547717"/>
                </a:cubicBezTo>
                <a:lnTo>
                  <a:pt x="592836" y="1561148"/>
                </a:lnTo>
                <a:close/>
                <a:moveTo>
                  <a:pt x="1038892" y="1559528"/>
                </a:moveTo>
                <a:lnTo>
                  <a:pt x="1036320" y="1546098"/>
                </a:lnTo>
                <a:cubicBezTo>
                  <a:pt x="1043940" y="1544669"/>
                  <a:pt x="1051655" y="1543145"/>
                  <a:pt x="1059275" y="1541621"/>
                </a:cubicBezTo>
                <a:lnTo>
                  <a:pt x="1062038" y="1555052"/>
                </a:lnTo>
                <a:cubicBezTo>
                  <a:pt x="1054323" y="1556671"/>
                  <a:pt x="1046607" y="1558195"/>
                  <a:pt x="1038892" y="1559624"/>
                </a:cubicBezTo>
                <a:close/>
                <a:moveTo>
                  <a:pt x="546830" y="1550194"/>
                </a:moveTo>
                <a:cubicBezTo>
                  <a:pt x="539210" y="1548193"/>
                  <a:pt x="531591" y="1546003"/>
                  <a:pt x="524065" y="1543812"/>
                </a:cubicBezTo>
                <a:lnTo>
                  <a:pt x="527971" y="1530668"/>
                </a:lnTo>
                <a:cubicBezTo>
                  <a:pt x="535400" y="1532858"/>
                  <a:pt x="542925" y="1534954"/>
                  <a:pt x="550450" y="1536954"/>
                </a:cubicBezTo>
                <a:lnTo>
                  <a:pt x="546926" y="1550194"/>
                </a:lnTo>
                <a:close/>
                <a:moveTo>
                  <a:pt x="1085088" y="1550099"/>
                </a:moveTo>
                <a:lnTo>
                  <a:pt x="1082135" y="1536764"/>
                </a:lnTo>
                <a:cubicBezTo>
                  <a:pt x="1089755" y="1535049"/>
                  <a:pt x="1097375" y="1533335"/>
                  <a:pt x="1104900" y="1531525"/>
                </a:cubicBezTo>
                <a:lnTo>
                  <a:pt x="1108043" y="1544860"/>
                </a:lnTo>
                <a:cubicBezTo>
                  <a:pt x="1100423" y="1546670"/>
                  <a:pt x="1092708" y="1548384"/>
                  <a:pt x="1085088" y="1550099"/>
                </a:cubicBezTo>
                <a:close/>
                <a:moveTo>
                  <a:pt x="1130999" y="1539240"/>
                </a:moveTo>
                <a:lnTo>
                  <a:pt x="1127665" y="1526000"/>
                </a:lnTo>
                <a:cubicBezTo>
                  <a:pt x="1135190" y="1524095"/>
                  <a:pt x="1142810" y="1522095"/>
                  <a:pt x="1150334" y="1520095"/>
                </a:cubicBezTo>
                <a:lnTo>
                  <a:pt x="1153858" y="1533335"/>
                </a:lnTo>
                <a:cubicBezTo>
                  <a:pt x="1146239" y="1535335"/>
                  <a:pt x="1138619" y="1537335"/>
                  <a:pt x="1130999" y="1539240"/>
                </a:cubicBezTo>
                <a:close/>
                <a:moveTo>
                  <a:pt x="501396" y="1536859"/>
                </a:moveTo>
                <a:cubicBezTo>
                  <a:pt x="493871" y="1534478"/>
                  <a:pt x="486442" y="1531906"/>
                  <a:pt x="478917" y="1529334"/>
                </a:cubicBezTo>
                <a:lnTo>
                  <a:pt x="483489" y="1516380"/>
                </a:lnTo>
                <a:cubicBezTo>
                  <a:pt x="490823" y="1518952"/>
                  <a:pt x="498158" y="1521428"/>
                  <a:pt x="505587" y="1523810"/>
                </a:cubicBezTo>
                <a:lnTo>
                  <a:pt x="501396" y="1536859"/>
                </a:lnTo>
                <a:close/>
                <a:moveTo>
                  <a:pt x="1176528" y="1527048"/>
                </a:moveTo>
                <a:lnTo>
                  <a:pt x="1172813" y="1513904"/>
                </a:lnTo>
                <a:cubicBezTo>
                  <a:pt x="1180338" y="1511808"/>
                  <a:pt x="1187767" y="1509617"/>
                  <a:pt x="1195293" y="1507331"/>
                </a:cubicBezTo>
                <a:lnTo>
                  <a:pt x="1199198" y="1520476"/>
                </a:lnTo>
                <a:cubicBezTo>
                  <a:pt x="1191673" y="1522762"/>
                  <a:pt x="1184148" y="1524953"/>
                  <a:pt x="1176528" y="1527048"/>
                </a:cubicBezTo>
                <a:close/>
                <a:moveTo>
                  <a:pt x="456724" y="1521143"/>
                </a:moveTo>
                <a:cubicBezTo>
                  <a:pt x="449390" y="1518285"/>
                  <a:pt x="442055" y="1515428"/>
                  <a:pt x="434721" y="1512380"/>
                </a:cubicBezTo>
                <a:lnTo>
                  <a:pt x="439960" y="1499711"/>
                </a:lnTo>
                <a:cubicBezTo>
                  <a:pt x="447104" y="1502664"/>
                  <a:pt x="454342" y="1505522"/>
                  <a:pt x="461581" y="1508284"/>
                </a:cubicBezTo>
                <a:lnTo>
                  <a:pt x="456724" y="1521047"/>
                </a:lnTo>
                <a:close/>
                <a:moveTo>
                  <a:pt x="1221772" y="1513523"/>
                </a:moveTo>
                <a:lnTo>
                  <a:pt x="1217676" y="1500473"/>
                </a:lnTo>
                <a:cubicBezTo>
                  <a:pt x="1225106" y="1498187"/>
                  <a:pt x="1232535" y="1495806"/>
                  <a:pt x="1239965" y="1493330"/>
                </a:cubicBezTo>
                <a:lnTo>
                  <a:pt x="1244251" y="1506379"/>
                </a:lnTo>
                <a:cubicBezTo>
                  <a:pt x="1236726" y="1508855"/>
                  <a:pt x="1229297" y="1511237"/>
                  <a:pt x="1221772" y="1513618"/>
                </a:cubicBezTo>
                <a:close/>
                <a:moveTo>
                  <a:pt x="413004" y="1503045"/>
                </a:moveTo>
                <a:cubicBezTo>
                  <a:pt x="405765" y="1499807"/>
                  <a:pt x="398621" y="1496473"/>
                  <a:pt x="391573" y="1493044"/>
                </a:cubicBezTo>
                <a:lnTo>
                  <a:pt x="397478" y="1480661"/>
                </a:lnTo>
                <a:cubicBezTo>
                  <a:pt x="404431" y="1483995"/>
                  <a:pt x="411480" y="1487329"/>
                  <a:pt x="418624" y="1490472"/>
                </a:cubicBezTo>
                <a:lnTo>
                  <a:pt x="413004" y="1502950"/>
                </a:lnTo>
                <a:close/>
                <a:moveTo>
                  <a:pt x="1266539" y="1498759"/>
                </a:moveTo>
                <a:lnTo>
                  <a:pt x="1262063" y="1485805"/>
                </a:lnTo>
                <a:cubicBezTo>
                  <a:pt x="1269397" y="1483233"/>
                  <a:pt x="1276731" y="1480661"/>
                  <a:pt x="1284066" y="1477994"/>
                </a:cubicBezTo>
                <a:lnTo>
                  <a:pt x="1288733" y="1490853"/>
                </a:lnTo>
                <a:cubicBezTo>
                  <a:pt x="1281303" y="1493520"/>
                  <a:pt x="1273969" y="1496187"/>
                  <a:pt x="1266539" y="1498759"/>
                </a:cubicBezTo>
                <a:close/>
                <a:moveTo>
                  <a:pt x="1310831" y="1482566"/>
                </a:moveTo>
                <a:lnTo>
                  <a:pt x="1305878" y="1469803"/>
                </a:lnTo>
                <a:cubicBezTo>
                  <a:pt x="1313117" y="1467041"/>
                  <a:pt x="1320356" y="1464088"/>
                  <a:pt x="1327594" y="1461135"/>
                </a:cubicBezTo>
                <a:lnTo>
                  <a:pt x="1332738" y="1473803"/>
                </a:lnTo>
                <a:cubicBezTo>
                  <a:pt x="1325404" y="1476756"/>
                  <a:pt x="1318165" y="1479709"/>
                  <a:pt x="1310831" y="1482566"/>
                </a:cubicBezTo>
                <a:close/>
                <a:moveTo>
                  <a:pt x="370332" y="1482471"/>
                </a:moveTo>
                <a:cubicBezTo>
                  <a:pt x="363283" y="1478852"/>
                  <a:pt x="356330" y="1475137"/>
                  <a:pt x="349473" y="1471232"/>
                </a:cubicBezTo>
                <a:lnTo>
                  <a:pt x="356140" y="1459230"/>
                </a:lnTo>
                <a:cubicBezTo>
                  <a:pt x="362903" y="1463040"/>
                  <a:pt x="369760" y="1466660"/>
                  <a:pt x="376619" y="1470279"/>
                </a:cubicBezTo>
                <a:lnTo>
                  <a:pt x="370332" y="1482471"/>
                </a:lnTo>
                <a:close/>
                <a:moveTo>
                  <a:pt x="1354550" y="1464659"/>
                </a:moveTo>
                <a:lnTo>
                  <a:pt x="1349121" y="1452086"/>
                </a:lnTo>
                <a:cubicBezTo>
                  <a:pt x="1356265" y="1449038"/>
                  <a:pt x="1363408" y="1445800"/>
                  <a:pt x="1370457" y="1442561"/>
                </a:cubicBezTo>
                <a:lnTo>
                  <a:pt x="1376172" y="1455039"/>
                </a:lnTo>
                <a:cubicBezTo>
                  <a:pt x="1369028" y="1458278"/>
                  <a:pt x="1361789" y="1461516"/>
                  <a:pt x="1354550" y="1464659"/>
                </a:cubicBezTo>
                <a:close/>
                <a:moveTo>
                  <a:pt x="328994" y="1459516"/>
                </a:moveTo>
                <a:cubicBezTo>
                  <a:pt x="322231" y="1455515"/>
                  <a:pt x="315468" y="1451324"/>
                  <a:pt x="308801" y="1447038"/>
                </a:cubicBezTo>
                <a:lnTo>
                  <a:pt x="316135" y="1435513"/>
                </a:lnTo>
                <a:cubicBezTo>
                  <a:pt x="322707" y="1439704"/>
                  <a:pt x="329279" y="1443800"/>
                  <a:pt x="335947" y="1447705"/>
                </a:cubicBezTo>
                <a:lnTo>
                  <a:pt x="328898" y="1459516"/>
                </a:lnTo>
                <a:close/>
                <a:moveTo>
                  <a:pt x="1397603" y="1445038"/>
                </a:moveTo>
                <a:lnTo>
                  <a:pt x="1391603" y="1432751"/>
                </a:lnTo>
                <a:cubicBezTo>
                  <a:pt x="1398651" y="1429322"/>
                  <a:pt x="1405604" y="1425893"/>
                  <a:pt x="1412462" y="1422368"/>
                </a:cubicBezTo>
                <a:lnTo>
                  <a:pt x="1418749" y="1434560"/>
                </a:lnTo>
                <a:cubicBezTo>
                  <a:pt x="1411700" y="1438180"/>
                  <a:pt x="1404652" y="1441704"/>
                  <a:pt x="1397603" y="1445133"/>
                </a:cubicBezTo>
                <a:close/>
                <a:moveTo>
                  <a:pt x="289084" y="1433989"/>
                </a:moveTo>
                <a:cubicBezTo>
                  <a:pt x="282607" y="1429512"/>
                  <a:pt x="276130" y="1424940"/>
                  <a:pt x="269748" y="1420273"/>
                </a:cubicBezTo>
                <a:lnTo>
                  <a:pt x="277844" y="1409224"/>
                </a:lnTo>
                <a:cubicBezTo>
                  <a:pt x="284131" y="1413796"/>
                  <a:pt x="290417" y="1418273"/>
                  <a:pt x="296799" y="1422654"/>
                </a:cubicBezTo>
                <a:lnTo>
                  <a:pt x="289084" y="1433989"/>
                </a:lnTo>
                <a:close/>
                <a:moveTo>
                  <a:pt x="1439704" y="1423416"/>
                </a:moveTo>
                <a:lnTo>
                  <a:pt x="1433131" y="1411414"/>
                </a:lnTo>
                <a:cubicBezTo>
                  <a:pt x="1439990" y="1407700"/>
                  <a:pt x="1446752" y="1403890"/>
                  <a:pt x="1453515" y="1399985"/>
                </a:cubicBezTo>
                <a:lnTo>
                  <a:pt x="1460373" y="1411891"/>
                </a:lnTo>
                <a:cubicBezTo>
                  <a:pt x="1453515" y="1415796"/>
                  <a:pt x="1446657" y="1419701"/>
                  <a:pt x="1439704" y="1423511"/>
                </a:cubicBezTo>
                <a:close/>
                <a:moveTo>
                  <a:pt x="250793" y="1405985"/>
                </a:moveTo>
                <a:cubicBezTo>
                  <a:pt x="244602" y="1401128"/>
                  <a:pt x="238411" y="1396175"/>
                  <a:pt x="232410" y="1391031"/>
                </a:cubicBezTo>
                <a:lnTo>
                  <a:pt x="241173" y="1380554"/>
                </a:lnTo>
                <a:cubicBezTo>
                  <a:pt x="247079" y="1385507"/>
                  <a:pt x="253174" y="1390460"/>
                  <a:pt x="259271" y="1395222"/>
                </a:cubicBezTo>
                <a:lnTo>
                  <a:pt x="250793" y="1405985"/>
                </a:lnTo>
                <a:close/>
                <a:moveTo>
                  <a:pt x="1480661" y="1399699"/>
                </a:moveTo>
                <a:lnTo>
                  <a:pt x="1473517" y="1388078"/>
                </a:lnTo>
                <a:cubicBezTo>
                  <a:pt x="1480185" y="1383983"/>
                  <a:pt x="1486757" y="1379792"/>
                  <a:pt x="1493234" y="1375601"/>
                </a:cubicBezTo>
                <a:lnTo>
                  <a:pt x="1500759" y="1387031"/>
                </a:lnTo>
                <a:cubicBezTo>
                  <a:pt x="1494187" y="1391317"/>
                  <a:pt x="1487519" y="1395603"/>
                  <a:pt x="1480756" y="1399699"/>
                </a:cubicBezTo>
                <a:close/>
                <a:moveTo>
                  <a:pt x="214408" y="1375505"/>
                </a:moveTo>
                <a:cubicBezTo>
                  <a:pt x="211455" y="1372838"/>
                  <a:pt x="208597" y="1370267"/>
                  <a:pt x="205740" y="1367600"/>
                </a:cubicBezTo>
                <a:cubicBezTo>
                  <a:pt x="202787" y="1364933"/>
                  <a:pt x="199930" y="1362170"/>
                  <a:pt x="197073" y="1359408"/>
                </a:cubicBezTo>
                <a:lnTo>
                  <a:pt x="206598" y="1349502"/>
                </a:lnTo>
                <a:cubicBezTo>
                  <a:pt x="209360" y="1352169"/>
                  <a:pt x="212217" y="1354836"/>
                  <a:pt x="215074" y="1357503"/>
                </a:cubicBezTo>
                <a:cubicBezTo>
                  <a:pt x="217932" y="1360170"/>
                  <a:pt x="220790" y="1362742"/>
                  <a:pt x="223647" y="1365314"/>
                </a:cubicBezTo>
                <a:lnTo>
                  <a:pt x="214503" y="1375505"/>
                </a:lnTo>
                <a:close/>
                <a:moveTo>
                  <a:pt x="1520285" y="1373696"/>
                </a:moveTo>
                <a:lnTo>
                  <a:pt x="1512475" y="1362456"/>
                </a:lnTo>
                <a:cubicBezTo>
                  <a:pt x="1518856" y="1357979"/>
                  <a:pt x="1525143" y="1353503"/>
                  <a:pt x="1531334" y="1348835"/>
                </a:cubicBezTo>
                <a:lnTo>
                  <a:pt x="1539526" y="1359789"/>
                </a:lnTo>
                <a:cubicBezTo>
                  <a:pt x="1533239" y="1364552"/>
                  <a:pt x="1526762" y="1369124"/>
                  <a:pt x="1520285" y="1373696"/>
                </a:cubicBezTo>
                <a:close/>
                <a:moveTo>
                  <a:pt x="1558290" y="1345311"/>
                </a:moveTo>
                <a:lnTo>
                  <a:pt x="1549717" y="1334643"/>
                </a:lnTo>
                <a:cubicBezTo>
                  <a:pt x="1555814" y="1329785"/>
                  <a:pt x="1561719" y="1324832"/>
                  <a:pt x="1567624" y="1319784"/>
                </a:cubicBezTo>
                <a:lnTo>
                  <a:pt x="1576578" y="1330166"/>
                </a:lnTo>
                <a:cubicBezTo>
                  <a:pt x="1570577" y="1335310"/>
                  <a:pt x="1564482" y="1340358"/>
                  <a:pt x="1558290" y="1345311"/>
                </a:cubicBezTo>
                <a:close/>
                <a:moveTo>
                  <a:pt x="180213" y="1342549"/>
                </a:moveTo>
                <a:cubicBezTo>
                  <a:pt x="174688" y="1336834"/>
                  <a:pt x="169354" y="1331119"/>
                  <a:pt x="164021" y="1325213"/>
                </a:cubicBezTo>
                <a:lnTo>
                  <a:pt x="174212" y="1316069"/>
                </a:lnTo>
                <a:cubicBezTo>
                  <a:pt x="179356" y="1321784"/>
                  <a:pt x="184690" y="1327499"/>
                  <a:pt x="190024" y="1333024"/>
                </a:cubicBezTo>
                <a:lnTo>
                  <a:pt x="180213" y="1342549"/>
                </a:lnTo>
                <a:close/>
                <a:moveTo>
                  <a:pt x="1594294" y="1314355"/>
                </a:moveTo>
                <a:lnTo>
                  <a:pt x="1584960" y="1304258"/>
                </a:lnTo>
                <a:cubicBezTo>
                  <a:pt x="1590675" y="1299020"/>
                  <a:pt x="1596199" y="1293590"/>
                  <a:pt x="1601724" y="1288161"/>
                </a:cubicBezTo>
                <a:lnTo>
                  <a:pt x="1611440" y="1297877"/>
                </a:lnTo>
                <a:cubicBezTo>
                  <a:pt x="1605820" y="1303496"/>
                  <a:pt x="1600105" y="1308926"/>
                  <a:pt x="1594294" y="1314355"/>
                </a:cubicBezTo>
                <a:close/>
                <a:moveTo>
                  <a:pt x="148495" y="1307306"/>
                </a:moveTo>
                <a:cubicBezTo>
                  <a:pt x="143447" y="1301210"/>
                  <a:pt x="138398" y="1295114"/>
                  <a:pt x="133540" y="1288828"/>
                </a:cubicBezTo>
                <a:lnTo>
                  <a:pt x="144304" y="1280446"/>
                </a:lnTo>
                <a:cubicBezTo>
                  <a:pt x="149066" y="1286542"/>
                  <a:pt x="153924" y="1292543"/>
                  <a:pt x="158877" y="1298543"/>
                </a:cubicBezTo>
                <a:lnTo>
                  <a:pt x="148399" y="1307306"/>
                </a:lnTo>
                <a:close/>
                <a:moveTo>
                  <a:pt x="1627918" y="1280827"/>
                </a:moveTo>
                <a:lnTo>
                  <a:pt x="1617821" y="1271492"/>
                </a:lnTo>
                <a:cubicBezTo>
                  <a:pt x="1623060" y="1265777"/>
                  <a:pt x="1628204" y="1260062"/>
                  <a:pt x="1633252" y="1254157"/>
                </a:cubicBezTo>
                <a:lnTo>
                  <a:pt x="1643634" y="1263015"/>
                </a:lnTo>
                <a:cubicBezTo>
                  <a:pt x="1638490" y="1269016"/>
                  <a:pt x="1633252" y="1274921"/>
                  <a:pt x="1627823" y="1280732"/>
                </a:cubicBezTo>
                <a:close/>
                <a:moveTo>
                  <a:pt x="119348" y="1269873"/>
                </a:moveTo>
                <a:cubicBezTo>
                  <a:pt x="114681" y="1263491"/>
                  <a:pt x="110204" y="1257014"/>
                  <a:pt x="105823" y="1250442"/>
                </a:cubicBezTo>
                <a:lnTo>
                  <a:pt x="117158" y="1242822"/>
                </a:lnTo>
                <a:cubicBezTo>
                  <a:pt x="121444" y="1249299"/>
                  <a:pt x="125921" y="1255585"/>
                  <a:pt x="130398" y="1261872"/>
                </a:cubicBezTo>
                <a:lnTo>
                  <a:pt x="119253" y="1269873"/>
                </a:lnTo>
                <a:close/>
                <a:moveTo>
                  <a:pt x="1658683" y="1244632"/>
                </a:moveTo>
                <a:lnTo>
                  <a:pt x="1647920" y="1236155"/>
                </a:lnTo>
                <a:cubicBezTo>
                  <a:pt x="1652683" y="1230059"/>
                  <a:pt x="1657255" y="1223867"/>
                  <a:pt x="1661827" y="1217581"/>
                </a:cubicBezTo>
                <a:lnTo>
                  <a:pt x="1672971" y="1225487"/>
                </a:lnTo>
                <a:cubicBezTo>
                  <a:pt x="1668399" y="1231964"/>
                  <a:pt x="1663637" y="1238250"/>
                  <a:pt x="1658779" y="1244537"/>
                </a:cubicBezTo>
                <a:close/>
                <a:moveTo>
                  <a:pt x="92964" y="1230439"/>
                </a:moveTo>
                <a:cubicBezTo>
                  <a:pt x="88773" y="1223677"/>
                  <a:pt x="84772" y="1216914"/>
                  <a:pt x="80867" y="1210056"/>
                </a:cubicBezTo>
                <a:lnTo>
                  <a:pt x="92774" y="1203293"/>
                </a:lnTo>
                <a:cubicBezTo>
                  <a:pt x="96583" y="1210056"/>
                  <a:pt x="100584" y="1216724"/>
                  <a:pt x="104680" y="1223296"/>
                </a:cubicBezTo>
                <a:lnTo>
                  <a:pt x="93059" y="1230535"/>
                </a:lnTo>
                <a:close/>
                <a:moveTo>
                  <a:pt x="1686306" y="1205960"/>
                </a:moveTo>
                <a:lnTo>
                  <a:pt x="1674781" y="1198531"/>
                </a:lnTo>
                <a:cubicBezTo>
                  <a:pt x="1677257" y="1194721"/>
                  <a:pt x="1679639" y="1190911"/>
                  <a:pt x="1682020" y="1187006"/>
                </a:cubicBezTo>
                <a:cubicBezTo>
                  <a:pt x="1683734" y="1184243"/>
                  <a:pt x="1685354" y="1181481"/>
                  <a:pt x="1686973" y="1178814"/>
                </a:cubicBezTo>
                <a:lnTo>
                  <a:pt x="1698784" y="1185767"/>
                </a:lnTo>
                <a:cubicBezTo>
                  <a:pt x="1697165" y="1188625"/>
                  <a:pt x="1695450" y="1191387"/>
                  <a:pt x="1693735" y="1194245"/>
                </a:cubicBezTo>
                <a:cubicBezTo>
                  <a:pt x="1691354" y="1198245"/>
                  <a:pt x="1688783" y="1202150"/>
                  <a:pt x="1686306" y="1206056"/>
                </a:cubicBezTo>
                <a:close/>
                <a:moveTo>
                  <a:pt x="69437" y="1189196"/>
                </a:moveTo>
                <a:cubicBezTo>
                  <a:pt x="65722" y="1182148"/>
                  <a:pt x="62198" y="1175099"/>
                  <a:pt x="58865" y="1167956"/>
                </a:cubicBezTo>
                <a:lnTo>
                  <a:pt x="71247" y="1162050"/>
                </a:lnTo>
                <a:cubicBezTo>
                  <a:pt x="74581" y="1169003"/>
                  <a:pt x="78010" y="1175957"/>
                  <a:pt x="81629" y="1182814"/>
                </a:cubicBezTo>
                <a:lnTo>
                  <a:pt x="69533" y="1189196"/>
                </a:lnTo>
                <a:close/>
                <a:moveTo>
                  <a:pt x="1710404" y="1164908"/>
                </a:moveTo>
                <a:lnTo>
                  <a:pt x="1698308" y="1158526"/>
                </a:lnTo>
                <a:cubicBezTo>
                  <a:pt x="1701927" y="1151668"/>
                  <a:pt x="1705356" y="1144714"/>
                  <a:pt x="1708594" y="1137761"/>
                </a:cubicBezTo>
                <a:lnTo>
                  <a:pt x="1720977" y="1143572"/>
                </a:lnTo>
                <a:cubicBezTo>
                  <a:pt x="1717643" y="1150715"/>
                  <a:pt x="1714119" y="1157859"/>
                  <a:pt x="1710404" y="1164908"/>
                </a:cubicBezTo>
                <a:close/>
                <a:moveTo>
                  <a:pt x="48958" y="1146429"/>
                </a:moveTo>
                <a:cubicBezTo>
                  <a:pt x="45816" y="1139190"/>
                  <a:pt x="42767" y="1131856"/>
                  <a:pt x="39910" y="1124426"/>
                </a:cubicBezTo>
                <a:lnTo>
                  <a:pt x="52673" y="1119473"/>
                </a:lnTo>
                <a:cubicBezTo>
                  <a:pt x="55435" y="1126712"/>
                  <a:pt x="58388" y="1133856"/>
                  <a:pt x="61436" y="1141000"/>
                </a:cubicBezTo>
                <a:lnTo>
                  <a:pt x="48863" y="1146429"/>
                </a:lnTo>
                <a:close/>
                <a:moveTo>
                  <a:pt x="1730598" y="1121855"/>
                </a:moveTo>
                <a:lnTo>
                  <a:pt x="1717929" y="1116616"/>
                </a:lnTo>
                <a:cubicBezTo>
                  <a:pt x="1720882" y="1109472"/>
                  <a:pt x="1723739" y="1102233"/>
                  <a:pt x="1726407" y="1094994"/>
                </a:cubicBezTo>
                <a:lnTo>
                  <a:pt x="1739265" y="1099757"/>
                </a:lnTo>
                <a:cubicBezTo>
                  <a:pt x="1736503" y="1107186"/>
                  <a:pt x="1733645" y="1114616"/>
                  <a:pt x="1730598" y="1121950"/>
                </a:cubicBezTo>
                <a:close/>
                <a:moveTo>
                  <a:pt x="31813" y="1102138"/>
                </a:moveTo>
                <a:cubicBezTo>
                  <a:pt x="29242" y="1094613"/>
                  <a:pt x="26765" y="1087088"/>
                  <a:pt x="24479" y="1079564"/>
                </a:cubicBezTo>
                <a:lnTo>
                  <a:pt x="37624" y="1075563"/>
                </a:lnTo>
                <a:cubicBezTo>
                  <a:pt x="39814" y="1082993"/>
                  <a:pt x="42196" y="1090327"/>
                  <a:pt x="44767" y="1097661"/>
                </a:cubicBezTo>
                <a:lnTo>
                  <a:pt x="31813" y="1102138"/>
                </a:lnTo>
                <a:close/>
                <a:moveTo>
                  <a:pt x="1746980" y="1077278"/>
                </a:moveTo>
                <a:lnTo>
                  <a:pt x="1733931" y="1073087"/>
                </a:lnTo>
                <a:cubicBezTo>
                  <a:pt x="1736312" y="1065752"/>
                  <a:pt x="1738503" y="1058323"/>
                  <a:pt x="1740503" y="1050893"/>
                </a:cubicBezTo>
                <a:lnTo>
                  <a:pt x="1753743" y="1054513"/>
                </a:lnTo>
                <a:cubicBezTo>
                  <a:pt x="1751648" y="1062133"/>
                  <a:pt x="1749362" y="1069753"/>
                  <a:pt x="1746980" y="1077278"/>
                </a:cubicBezTo>
                <a:close/>
                <a:moveTo>
                  <a:pt x="18097" y="1056608"/>
                </a:moveTo>
                <a:cubicBezTo>
                  <a:pt x="16097" y="1048893"/>
                  <a:pt x="14288" y="1041273"/>
                  <a:pt x="12573" y="1033463"/>
                </a:cubicBezTo>
                <a:lnTo>
                  <a:pt x="26003" y="1030605"/>
                </a:lnTo>
                <a:cubicBezTo>
                  <a:pt x="27622" y="1038130"/>
                  <a:pt x="29432" y="1045655"/>
                  <a:pt x="31337" y="1053179"/>
                </a:cubicBezTo>
                <a:lnTo>
                  <a:pt x="18097" y="1056608"/>
                </a:lnTo>
                <a:close/>
                <a:moveTo>
                  <a:pt x="1759553" y="1031462"/>
                </a:moveTo>
                <a:lnTo>
                  <a:pt x="1746218" y="1028319"/>
                </a:lnTo>
                <a:cubicBezTo>
                  <a:pt x="1747933" y="1020794"/>
                  <a:pt x="1749552" y="1013174"/>
                  <a:pt x="1750981" y="1005650"/>
                </a:cubicBezTo>
                <a:lnTo>
                  <a:pt x="1764411" y="1008221"/>
                </a:lnTo>
                <a:cubicBezTo>
                  <a:pt x="1762887" y="1016032"/>
                  <a:pt x="1761268" y="1023747"/>
                  <a:pt x="1759458" y="1031462"/>
                </a:cubicBezTo>
                <a:close/>
                <a:moveTo>
                  <a:pt x="8096" y="1010222"/>
                </a:moveTo>
                <a:cubicBezTo>
                  <a:pt x="6763" y="1002411"/>
                  <a:pt x="5525" y="994601"/>
                  <a:pt x="4572" y="986695"/>
                </a:cubicBezTo>
                <a:lnTo>
                  <a:pt x="18193" y="984885"/>
                </a:lnTo>
                <a:cubicBezTo>
                  <a:pt x="19145" y="992600"/>
                  <a:pt x="20384" y="1000220"/>
                  <a:pt x="21622" y="1007840"/>
                </a:cubicBezTo>
                <a:lnTo>
                  <a:pt x="8096" y="1010126"/>
                </a:lnTo>
                <a:close/>
                <a:moveTo>
                  <a:pt x="1768412" y="984790"/>
                </a:moveTo>
                <a:lnTo>
                  <a:pt x="1754886" y="982694"/>
                </a:lnTo>
                <a:cubicBezTo>
                  <a:pt x="1756029" y="975074"/>
                  <a:pt x="1757077" y="967359"/>
                  <a:pt x="1757934" y="959644"/>
                </a:cubicBezTo>
                <a:lnTo>
                  <a:pt x="1771555" y="961263"/>
                </a:lnTo>
                <a:cubicBezTo>
                  <a:pt x="1770602" y="969169"/>
                  <a:pt x="1769555" y="976979"/>
                  <a:pt x="1768412" y="984790"/>
                </a:cubicBezTo>
                <a:close/>
                <a:moveTo>
                  <a:pt x="2000" y="963073"/>
                </a:moveTo>
                <a:cubicBezTo>
                  <a:pt x="1334" y="955167"/>
                  <a:pt x="762" y="947261"/>
                  <a:pt x="476" y="939355"/>
                </a:cubicBezTo>
                <a:lnTo>
                  <a:pt x="14192" y="938784"/>
                </a:lnTo>
                <a:cubicBezTo>
                  <a:pt x="14478" y="946499"/>
                  <a:pt x="15050" y="954214"/>
                  <a:pt x="15716" y="961930"/>
                </a:cubicBezTo>
                <a:lnTo>
                  <a:pt x="2096" y="963073"/>
                </a:lnTo>
                <a:close/>
                <a:moveTo>
                  <a:pt x="1773936" y="937641"/>
                </a:moveTo>
                <a:lnTo>
                  <a:pt x="1760316" y="936593"/>
                </a:lnTo>
                <a:cubicBezTo>
                  <a:pt x="1760887" y="928878"/>
                  <a:pt x="1761363" y="921163"/>
                  <a:pt x="1761744" y="913352"/>
                </a:cubicBezTo>
                <a:lnTo>
                  <a:pt x="1775460" y="914019"/>
                </a:lnTo>
                <a:cubicBezTo>
                  <a:pt x="1775079" y="921925"/>
                  <a:pt x="1774603" y="929830"/>
                  <a:pt x="1774032" y="937641"/>
                </a:cubicBezTo>
                <a:close/>
                <a:moveTo>
                  <a:pt x="13716" y="915543"/>
                </a:moveTo>
                <a:lnTo>
                  <a:pt x="0" y="915543"/>
                </a:lnTo>
                <a:cubicBezTo>
                  <a:pt x="0" y="907637"/>
                  <a:pt x="190" y="899636"/>
                  <a:pt x="571" y="891730"/>
                </a:cubicBezTo>
                <a:lnTo>
                  <a:pt x="14288" y="892397"/>
                </a:lnTo>
                <a:cubicBezTo>
                  <a:pt x="13906" y="900113"/>
                  <a:pt x="13716" y="907828"/>
                  <a:pt x="13716" y="915543"/>
                </a:cubicBezTo>
                <a:close/>
                <a:moveTo>
                  <a:pt x="1776031" y="890302"/>
                </a:moveTo>
                <a:lnTo>
                  <a:pt x="1762315" y="890111"/>
                </a:lnTo>
                <a:cubicBezTo>
                  <a:pt x="1762315" y="887254"/>
                  <a:pt x="1762315" y="884396"/>
                  <a:pt x="1762315" y="881539"/>
                </a:cubicBezTo>
                <a:cubicBezTo>
                  <a:pt x="1762315" y="876586"/>
                  <a:pt x="1762315" y="871728"/>
                  <a:pt x="1762125" y="866775"/>
                </a:cubicBezTo>
                <a:lnTo>
                  <a:pt x="1775841" y="866489"/>
                </a:lnTo>
                <a:cubicBezTo>
                  <a:pt x="1775936" y="871538"/>
                  <a:pt x="1776031" y="876491"/>
                  <a:pt x="1776031" y="881539"/>
                </a:cubicBezTo>
                <a:cubicBezTo>
                  <a:pt x="1776031" y="884492"/>
                  <a:pt x="1776031" y="887349"/>
                  <a:pt x="1776031" y="890207"/>
                </a:cubicBezTo>
                <a:close/>
                <a:moveTo>
                  <a:pt x="15907" y="869347"/>
                </a:moveTo>
                <a:lnTo>
                  <a:pt x="2286" y="868013"/>
                </a:lnTo>
                <a:cubicBezTo>
                  <a:pt x="3048" y="860108"/>
                  <a:pt x="4001" y="852202"/>
                  <a:pt x="5144" y="844391"/>
                </a:cubicBezTo>
                <a:lnTo>
                  <a:pt x="18669" y="846392"/>
                </a:lnTo>
                <a:cubicBezTo>
                  <a:pt x="17526" y="854011"/>
                  <a:pt x="16669" y="861727"/>
                  <a:pt x="15907" y="869347"/>
                </a:cubicBezTo>
                <a:close/>
                <a:moveTo>
                  <a:pt x="1761363" y="843629"/>
                </a:moveTo>
                <a:cubicBezTo>
                  <a:pt x="1760982" y="835914"/>
                  <a:pt x="1760410" y="828104"/>
                  <a:pt x="1759839" y="820388"/>
                </a:cubicBezTo>
                <a:lnTo>
                  <a:pt x="1773460" y="819245"/>
                </a:lnTo>
                <a:cubicBezTo>
                  <a:pt x="1774126" y="827151"/>
                  <a:pt x="1774603" y="834961"/>
                  <a:pt x="1775079" y="842867"/>
                </a:cubicBezTo>
                <a:lnTo>
                  <a:pt x="1761363" y="843534"/>
                </a:lnTo>
                <a:close/>
                <a:moveTo>
                  <a:pt x="22479" y="823436"/>
                </a:moveTo>
                <a:lnTo>
                  <a:pt x="9049" y="820865"/>
                </a:lnTo>
                <a:cubicBezTo>
                  <a:pt x="10573" y="813054"/>
                  <a:pt x="12287" y="805339"/>
                  <a:pt x="14097" y="797624"/>
                </a:cubicBezTo>
                <a:lnTo>
                  <a:pt x="27432" y="800862"/>
                </a:lnTo>
                <a:cubicBezTo>
                  <a:pt x="25622" y="808387"/>
                  <a:pt x="24003" y="815911"/>
                  <a:pt x="22479" y="823532"/>
                </a:cubicBezTo>
                <a:close/>
                <a:moveTo>
                  <a:pt x="1757553" y="797243"/>
                </a:moveTo>
                <a:cubicBezTo>
                  <a:pt x="1756696" y="789527"/>
                  <a:pt x="1755743" y="781812"/>
                  <a:pt x="1754600" y="774097"/>
                </a:cubicBezTo>
                <a:lnTo>
                  <a:pt x="1768126" y="772192"/>
                </a:lnTo>
                <a:cubicBezTo>
                  <a:pt x="1769269" y="780002"/>
                  <a:pt x="1770221" y="787813"/>
                  <a:pt x="1771079" y="795719"/>
                </a:cubicBezTo>
                <a:lnTo>
                  <a:pt x="1757458" y="797243"/>
                </a:lnTo>
                <a:close/>
                <a:moveTo>
                  <a:pt x="33433" y="778478"/>
                </a:moveTo>
                <a:lnTo>
                  <a:pt x="20288" y="774668"/>
                </a:lnTo>
                <a:cubicBezTo>
                  <a:pt x="22479" y="767048"/>
                  <a:pt x="24860" y="759524"/>
                  <a:pt x="27432" y="751999"/>
                </a:cubicBezTo>
                <a:lnTo>
                  <a:pt x="40386" y="756476"/>
                </a:lnTo>
                <a:cubicBezTo>
                  <a:pt x="37910" y="763810"/>
                  <a:pt x="35528" y="771144"/>
                  <a:pt x="33433" y="778574"/>
                </a:cubicBezTo>
                <a:close/>
                <a:moveTo>
                  <a:pt x="1751076" y="751046"/>
                </a:moveTo>
                <a:cubicBezTo>
                  <a:pt x="1749742" y="743426"/>
                  <a:pt x="1748314" y="735711"/>
                  <a:pt x="1746885" y="728186"/>
                </a:cubicBezTo>
                <a:lnTo>
                  <a:pt x="1760316" y="725519"/>
                </a:lnTo>
                <a:cubicBezTo>
                  <a:pt x="1761839" y="733234"/>
                  <a:pt x="1763268" y="741045"/>
                  <a:pt x="1764601" y="748760"/>
                </a:cubicBezTo>
                <a:lnTo>
                  <a:pt x="1751076" y="751046"/>
                </a:lnTo>
                <a:close/>
                <a:moveTo>
                  <a:pt x="48387" y="734568"/>
                </a:moveTo>
                <a:lnTo>
                  <a:pt x="35623" y="729520"/>
                </a:lnTo>
                <a:cubicBezTo>
                  <a:pt x="38576" y="722186"/>
                  <a:pt x="41624" y="714851"/>
                  <a:pt x="44863" y="707612"/>
                </a:cubicBezTo>
                <a:lnTo>
                  <a:pt x="57340" y="713232"/>
                </a:lnTo>
                <a:cubicBezTo>
                  <a:pt x="54198" y="720281"/>
                  <a:pt x="51149" y="727424"/>
                  <a:pt x="48387" y="734568"/>
                </a:cubicBezTo>
                <a:close/>
                <a:moveTo>
                  <a:pt x="1741932" y="705422"/>
                </a:moveTo>
                <a:cubicBezTo>
                  <a:pt x="1740217" y="697802"/>
                  <a:pt x="1738408" y="690277"/>
                  <a:pt x="1736408" y="682752"/>
                </a:cubicBezTo>
                <a:lnTo>
                  <a:pt x="1749648" y="679323"/>
                </a:lnTo>
                <a:cubicBezTo>
                  <a:pt x="1751648" y="686943"/>
                  <a:pt x="1753457" y="694658"/>
                  <a:pt x="1755267" y="702374"/>
                </a:cubicBezTo>
                <a:lnTo>
                  <a:pt x="1741932" y="705422"/>
                </a:lnTo>
                <a:close/>
                <a:moveTo>
                  <a:pt x="67342" y="692277"/>
                </a:moveTo>
                <a:lnTo>
                  <a:pt x="55054" y="686086"/>
                </a:lnTo>
                <a:cubicBezTo>
                  <a:pt x="58579" y="679037"/>
                  <a:pt x="62389" y="671989"/>
                  <a:pt x="66199" y="665036"/>
                </a:cubicBezTo>
                <a:lnTo>
                  <a:pt x="78105" y="671703"/>
                </a:lnTo>
                <a:cubicBezTo>
                  <a:pt x="74295" y="678466"/>
                  <a:pt x="70676" y="685229"/>
                  <a:pt x="67247" y="692182"/>
                </a:cubicBezTo>
                <a:close/>
                <a:moveTo>
                  <a:pt x="1730407" y="660273"/>
                </a:moveTo>
                <a:cubicBezTo>
                  <a:pt x="1728311" y="652748"/>
                  <a:pt x="1726025" y="645319"/>
                  <a:pt x="1723739" y="637984"/>
                </a:cubicBezTo>
                <a:lnTo>
                  <a:pt x="1736789" y="633889"/>
                </a:lnTo>
                <a:cubicBezTo>
                  <a:pt x="1739170" y="641413"/>
                  <a:pt x="1741456" y="648938"/>
                  <a:pt x="1743551" y="656558"/>
                </a:cubicBezTo>
                <a:lnTo>
                  <a:pt x="1730407" y="660273"/>
                </a:lnTo>
                <a:close/>
                <a:moveTo>
                  <a:pt x="90011" y="651986"/>
                </a:moveTo>
                <a:lnTo>
                  <a:pt x="78391" y="644747"/>
                </a:lnTo>
                <a:cubicBezTo>
                  <a:pt x="82582" y="637984"/>
                  <a:pt x="86963" y="631412"/>
                  <a:pt x="91440" y="624840"/>
                </a:cubicBezTo>
                <a:lnTo>
                  <a:pt x="102679" y="632651"/>
                </a:lnTo>
                <a:cubicBezTo>
                  <a:pt x="98298" y="639032"/>
                  <a:pt x="94012" y="645414"/>
                  <a:pt x="89916" y="651986"/>
                </a:cubicBezTo>
                <a:close/>
                <a:moveTo>
                  <a:pt x="1716405" y="615791"/>
                </a:moveTo>
                <a:cubicBezTo>
                  <a:pt x="1713834" y="608457"/>
                  <a:pt x="1711262" y="601123"/>
                  <a:pt x="1708594" y="593884"/>
                </a:cubicBezTo>
                <a:lnTo>
                  <a:pt x="1721453" y="589121"/>
                </a:lnTo>
                <a:cubicBezTo>
                  <a:pt x="1724215" y="596456"/>
                  <a:pt x="1726883" y="603885"/>
                  <a:pt x="1729454" y="611410"/>
                </a:cubicBezTo>
                <a:lnTo>
                  <a:pt x="1716500" y="615886"/>
                </a:lnTo>
                <a:close/>
                <a:moveTo>
                  <a:pt x="116396" y="613886"/>
                </a:moveTo>
                <a:lnTo>
                  <a:pt x="105537" y="605600"/>
                </a:lnTo>
                <a:cubicBezTo>
                  <a:pt x="110395" y="599313"/>
                  <a:pt x="115348" y="593122"/>
                  <a:pt x="120396" y="587026"/>
                </a:cubicBezTo>
                <a:lnTo>
                  <a:pt x="130874" y="595884"/>
                </a:lnTo>
                <a:cubicBezTo>
                  <a:pt x="125921" y="601790"/>
                  <a:pt x="121063" y="607790"/>
                  <a:pt x="116396" y="613982"/>
                </a:cubicBezTo>
                <a:close/>
                <a:moveTo>
                  <a:pt x="146209" y="578453"/>
                </a:moveTo>
                <a:lnTo>
                  <a:pt x="136208" y="569119"/>
                </a:lnTo>
                <a:cubicBezTo>
                  <a:pt x="141637" y="563309"/>
                  <a:pt x="147161" y="557594"/>
                  <a:pt x="152876" y="552069"/>
                </a:cubicBezTo>
                <a:lnTo>
                  <a:pt x="162401" y="561880"/>
                </a:lnTo>
                <a:cubicBezTo>
                  <a:pt x="156877" y="567214"/>
                  <a:pt x="151447" y="572738"/>
                  <a:pt x="146209" y="578453"/>
                </a:cubicBezTo>
                <a:close/>
                <a:moveTo>
                  <a:pt x="1700308" y="571976"/>
                </a:moveTo>
                <a:cubicBezTo>
                  <a:pt x="1697546" y="564737"/>
                  <a:pt x="1694688" y="557403"/>
                  <a:pt x="1691831" y="550164"/>
                </a:cubicBezTo>
                <a:lnTo>
                  <a:pt x="1704594" y="545116"/>
                </a:lnTo>
                <a:cubicBezTo>
                  <a:pt x="1707451" y="552450"/>
                  <a:pt x="1710309" y="559784"/>
                  <a:pt x="1713071" y="567023"/>
                </a:cubicBezTo>
                <a:lnTo>
                  <a:pt x="1700308" y="571881"/>
                </a:lnTo>
                <a:close/>
                <a:moveTo>
                  <a:pt x="179260" y="546163"/>
                </a:moveTo>
                <a:lnTo>
                  <a:pt x="170212" y="535877"/>
                </a:lnTo>
                <a:cubicBezTo>
                  <a:pt x="176213" y="530638"/>
                  <a:pt x="182308" y="525494"/>
                  <a:pt x="188500" y="520636"/>
                </a:cubicBezTo>
                <a:lnTo>
                  <a:pt x="196977" y="531400"/>
                </a:lnTo>
                <a:cubicBezTo>
                  <a:pt x="190976" y="536162"/>
                  <a:pt x="184976" y="541115"/>
                  <a:pt x="179260" y="546259"/>
                </a:cubicBezTo>
                <a:close/>
                <a:moveTo>
                  <a:pt x="1683163" y="528352"/>
                </a:moveTo>
                <a:cubicBezTo>
                  <a:pt x="1680210" y="521113"/>
                  <a:pt x="1677257" y="513874"/>
                  <a:pt x="1674305" y="506730"/>
                </a:cubicBezTo>
                <a:lnTo>
                  <a:pt x="1686973" y="501491"/>
                </a:lnTo>
                <a:cubicBezTo>
                  <a:pt x="1690021" y="508730"/>
                  <a:pt x="1692974" y="515969"/>
                  <a:pt x="1695926" y="523304"/>
                </a:cubicBezTo>
                <a:lnTo>
                  <a:pt x="1683258" y="528447"/>
                </a:lnTo>
                <a:close/>
                <a:moveTo>
                  <a:pt x="215551" y="517493"/>
                </a:moveTo>
                <a:lnTo>
                  <a:pt x="207645" y="506349"/>
                </a:lnTo>
                <a:cubicBezTo>
                  <a:pt x="214122" y="501777"/>
                  <a:pt x="220790" y="497300"/>
                  <a:pt x="227457" y="493109"/>
                </a:cubicBezTo>
                <a:lnTo>
                  <a:pt x="234791" y="504730"/>
                </a:lnTo>
                <a:cubicBezTo>
                  <a:pt x="228314" y="508825"/>
                  <a:pt x="221837" y="513112"/>
                  <a:pt x="215551" y="517588"/>
                </a:cubicBezTo>
                <a:close/>
                <a:moveTo>
                  <a:pt x="254699" y="492919"/>
                </a:moveTo>
                <a:lnTo>
                  <a:pt x="248031" y="480917"/>
                </a:lnTo>
                <a:cubicBezTo>
                  <a:pt x="254984" y="477012"/>
                  <a:pt x="262128" y="473392"/>
                  <a:pt x="269272" y="469963"/>
                </a:cubicBezTo>
                <a:lnTo>
                  <a:pt x="275177" y="482251"/>
                </a:lnTo>
                <a:cubicBezTo>
                  <a:pt x="268319" y="485584"/>
                  <a:pt x="261366" y="489109"/>
                  <a:pt x="254699" y="492919"/>
                </a:cubicBezTo>
                <a:close/>
                <a:moveTo>
                  <a:pt x="1665160" y="485204"/>
                </a:moveTo>
                <a:cubicBezTo>
                  <a:pt x="1662113" y="478060"/>
                  <a:pt x="1658969" y="470916"/>
                  <a:pt x="1655826" y="463772"/>
                </a:cubicBezTo>
                <a:lnTo>
                  <a:pt x="1668304" y="458248"/>
                </a:lnTo>
                <a:cubicBezTo>
                  <a:pt x="1671447" y="465392"/>
                  <a:pt x="1674685" y="472631"/>
                  <a:pt x="1677733" y="479869"/>
                </a:cubicBezTo>
                <a:lnTo>
                  <a:pt x="1665160" y="485299"/>
                </a:lnTo>
                <a:close/>
                <a:moveTo>
                  <a:pt x="296228" y="472821"/>
                </a:moveTo>
                <a:lnTo>
                  <a:pt x="290989" y="460153"/>
                </a:lnTo>
                <a:cubicBezTo>
                  <a:pt x="298323" y="457105"/>
                  <a:pt x="305753" y="454247"/>
                  <a:pt x="313182" y="451580"/>
                </a:cubicBezTo>
                <a:lnTo>
                  <a:pt x="317754" y="464439"/>
                </a:lnTo>
                <a:cubicBezTo>
                  <a:pt x="310515" y="467011"/>
                  <a:pt x="303276" y="469773"/>
                  <a:pt x="296132" y="472726"/>
                </a:cubicBezTo>
                <a:close/>
                <a:moveTo>
                  <a:pt x="339852" y="457295"/>
                </a:moveTo>
                <a:lnTo>
                  <a:pt x="335851" y="444151"/>
                </a:lnTo>
                <a:cubicBezTo>
                  <a:pt x="343376" y="441865"/>
                  <a:pt x="350996" y="439674"/>
                  <a:pt x="358712" y="437674"/>
                </a:cubicBezTo>
                <a:lnTo>
                  <a:pt x="362236" y="450913"/>
                </a:lnTo>
                <a:cubicBezTo>
                  <a:pt x="354711" y="452914"/>
                  <a:pt x="347281" y="455009"/>
                  <a:pt x="339852" y="457295"/>
                </a:cubicBezTo>
                <a:close/>
                <a:moveTo>
                  <a:pt x="384810" y="445389"/>
                </a:moveTo>
                <a:lnTo>
                  <a:pt x="381762" y="432054"/>
                </a:lnTo>
                <a:cubicBezTo>
                  <a:pt x="389477" y="430244"/>
                  <a:pt x="397192" y="428625"/>
                  <a:pt x="404908" y="427101"/>
                </a:cubicBezTo>
                <a:lnTo>
                  <a:pt x="407575" y="440531"/>
                </a:lnTo>
                <a:cubicBezTo>
                  <a:pt x="399955" y="442055"/>
                  <a:pt x="392335" y="443675"/>
                  <a:pt x="384810" y="445389"/>
                </a:cubicBezTo>
                <a:close/>
                <a:moveTo>
                  <a:pt x="1646206" y="442436"/>
                </a:moveTo>
                <a:cubicBezTo>
                  <a:pt x="1642968" y="435388"/>
                  <a:pt x="1639633" y="428339"/>
                  <a:pt x="1636300" y="421291"/>
                </a:cubicBezTo>
                <a:lnTo>
                  <a:pt x="1648682" y="415385"/>
                </a:lnTo>
                <a:cubicBezTo>
                  <a:pt x="1652111" y="422434"/>
                  <a:pt x="1655445" y="429578"/>
                  <a:pt x="1658683" y="436721"/>
                </a:cubicBezTo>
                <a:lnTo>
                  <a:pt x="1646206" y="442436"/>
                </a:lnTo>
                <a:close/>
                <a:moveTo>
                  <a:pt x="430530" y="436150"/>
                </a:moveTo>
                <a:lnTo>
                  <a:pt x="428149" y="422624"/>
                </a:lnTo>
                <a:cubicBezTo>
                  <a:pt x="435864" y="421291"/>
                  <a:pt x="443674" y="419957"/>
                  <a:pt x="451390" y="418719"/>
                </a:cubicBezTo>
                <a:lnTo>
                  <a:pt x="453581" y="432244"/>
                </a:lnTo>
                <a:cubicBezTo>
                  <a:pt x="445866" y="433483"/>
                  <a:pt x="438150" y="434816"/>
                  <a:pt x="430530" y="436150"/>
                </a:cubicBezTo>
                <a:close/>
                <a:moveTo>
                  <a:pt x="476726" y="428720"/>
                </a:moveTo>
                <a:lnTo>
                  <a:pt x="474726" y="415195"/>
                </a:lnTo>
                <a:cubicBezTo>
                  <a:pt x="482441" y="414052"/>
                  <a:pt x="490252" y="412909"/>
                  <a:pt x="498062" y="411861"/>
                </a:cubicBezTo>
                <a:lnTo>
                  <a:pt x="499967" y="425386"/>
                </a:lnTo>
                <a:cubicBezTo>
                  <a:pt x="492252" y="426530"/>
                  <a:pt x="484537" y="427577"/>
                  <a:pt x="476726" y="428720"/>
                </a:cubicBezTo>
                <a:close/>
                <a:moveTo>
                  <a:pt x="523208" y="422053"/>
                </a:moveTo>
                <a:lnTo>
                  <a:pt x="521303" y="408527"/>
                </a:lnTo>
                <a:lnTo>
                  <a:pt x="544544" y="405194"/>
                </a:lnTo>
                <a:lnTo>
                  <a:pt x="546544" y="418719"/>
                </a:lnTo>
                <a:lnTo>
                  <a:pt x="523304" y="422053"/>
                </a:lnTo>
                <a:close/>
                <a:moveTo>
                  <a:pt x="569785" y="415290"/>
                </a:moveTo>
                <a:lnTo>
                  <a:pt x="567690" y="401765"/>
                </a:lnTo>
                <a:cubicBezTo>
                  <a:pt x="575405" y="400621"/>
                  <a:pt x="583121" y="399383"/>
                  <a:pt x="590740" y="398050"/>
                </a:cubicBezTo>
                <a:lnTo>
                  <a:pt x="593026" y="411575"/>
                </a:lnTo>
                <a:cubicBezTo>
                  <a:pt x="585311" y="412909"/>
                  <a:pt x="577501" y="414147"/>
                  <a:pt x="569785" y="415290"/>
                </a:cubicBezTo>
                <a:close/>
                <a:moveTo>
                  <a:pt x="616267" y="407480"/>
                </a:moveTo>
                <a:lnTo>
                  <a:pt x="613696" y="394049"/>
                </a:lnTo>
                <a:cubicBezTo>
                  <a:pt x="621316" y="392621"/>
                  <a:pt x="628936" y="391096"/>
                  <a:pt x="636556" y="389477"/>
                </a:cubicBezTo>
                <a:lnTo>
                  <a:pt x="639413" y="402908"/>
                </a:lnTo>
                <a:cubicBezTo>
                  <a:pt x="631698" y="404527"/>
                  <a:pt x="623983" y="406146"/>
                  <a:pt x="616267" y="407575"/>
                </a:cubicBezTo>
                <a:close/>
                <a:moveTo>
                  <a:pt x="1625917" y="400240"/>
                </a:moveTo>
                <a:cubicBezTo>
                  <a:pt x="1622393" y="393287"/>
                  <a:pt x="1618869" y="386334"/>
                  <a:pt x="1615249" y="379381"/>
                </a:cubicBezTo>
                <a:lnTo>
                  <a:pt x="1627346" y="372999"/>
                </a:lnTo>
                <a:cubicBezTo>
                  <a:pt x="1630966" y="379952"/>
                  <a:pt x="1634585" y="387001"/>
                  <a:pt x="1638110" y="394049"/>
                </a:cubicBezTo>
                <a:lnTo>
                  <a:pt x="1625823" y="400145"/>
                </a:lnTo>
                <a:close/>
                <a:moveTo>
                  <a:pt x="662464" y="397383"/>
                </a:moveTo>
                <a:lnTo>
                  <a:pt x="659130" y="384048"/>
                </a:lnTo>
                <a:cubicBezTo>
                  <a:pt x="666655" y="382143"/>
                  <a:pt x="674084" y="380143"/>
                  <a:pt x="681514" y="378047"/>
                </a:cubicBezTo>
                <a:lnTo>
                  <a:pt x="685324" y="391192"/>
                </a:lnTo>
                <a:cubicBezTo>
                  <a:pt x="677799" y="393383"/>
                  <a:pt x="670084" y="395478"/>
                  <a:pt x="662464" y="397383"/>
                </a:cubicBezTo>
                <a:close/>
                <a:moveTo>
                  <a:pt x="708088" y="384143"/>
                </a:moveTo>
                <a:lnTo>
                  <a:pt x="703707" y="371189"/>
                </a:lnTo>
                <a:cubicBezTo>
                  <a:pt x="711041" y="368713"/>
                  <a:pt x="718280" y="366046"/>
                  <a:pt x="725424" y="363284"/>
                </a:cubicBezTo>
                <a:lnTo>
                  <a:pt x="730473" y="376047"/>
                </a:lnTo>
                <a:cubicBezTo>
                  <a:pt x="723138" y="379000"/>
                  <a:pt x="715613" y="381667"/>
                  <a:pt x="708088" y="384238"/>
                </a:cubicBezTo>
                <a:close/>
                <a:moveTo>
                  <a:pt x="752380" y="366522"/>
                </a:moveTo>
                <a:lnTo>
                  <a:pt x="746569" y="354140"/>
                </a:lnTo>
                <a:cubicBezTo>
                  <a:pt x="753618" y="350806"/>
                  <a:pt x="760571" y="347377"/>
                  <a:pt x="767144" y="343757"/>
                </a:cubicBezTo>
                <a:lnTo>
                  <a:pt x="773716" y="355759"/>
                </a:lnTo>
                <a:cubicBezTo>
                  <a:pt x="766858" y="359473"/>
                  <a:pt x="759714" y="363093"/>
                  <a:pt x="752380" y="366522"/>
                </a:cubicBezTo>
                <a:close/>
                <a:moveTo>
                  <a:pt x="1604296" y="358807"/>
                </a:moveTo>
                <a:cubicBezTo>
                  <a:pt x="1600581" y="351949"/>
                  <a:pt x="1596771" y="345186"/>
                  <a:pt x="1592866" y="338423"/>
                </a:cubicBezTo>
                <a:lnTo>
                  <a:pt x="1604772" y="331565"/>
                </a:lnTo>
                <a:cubicBezTo>
                  <a:pt x="1608677" y="338423"/>
                  <a:pt x="1612583" y="345281"/>
                  <a:pt x="1616298" y="352234"/>
                </a:cubicBezTo>
                <a:lnTo>
                  <a:pt x="1604296" y="358807"/>
                </a:lnTo>
                <a:close/>
                <a:moveTo>
                  <a:pt x="794385" y="343757"/>
                </a:moveTo>
                <a:lnTo>
                  <a:pt x="787051" y="332137"/>
                </a:lnTo>
                <a:cubicBezTo>
                  <a:pt x="792385" y="328708"/>
                  <a:pt x="797719" y="325184"/>
                  <a:pt x="802958" y="321373"/>
                </a:cubicBezTo>
                <a:lnTo>
                  <a:pt x="806006" y="319183"/>
                </a:lnTo>
                <a:lnTo>
                  <a:pt x="814102" y="330232"/>
                </a:lnTo>
                <a:lnTo>
                  <a:pt x="810863" y="332518"/>
                </a:lnTo>
                <a:cubicBezTo>
                  <a:pt x="805434" y="336423"/>
                  <a:pt x="799910" y="340138"/>
                  <a:pt x="794290" y="343662"/>
                </a:cubicBezTo>
                <a:close/>
                <a:moveTo>
                  <a:pt x="1580960" y="318325"/>
                </a:moveTo>
                <a:cubicBezTo>
                  <a:pt x="1576959" y="311658"/>
                  <a:pt x="1572863" y="305086"/>
                  <a:pt x="1568673" y="298513"/>
                </a:cubicBezTo>
                <a:lnTo>
                  <a:pt x="1580198" y="291179"/>
                </a:lnTo>
                <a:cubicBezTo>
                  <a:pt x="1584389" y="297847"/>
                  <a:pt x="1588580" y="304514"/>
                  <a:pt x="1592675" y="311277"/>
                </a:cubicBezTo>
                <a:lnTo>
                  <a:pt x="1580960" y="318325"/>
                </a:lnTo>
                <a:close/>
                <a:moveTo>
                  <a:pt x="832866" y="315373"/>
                </a:moveTo>
                <a:lnTo>
                  <a:pt x="824008" y="304895"/>
                </a:lnTo>
                <a:cubicBezTo>
                  <a:pt x="829723" y="300038"/>
                  <a:pt x="835533" y="294894"/>
                  <a:pt x="841153" y="289465"/>
                </a:cubicBezTo>
                <a:lnTo>
                  <a:pt x="850583" y="299371"/>
                </a:lnTo>
                <a:cubicBezTo>
                  <a:pt x="844677" y="304990"/>
                  <a:pt x="838676" y="310325"/>
                  <a:pt x="832771" y="315373"/>
                </a:cubicBezTo>
                <a:close/>
                <a:moveTo>
                  <a:pt x="867442" y="282607"/>
                </a:moveTo>
                <a:lnTo>
                  <a:pt x="857536" y="273177"/>
                </a:lnTo>
                <a:cubicBezTo>
                  <a:pt x="862870" y="267557"/>
                  <a:pt x="868108" y="261842"/>
                  <a:pt x="873252" y="256032"/>
                </a:cubicBezTo>
                <a:lnTo>
                  <a:pt x="883539" y="265081"/>
                </a:lnTo>
                <a:cubicBezTo>
                  <a:pt x="878300" y="270986"/>
                  <a:pt x="872966" y="276892"/>
                  <a:pt x="867442" y="282607"/>
                </a:cubicBezTo>
                <a:close/>
                <a:moveTo>
                  <a:pt x="1555909" y="278987"/>
                </a:moveTo>
                <a:cubicBezTo>
                  <a:pt x="1551527" y="272510"/>
                  <a:pt x="1547146" y="266129"/>
                  <a:pt x="1542574" y="259842"/>
                </a:cubicBezTo>
                <a:lnTo>
                  <a:pt x="1553718" y="251936"/>
                </a:lnTo>
                <a:cubicBezTo>
                  <a:pt x="1558290" y="258318"/>
                  <a:pt x="1562767" y="264890"/>
                  <a:pt x="1567244" y="271367"/>
                </a:cubicBezTo>
                <a:lnTo>
                  <a:pt x="1555909" y="278987"/>
                </a:lnTo>
                <a:close/>
                <a:moveTo>
                  <a:pt x="898969" y="247078"/>
                </a:moveTo>
                <a:lnTo>
                  <a:pt x="888492" y="238316"/>
                </a:lnTo>
                <a:cubicBezTo>
                  <a:pt x="893445" y="232315"/>
                  <a:pt x="898398" y="226314"/>
                  <a:pt x="903256" y="220218"/>
                </a:cubicBezTo>
                <a:lnTo>
                  <a:pt x="913924" y="228791"/>
                </a:lnTo>
                <a:cubicBezTo>
                  <a:pt x="908971" y="234982"/>
                  <a:pt x="904018" y="241078"/>
                  <a:pt x="898969" y="247078"/>
                </a:cubicBezTo>
                <a:close/>
                <a:moveTo>
                  <a:pt x="1528763" y="240983"/>
                </a:moveTo>
                <a:cubicBezTo>
                  <a:pt x="1524095" y="234791"/>
                  <a:pt x="1519238" y="228695"/>
                  <a:pt x="1514380" y="222599"/>
                </a:cubicBezTo>
                <a:lnTo>
                  <a:pt x="1525048" y="214027"/>
                </a:lnTo>
                <a:cubicBezTo>
                  <a:pt x="1530001" y="220218"/>
                  <a:pt x="1534858" y="226409"/>
                  <a:pt x="1539621" y="232696"/>
                </a:cubicBezTo>
                <a:lnTo>
                  <a:pt x="1528668" y="240983"/>
                </a:lnTo>
                <a:close/>
                <a:moveTo>
                  <a:pt x="928592" y="210407"/>
                </a:moveTo>
                <a:lnTo>
                  <a:pt x="917829" y="201930"/>
                </a:lnTo>
                <a:lnTo>
                  <a:pt x="932307" y="183451"/>
                </a:lnTo>
                <a:lnTo>
                  <a:pt x="943070" y="191929"/>
                </a:lnTo>
                <a:lnTo>
                  <a:pt x="928592" y="210407"/>
                </a:lnTo>
                <a:close/>
                <a:moveTo>
                  <a:pt x="1499521" y="204788"/>
                </a:moveTo>
                <a:cubicBezTo>
                  <a:pt x="1494473" y="198882"/>
                  <a:pt x="1489329" y="193072"/>
                  <a:pt x="1484091" y="187452"/>
                </a:cubicBezTo>
                <a:lnTo>
                  <a:pt x="1494187" y="178213"/>
                </a:lnTo>
                <a:cubicBezTo>
                  <a:pt x="1499521" y="184023"/>
                  <a:pt x="1504760" y="189928"/>
                  <a:pt x="1509998" y="195929"/>
                </a:cubicBezTo>
                <a:lnTo>
                  <a:pt x="1499616" y="204883"/>
                </a:lnTo>
                <a:close/>
                <a:moveTo>
                  <a:pt x="957644" y="173546"/>
                </a:moveTo>
                <a:lnTo>
                  <a:pt x="946976" y="164973"/>
                </a:lnTo>
                <a:cubicBezTo>
                  <a:pt x="951929" y="158877"/>
                  <a:pt x="956881" y="152686"/>
                  <a:pt x="961930" y="146685"/>
                </a:cubicBezTo>
                <a:lnTo>
                  <a:pt x="972503" y="155448"/>
                </a:lnTo>
                <a:cubicBezTo>
                  <a:pt x="967549" y="161449"/>
                  <a:pt x="962597" y="167449"/>
                  <a:pt x="957739" y="173546"/>
                </a:cubicBezTo>
                <a:close/>
                <a:moveTo>
                  <a:pt x="1467993" y="170593"/>
                </a:moveTo>
                <a:cubicBezTo>
                  <a:pt x="1462564" y="165068"/>
                  <a:pt x="1457039" y="159734"/>
                  <a:pt x="1451325" y="154400"/>
                </a:cubicBezTo>
                <a:lnTo>
                  <a:pt x="1460659" y="144399"/>
                </a:lnTo>
                <a:cubicBezTo>
                  <a:pt x="1466469" y="149828"/>
                  <a:pt x="1472089" y="155353"/>
                  <a:pt x="1477708" y="160972"/>
                </a:cubicBezTo>
                <a:lnTo>
                  <a:pt x="1467993" y="170593"/>
                </a:lnTo>
                <a:close/>
                <a:moveTo>
                  <a:pt x="1434179" y="138874"/>
                </a:moveTo>
                <a:cubicBezTo>
                  <a:pt x="1428369" y="133826"/>
                  <a:pt x="1422368" y="128873"/>
                  <a:pt x="1416367" y="124016"/>
                </a:cubicBezTo>
                <a:lnTo>
                  <a:pt x="1424940" y="113347"/>
                </a:lnTo>
                <a:cubicBezTo>
                  <a:pt x="1431132" y="118300"/>
                  <a:pt x="1437227" y="123349"/>
                  <a:pt x="1443133" y="128492"/>
                </a:cubicBezTo>
                <a:lnTo>
                  <a:pt x="1434179" y="138874"/>
                </a:lnTo>
                <a:close/>
                <a:moveTo>
                  <a:pt x="987552" y="137731"/>
                </a:moveTo>
                <a:lnTo>
                  <a:pt x="977265" y="128683"/>
                </a:lnTo>
                <a:lnTo>
                  <a:pt x="979456" y="126206"/>
                </a:lnTo>
                <a:cubicBezTo>
                  <a:pt x="983742" y="121348"/>
                  <a:pt x="988600" y="116396"/>
                  <a:pt x="993838" y="111347"/>
                </a:cubicBezTo>
                <a:lnTo>
                  <a:pt x="1003363" y="121158"/>
                </a:lnTo>
                <a:cubicBezTo>
                  <a:pt x="998410" y="126016"/>
                  <a:pt x="993838" y="130778"/>
                  <a:pt x="989743" y="135255"/>
                </a:cubicBezTo>
                <a:lnTo>
                  <a:pt x="987552" y="137731"/>
                </a:lnTo>
                <a:close/>
                <a:moveTo>
                  <a:pt x="1397984" y="109919"/>
                </a:moveTo>
                <a:cubicBezTo>
                  <a:pt x="1391793" y="105346"/>
                  <a:pt x="1385506" y="100965"/>
                  <a:pt x="1379030" y="96583"/>
                </a:cubicBezTo>
                <a:lnTo>
                  <a:pt x="1386649" y="85153"/>
                </a:lnTo>
                <a:cubicBezTo>
                  <a:pt x="1393222" y="89535"/>
                  <a:pt x="1399699" y="94107"/>
                  <a:pt x="1406081" y="98774"/>
                </a:cubicBezTo>
                <a:lnTo>
                  <a:pt x="1397984" y="109823"/>
                </a:lnTo>
                <a:close/>
                <a:moveTo>
                  <a:pt x="1020508" y="105632"/>
                </a:moveTo>
                <a:lnTo>
                  <a:pt x="1011650" y="95155"/>
                </a:lnTo>
                <a:cubicBezTo>
                  <a:pt x="1017556" y="90106"/>
                  <a:pt x="1023747" y="85153"/>
                  <a:pt x="1030224" y="80200"/>
                </a:cubicBezTo>
                <a:lnTo>
                  <a:pt x="1038511" y="91059"/>
                </a:lnTo>
                <a:cubicBezTo>
                  <a:pt x="1032225" y="95821"/>
                  <a:pt x="1026224" y="100679"/>
                  <a:pt x="1020508" y="105537"/>
                </a:cubicBezTo>
                <a:close/>
                <a:moveTo>
                  <a:pt x="1366743" y="88582"/>
                </a:moveTo>
                <a:lnTo>
                  <a:pt x="1346930" y="76009"/>
                </a:lnTo>
                <a:lnTo>
                  <a:pt x="1354265" y="64389"/>
                </a:lnTo>
                <a:lnTo>
                  <a:pt x="1374172" y="76962"/>
                </a:lnTo>
                <a:lnTo>
                  <a:pt x="1366838" y="88582"/>
                </a:lnTo>
                <a:close/>
                <a:moveTo>
                  <a:pt x="1057275" y="77533"/>
                </a:moveTo>
                <a:lnTo>
                  <a:pt x="1049465" y="66294"/>
                </a:lnTo>
                <a:cubicBezTo>
                  <a:pt x="1055942" y="61817"/>
                  <a:pt x="1062609" y="57436"/>
                  <a:pt x="1069372" y="53245"/>
                </a:cubicBezTo>
                <a:lnTo>
                  <a:pt x="1076611" y="64865"/>
                </a:lnTo>
                <a:cubicBezTo>
                  <a:pt x="1070039" y="68961"/>
                  <a:pt x="1063466" y="73247"/>
                  <a:pt x="1057180" y="77533"/>
                </a:cubicBezTo>
                <a:close/>
                <a:moveTo>
                  <a:pt x="1327023" y="63532"/>
                </a:moveTo>
                <a:lnTo>
                  <a:pt x="1307211" y="50959"/>
                </a:lnTo>
                <a:lnTo>
                  <a:pt x="1314545" y="39338"/>
                </a:lnTo>
                <a:lnTo>
                  <a:pt x="1334357" y="51911"/>
                </a:lnTo>
                <a:lnTo>
                  <a:pt x="1327023" y="63532"/>
                </a:lnTo>
                <a:close/>
                <a:moveTo>
                  <a:pt x="1096613" y="53054"/>
                </a:moveTo>
                <a:lnTo>
                  <a:pt x="1089946" y="41053"/>
                </a:lnTo>
                <a:cubicBezTo>
                  <a:pt x="1096899" y="37147"/>
                  <a:pt x="1103948" y="33433"/>
                  <a:pt x="1111091" y="30004"/>
                </a:cubicBezTo>
                <a:lnTo>
                  <a:pt x="1117092" y="42291"/>
                </a:lnTo>
                <a:cubicBezTo>
                  <a:pt x="1110234" y="45625"/>
                  <a:pt x="1103376" y="49244"/>
                  <a:pt x="1096613" y="53054"/>
                </a:cubicBezTo>
                <a:close/>
                <a:moveTo>
                  <a:pt x="1287304" y="38481"/>
                </a:moveTo>
                <a:lnTo>
                  <a:pt x="1267397" y="25908"/>
                </a:lnTo>
                <a:lnTo>
                  <a:pt x="1274731" y="14288"/>
                </a:lnTo>
                <a:lnTo>
                  <a:pt x="1294543" y="26860"/>
                </a:lnTo>
                <a:lnTo>
                  <a:pt x="1287208" y="38481"/>
                </a:lnTo>
                <a:close/>
                <a:moveTo>
                  <a:pt x="1138047" y="32861"/>
                </a:moveTo>
                <a:lnTo>
                  <a:pt x="1132809" y="20193"/>
                </a:lnTo>
                <a:cubicBezTo>
                  <a:pt x="1140428" y="17050"/>
                  <a:pt x="1147953" y="14192"/>
                  <a:pt x="1155287" y="11716"/>
                </a:cubicBezTo>
                <a:lnTo>
                  <a:pt x="1159669" y="24670"/>
                </a:lnTo>
                <a:cubicBezTo>
                  <a:pt x="1152715" y="27051"/>
                  <a:pt x="1145382" y="29718"/>
                  <a:pt x="1138143" y="32766"/>
                </a:cubicBezTo>
                <a:close/>
                <a:moveTo>
                  <a:pt x="1181576" y="18478"/>
                </a:moveTo>
                <a:lnTo>
                  <a:pt x="1178433" y="5144"/>
                </a:lnTo>
                <a:cubicBezTo>
                  <a:pt x="1186624" y="3239"/>
                  <a:pt x="1194721" y="1810"/>
                  <a:pt x="1202341" y="952"/>
                </a:cubicBezTo>
                <a:lnTo>
                  <a:pt x="1203865" y="14573"/>
                </a:lnTo>
                <a:cubicBezTo>
                  <a:pt x="1196721" y="15335"/>
                  <a:pt x="1189292" y="16669"/>
                  <a:pt x="1181576" y="18574"/>
                </a:cubicBezTo>
                <a:close/>
                <a:moveTo>
                  <a:pt x="1247870" y="17145"/>
                </a:moveTo>
                <a:cubicBezTo>
                  <a:pt x="1241203" y="15240"/>
                  <a:pt x="1233964" y="14097"/>
                  <a:pt x="1226249" y="13716"/>
                </a:cubicBezTo>
                <a:lnTo>
                  <a:pt x="1226916" y="0"/>
                </a:lnTo>
                <a:cubicBezTo>
                  <a:pt x="1235678" y="476"/>
                  <a:pt x="1243965" y="1810"/>
                  <a:pt x="1251585" y="4000"/>
                </a:cubicBezTo>
                <a:lnTo>
                  <a:pt x="1247775" y="17145"/>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 name="Google Shape;308;p41"/>
          <p:cNvSpPr/>
          <p:nvPr/>
        </p:nvSpPr>
        <p:spPr>
          <a:xfrm rot="3612600">
            <a:off x="7354772" y="1114920"/>
            <a:ext cx="3224880" cy="5294880"/>
          </a:xfrm>
          <a:custGeom>
            <a:avLst/>
            <a:gdLst>
              <a:gd name="textAreaLeft" fmla="*/ 0 w 3224880"/>
              <a:gd name="textAreaRight" fmla="*/ 3225240 w 3224880"/>
              <a:gd name="textAreaTop" fmla="*/ 0 h 5294880"/>
              <a:gd name="textAreaBottom" fmla="*/ 5295240 h 5294880"/>
            </a:gdLst>
            <a:ahLst/>
            <a:cxnLst/>
            <a:rect l="textAreaLeft" t="textAreaTop" r="textAreaRight" b="textAreaBottom"/>
            <a:pathLst>
              <a:path w="886486" h="1382285">
                <a:moveTo>
                  <a:pt x="690045" y="38454"/>
                </a:moveTo>
                <a:cubicBezTo>
                  <a:pt x="532787" y="-42413"/>
                  <a:pt x="326761" y="11403"/>
                  <a:pt x="200936" y="133323"/>
                </a:cubicBezTo>
                <a:cubicBezTo>
                  <a:pt x="75110" y="255148"/>
                  <a:pt x="18818" y="430503"/>
                  <a:pt x="4054" y="602048"/>
                </a:cubicBezTo>
                <a:cubicBezTo>
                  <a:pt x="-10900" y="775689"/>
                  <a:pt x="13960" y="956759"/>
                  <a:pt x="104733" y="1107254"/>
                </a:cubicBezTo>
                <a:cubicBezTo>
                  <a:pt x="195506" y="1257749"/>
                  <a:pt x="358860" y="1372907"/>
                  <a:pt x="538883" y="1381765"/>
                </a:cubicBezTo>
                <a:cubicBezTo>
                  <a:pt x="639372" y="1386718"/>
                  <a:pt x="744718" y="1356428"/>
                  <a:pt x="814346" y="1286134"/>
                </a:cubicBezTo>
                <a:cubicBezTo>
                  <a:pt x="883974" y="1215839"/>
                  <a:pt x="909691" y="1102968"/>
                  <a:pt x="862447" y="1017053"/>
                </a:cubicBezTo>
                <a:cubicBezTo>
                  <a:pt x="823109" y="945710"/>
                  <a:pt x="743480" y="903229"/>
                  <a:pt x="696426" y="836363"/>
                </a:cubicBezTo>
                <a:cubicBezTo>
                  <a:pt x="642229" y="759306"/>
                  <a:pt x="639372" y="651483"/>
                  <a:pt x="689378" y="571759"/>
                </a:cubicBezTo>
                <a:cubicBezTo>
                  <a:pt x="713952" y="532611"/>
                  <a:pt x="749290" y="500893"/>
                  <a:pt x="776246" y="463174"/>
                </a:cubicBezTo>
                <a:cubicBezTo>
                  <a:pt x="869400" y="332777"/>
                  <a:pt x="845493" y="118083"/>
                  <a:pt x="690045" y="38264"/>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 name="Google Shape;309;p41"/>
          <p:cNvSpPr/>
          <p:nvPr/>
        </p:nvSpPr>
        <p:spPr>
          <a:xfrm rot="7168200">
            <a:off x="630000" y="3826080"/>
            <a:ext cx="694440" cy="1544040"/>
          </a:xfrm>
          <a:custGeom>
            <a:avLst/>
            <a:gdLst>
              <a:gd name="textAreaLeft" fmla="*/ 0 w 694440"/>
              <a:gd name="textAreaRight" fmla="*/ 694800 w 694440"/>
              <a:gd name="textAreaTop" fmla="*/ 0 h 1544040"/>
              <a:gd name="textAreaBottom" fmla="*/ 1544400 h 1544040"/>
            </a:gdLst>
            <a:ahLst/>
            <a:cxnLst/>
            <a:rect l="textAreaLeft" t="textAreaTop" r="textAreaRight" b="textAreaBottom"/>
            <a:pathLst>
              <a:path w="303148" h="673968">
                <a:moveTo>
                  <a:pt x="6276" y="41516"/>
                </a:moveTo>
                <a:cubicBezTo>
                  <a:pt x="-13726" y="87903"/>
                  <a:pt x="18278" y="138576"/>
                  <a:pt x="43519" y="182296"/>
                </a:cubicBezTo>
                <a:cubicBezTo>
                  <a:pt x="93620" y="269164"/>
                  <a:pt x="120957" y="368890"/>
                  <a:pt x="122290" y="469093"/>
                </a:cubicBezTo>
                <a:cubicBezTo>
                  <a:pt x="122862" y="513861"/>
                  <a:pt x="118576" y="560057"/>
                  <a:pt x="133530" y="602348"/>
                </a:cubicBezTo>
                <a:cubicBezTo>
                  <a:pt x="148484" y="644544"/>
                  <a:pt x="190775" y="681787"/>
                  <a:pt x="234590" y="672547"/>
                </a:cubicBezTo>
                <a:cubicBezTo>
                  <a:pt x="266213" y="665880"/>
                  <a:pt x="289264" y="636829"/>
                  <a:pt x="297836" y="605682"/>
                </a:cubicBezTo>
                <a:cubicBezTo>
                  <a:pt x="306409" y="574535"/>
                  <a:pt x="303075" y="541483"/>
                  <a:pt x="298503" y="509479"/>
                </a:cubicBezTo>
                <a:cubicBezTo>
                  <a:pt x="279358" y="373462"/>
                  <a:pt x="237067" y="247923"/>
                  <a:pt x="187346" y="120669"/>
                </a:cubicBezTo>
                <a:cubicBezTo>
                  <a:pt x="173630" y="85522"/>
                  <a:pt x="166201" y="50470"/>
                  <a:pt x="136387" y="25228"/>
                </a:cubicBezTo>
                <a:cubicBezTo>
                  <a:pt x="96859" y="-8300"/>
                  <a:pt x="29993" y="-13634"/>
                  <a:pt x="6181" y="416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Google Shape;517;p55"/>
          <p:cNvSpPr/>
          <p:nvPr/>
        </p:nvSpPr>
        <p:spPr>
          <a:xfrm>
            <a:off x="3272592" y="-3145"/>
            <a:ext cx="5873040" cy="4307040"/>
          </a:xfrm>
          <a:prstGeom prst="ellipse">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180" name="PlaceHolder 1"/>
          <p:cNvSpPr>
            <a:spLocks noGrp="1"/>
          </p:cNvSpPr>
          <p:nvPr>
            <p:ph type="title"/>
          </p:nvPr>
        </p:nvSpPr>
        <p:spPr>
          <a:xfrm>
            <a:off x="723960" y="1066680"/>
            <a:ext cx="2990520" cy="18093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500" b="0" strike="noStrike" spc="-1">
                <a:solidFill>
                  <a:schemeClr val="lt1"/>
                </a:solidFill>
                <a:latin typeface="Caveat Brush"/>
                <a:ea typeface="Caveat Brush"/>
              </a:rPr>
              <a:t>Importance of email detection</a:t>
            </a:r>
            <a:endParaRPr lang="fr-FR" sz="3500" b="0" strike="noStrike" spc="-1">
              <a:solidFill>
                <a:schemeClr val="dk1"/>
              </a:solidFill>
              <a:latin typeface="Arial"/>
            </a:endParaRPr>
          </a:p>
        </p:txBody>
      </p:sp>
      <p:sp>
        <p:nvSpPr>
          <p:cNvPr id="181" name="PlaceHolder 2"/>
          <p:cNvSpPr>
            <a:spLocks noGrp="1"/>
          </p:cNvSpPr>
          <p:nvPr>
            <p:ph type="subTitle"/>
          </p:nvPr>
        </p:nvSpPr>
        <p:spPr>
          <a:xfrm>
            <a:off x="723960" y="2952720"/>
            <a:ext cx="2990520" cy="1114200"/>
          </a:xfrm>
          <a:prstGeom prst="rect">
            <a:avLst/>
          </a:prstGeom>
          <a:noFill/>
          <a:ln w="0">
            <a:noFill/>
          </a:ln>
        </p:spPr>
        <p:txBody>
          <a:bodyPr lIns="91440" tIns="91440" rIns="91440" bIns="91440" anchor="t">
            <a:normAutofit fontScale="87123"/>
          </a:bodyPr>
          <a:lstStyle/>
          <a:p>
            <a:pPr indent="0">
              <a:lnSpc>
                <a:spcPct val="100000"/>
              </a:lnSpc>
              <a:spcAft>
                <a:spcPts val="1599"/>
              </a:spcAft>
              <a:buNone/>
              <a:tabLst>
                <a:tab pos="0" algn="l"/>
              </a:tabLst>
            </a:pPr>
            <a:r>
              <a:rPr lang="en" sz="1400" b="0" strike="noStrike" spc="-1">
                <a:solidFill>
                  <a:schemeClr val="lt1"/>
                </a:solidFill>
                <a:latin typeface="Albert Sans"/>
                <a:ea typeface="Albert Sans"/>
              </a:rPr>
              <a:t>Email detection tools are critical in identifying potential scams before they reach job seekers. By analyzing email content, sender reputation, and suspicious links, these tools help protect users from fraudulent activities.</a:t>
            </a:r>
            <a:endParaRPr lang="en-US" sz="1400" b="0" strike="noStrike" spc="-1">
              <a:solidFill>
                <a:srgbClr val="000000"/>
              </a:solidFill>
              <a:latin typeface="OpenSymbol"/>
            </a:endParaRPr>
          </a:p>
        </p:txBody>
      </p:sp>
      <p:sp>
        <p:nvSpPr>
          <p:cNvPr id="182" name="Google Shape;520;p55"/>
          <p:cNvSpPr/>
          <p:nvPr/>
        </p:nvSpPr>
        <p:spPr>
          <a:xfrm rot="2200200">
            <a:off x="292746" y="1190603"/>
            <a:ext cx="1180080" cy="1366560"/>
          </a:xfrm>
          <a:custGeom>
            <a:avLst/>
            <a:gdLst>
              <a:gd name="textAreaLeft" fmla="*/ 0 w 1180080"/>
              <a:gd name="textAreaRight" fmla="*/ 1180440 w 1180080"/>
              <a:gd name="textAreaTop" fmla="*/ 0 h 1366560"/>
              <a:gd name="textAreaBottom" fmla="*/ 1366920 h 1366560"/>
            </a:gdLst>
            <a:ahLst/>
            <a:cxnLst/>
            <a:rect l="textAreaLeft" t="textAreaTop" r="textAreaRight" b="textAreaBottom"/>
            <a:pathLst>
              <a:path w="1075931" h="1245984">
                <a:moveTo>
                  <a:pt x="928294" y="352444"/>
                </a:moveTo>
                <a:cubicBezTo>
                  <a:pt x="982968" y="292056"/>
                  <a:pt x="1032403" y="226714"/>
                  <a:pt x="1075932" y="157563"/>
                </a:cubicBezTo>
                <a:cubicBezTo>
                  <a:pt x="986587" y="92888"/>
                  <a:pt x="880193" y="58122"/>
                  <a:pt x="773894" y="31262"/>
                </a:cubicBezTo>
                <a:cubicBezTo>
                  <a:pt x="694170" y="11164"/>
                  <a:pt x="612255" y="-5029"/>
                  <a:pt x="530435" y="1448"/>
                </a:cubicBezTo>
                <a:cubicBezTo>
                  <a:pt x="390322" y="12592"/>
                  <a:pt x="260211" y="91079"/>
                  <a:pt x="167152" y="198901"/>
                </a:cubicBezTo>
                <a:cubicBezTo>
                  <a:pt x="29325" y="358540"/>
                  <a:pt x="-31349" y="586759"/>
                  <a:pt x="15799" y="794309"/>
                </a:cubicBezTo>
                <a:cubicBezTo>
                  <a:pt x="62948" y="1001764"/>
                  <a:pt x="219444" y="1181405"/>
                  <a:pt x="417659" y="1245985"/>
                </a:cubicBezTo>
                <a:cubicBezTo>
                  <a:pt x="472523" y="1153592"/>
                  <a:pt x="527387" y="1061105"/>
                  <a:pt x="582251" y="968712"/>
                </a:cubicBezTo>
                <a:cubicBezTo>
                  <a:pt x="460807" y="931755"/>
                  <a:pt x="350794" y="844792"/>
                  <a:pt x="301930" y="725063"/>
                </a:cubicBezTo>
                <a:cubicBezTo>
                  <a:pt x="253067" y="605429"/>
                  <a:pt x="274594" y="454171"/>
                  <a:pt x="367367" y="365779"/>
                </a:cubicBezTo>
                <a:cubicBezTo>
                  <a:pt x="436900" y="299485"/>
                  <a:pt x="537007" y="274244"/>
                  <a:pt x="631876" y="280912"/>
                </a:cubicBezTo>
                <a:cubicBezTo>
                  <a:pt x="726650" y="287579"/>
                  <a:pt x="817328" y="323107"/>
                  <a:pt x="928199" y="35254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 name="Google Shape;521;p55"/>
          <p:cNvSpPr/>
          <p:nvPr/>
        </p:nvSpPr>
        <p:spPr>
          <a:xfrm rot="5400000">
            <a:off x="7530026" y="181582"/>
            <a:ext cx="1393920" cy="1229040"/>
          </a:xfrm>
          <a:custGeom>
            <a:avLst/>
            <a:gdLst>
              <a:gd name="textAreaLeft" fmla="*/ 0 w 1393920"/>
              <a:gd name="textAreaRight" fmla="*/ 1394280 w 1393920"/>
              <a:gd name="textAreaTop" fmla="*/ 0 h 1229040"/>
              <a:gd name="textAreaBottom" fmla="*/ 1229400 h 1229040"/>
            </a:gdLst>
            <a:ahLst/>
            <a:cxnLst/>
            <a:rect l="textAreaLeft" t="textAreaTop" r="textAreaRight" b="textAreaBottom"/>
            <a:pathLst>
              <a:path w="579097" h="510716">
                <a:moveTo>
                  <a:pt x="210945" y="39399"/>
                </a:moveTo>
                <a:cubicBezTo>
                  <a:pt x="111789" y="86929"/>
                  <a:pt x="35780" y="180083"/>
                  <a:pt x="9110" y="286668"/>
                </a:cubicBezTo>
                <a:cubicBezTo>
                  <a:pt x="-1749" y="330102"/>
                  <a:pt x="-4606" y="376870"/>
                  <a:pt x="10062" y="419161"/>
                </a:cubicBezTo>
                <a:cubicBezTo>
                  <a:pt x="24731" y="461452"/>
                  <a:pt x="59211" y="498504"/>
                  <a:pt x="102931" y="508124"/>
                </a:cubicBezTo>
                <a:cubicBezTo>
                  <a:pt x="170749" y="522983"/>
                  <a:pt x="234662" y="471453"/>
                  <a:pt x="278572" y="417827"/>
                </a:cubicBezTo>
                <a:cubicBezTo>
                  <a:pt x="322577" y="364106"/>
                  <a:pt x="363630" y="301051"/>
                  <a:pt x="429257" y="278476"/>
                </a:cubicBezTo>
                <a:cubicBezTo>
                  <a:pt x="453546" y="270094"/>
                  <a:pt x="479740" y="267999"/>
                  <a:pt x="503552" y="258188"/>
                </a:cubicBezTo>
                <a:cubicBezTo>
                  <a:pt x="589944" y="222469"/>
                  <a:pt x="606708" y="90548"/>
                  <a:pt x="530508" y="36541"/>
                </a:cubicBezTo>
                <a:cubicBezTo>
                  <a:pt x="446974" y="-22609"/>
                  <a:pt x="295907" y="-1273"/>
                  <a:pt x="211040" y="3939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Google Shape;303;p41"/>
          <p:cNvSpPr/>
          <p:nvPr/>
        </p:nvSpPr>
        <p:spPr>
          <a:xfrm rot="8381400">
            <a:off x="-651974" y="-336091"/>
            <a:ext cx="4253040" cy="3456000"/>
          </a:xfrm>
          <a:custGeom>
            <a:avLst/>
            <a:gdLst>
              <a:gd name="textAreaLeft" fmla="*/ 0 w 4253040"/>
              <a:gd name="textAreaRight" fmla="*/ 4253400 w 4253040"/>
              <a:gd name="textAreaTop" fmla="*/ 0 h 3456000"/>
              <a:gd name="textAreaBottom" fmla="*/ 3456360 h 3456000"/>
            </a:gdLst>
            <a:ahLst/>
            <a:cxnLst/>
            <a:rect l="textAreaLeft" t="textAreaTop" r="textAreaRight" b="textAreaBottom"/>
            <a:pathLst>
              <a:path w="1930774" h="1568974">
                <a:moveTo>
                  <a:pt x="11419" y="1021325"/>
                </a:moveTo>
                <a:cubicBezTo>
                  <a:pt x="-43064" y="785677"/>
                  <a:pt x="102383" y="500975"/>
                  <a:pt x="341841" y="467542"/>
                </a:cubicBezTo>
                <a:cubicBezTo>
                  <a:pt x="471953" y="449445"/>
                  <a:pt x="607398" y="503166"/>
                  <a:pt x="733985" y="467923"/>
                </a:cubicBezTo>
                <a:cubicBezTo>
                  <a:pt x="949917" y="407820"/>
                  <a:pt x="1030689" y="127690"/>
                  <a:pt x="1233477" y="32154"/>
                </a:cubicBezTo>
                <a:cubicBezTo>
                  <a:pt x="1407689" y="-49951"/>
                  <a:pt x="1623621" y="34726"/>
                  <a:pt x="1752113" y="178268"/>
                </a:cubicBezTo>
                <a:cubicBezTo>
                  <a:pt x="1937755" y="385627"/>
                  <a:pt x="1978236" y="702714"/>
                  <a:pt x="1875843" y="961509"/>
                </a:cubicBezTo>
                <a:cubicBezTo>
                  <a:pt x="1773449" y="1220303"/>
                  <a:pt x="1541610" y="1417661"/>
                  <a:pt x="1277577" y="1505672"/>
                </a:cubicBezTo>
                <a:cubicBezTo>
                  <a:pt x="832950" y="1653786"/>
                  <a:pt x="136482" y="1561298"/>
                  <a:pt x="11514" y="102123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5" name="PlaceHolder 1"/>
          <p:cNvSpPr>
            <a:spLocks noGrp="1"/>
          </p:cNvSpPr>
          <p:nvPr>
            <p:ph type="title"/>
          </p:nvPr>
        </p:nvSpPr>
        <p:spPr>
          <a:xfrm>
            <a:off x="2133720" y="1457280"/>
            <a:ext cx="4876560" cy="1456920"/>
          </a:xfrm>
          <a:prstGeom prst="rect">
            <a:avLst/>
          </a:prstGeom>
          <a:noFill/>
          <a:ln w="0">
            <a:noFill/>
          </a:ln>
        </p:spPr>
        <p:txBody>
          <a:bodyPr lIns="91440" tIns="91440" rIns="91440" bIns="91440" anchor="b">
            <a:normAutofit fontScale="43745"/>
          </a:bodyPr>
          <a:lstStyle/>
          <a:p>
            <a:pPr indent="0" algn="ctr">
              <a:lnSpc>
                <a:spcPct val="100000"/>
              </a:lnSpc>
              <a:buNone/>
              <a:tabLst>
                <a:tab pos="0" algn="l"/>
              </a:tabLst>
            </a:pPr>
            <a:r>
              <a:rPr lang="en" sz="9600" b="0" strike="noStrike" spc="-1">
                <a:solidFill>
                  <a:schemeClr val="accent1"/>
                </a:solidFill>
                <a:latin typeface="Caveat Brush"/>
                <a:ea typeface="Caveat Brush"/>
              </a:rPr>
              <a:t>Current challenges faced by job seekers</a:t>
            </a:r>
            <a:endParaRPr lang="fr-FR" sz="9600" b="0" strike="noStrike" spc="-1">
              <a:solidFill>
                <a:schemeClr val="dk1"/>
              </a:solidFill>
              <a:latin typeface="Arial"/>
            </a:endParaRPr>
          </a:p>
        </p:txBody>
      </p:sp>
      <p:sp>
        <p:nvSpPr>
          <p:cNvPr id="186" name="PlaceHolder 2"/>
          <p:cNvSpPr>
            <a:spLocks noGrp="1"/>
          </p:cNvSpPr>
          <p:nvPr>
            <p:ph type="subTitle"/>
          </p:nvPr>
        </p:nvSpPr>
        <p:spPr>
          <a:xfrm>
            <a:off x="2133720" y="3009960"/>
            <a:ext cx="4876560" cy="666360"/>
          </a:xfrm>
          <a:prstGeom prst="rect">
            <a:avLst/>
          </a:prstGeom>
          <a:noFill/>
          <a:ln w="0">
            <a:noFill/>
          </a:ln>
        </p:spPr>
        <p:txBody>
          <a:bodyPr lIns="91440" tIns="91440" rIns="91440" bIns="91440" anchor="t">
            <a:normAutofit fontScale="61923"/>
          </a:bodyPr>
          <a:lstStyle/>
          <a:p>
            <a:pPr indent="0" algn="ctr">
              <a:lnSpc>
                <a:spcPct val="100000"/>
              </a:lnSpc>
              <a:buNone/>
              <a:tabLst>
                <a:tab pos="0" algn="l"/>
              </a:tabLst>
            </a:pPr>
            <a:r>
              <a:rPr lang="en" sz="1600" b="0" strike="noStrike" spc="-1">
                <a:solidFill>
                  <a:schemeClr val="accent1"/>
                </a:solidFill>
                <a:latin typeface="Albert Sans"/>
                <a:ea typeface="Albert Sans"/>
              </a:rPr>
              <a:t>Job seekers face numerous challenges, including overwhelming numbers of job postings, difficulty verifying legitimacy, and a lack of resources for identifying scams. These obstacles can lead to financial loss and emotional distress.</a:t>
            </a:r>
            <a:endParaRPr lang="en-US" sz="1600" b="0" strike="noStrike" spc="-1">
              <a:solidFill>
                <a:srgbClr val="FFFFFF"/>
              </a:solidFill>
              <a:latin typeface="OpenSymbol"/>
            </a:endParaRPr>
          </a:p>
        </p:txBody>
      </p:sp>
      <p:sp>
        <p:nvSpPr>
          <p:cNvPr id="187" name="Google Shape;306;p41"/>
          <p:cNvSpPr/>
          <p:nvPr/>
        </p:nvSpPr>
        <p:spPr>
          <a:xfrm rot="2532600">
            <a:off x="4556198" y="959618"/>
            <a:ext cx="736560" cy="649440"/>
          </a:xfrm>
          <a:custGeom>
            <a:avLst/>
            <a:gdLst>
              <a:gd name="textAreaLeft" fmla="*/ 0 w 736560"/>
              <a:gd name="textAreaRight" fmla="*/ 736920 w 736560"/>
              <a:gd name="textAreaTop" fmla="*/ 0 h 649440"/>
              <a:gd name="textAreaBottom" fmla="*/ 649800 h 649440"/>
            </a:gdLst>
            <a:ahLst/>
            <a:cxnLst/>
            <a:rect l="textAreaLeft" t="textAreaTop" r="textAreaRight" b="textAreaBottom"/>
            <a:pathLst>
              <a:path w="579097" h="510716">
                <a:moveTo>
                  <a:pt x="210945" y="39399"/>
                </a:moveTo>
                <a:cubicBezTo>
                  <a:pt x="111789" y="86929"/>
                  <a:pt x="35780" y="180083"/>
                  <a:pt x="9110" y="286668"/>
                </a:cubicBezTo>
                <a:cubicBezTo>
                  <a:pt x="-1749" y="330102"/>
                  <a:pt x="-4606" y="376870"/>
                  <a:pt x="10062" y="419161"/>
                </a:cubicBezTo>
                <a:cubicBezTo>
                  <a:pt x="24731" y="461452"/>
                  <a:pt x="59211" y="498504"/>
                  <a:pt x="102931" y="508124"/>
                </a:cubicBezTo>
                <a:cubicBezTo>
                  <a:pt x="170749" y="522983"/>
                  <a:pt x="234662" y="471453"/>
                  <a:pt x="278572" y="417827"/>
                </a:cubicBezTo>
                <a:cubicBezTo>
                  <a:pt x="322577" y="364106"/>
                  <a:pt x="363630" y="301051"/>
                  <a:pt x="429257" y="278476"/>
                </a:cubicBezTo>
                <a:cubicBezTo>
                  <a:pt x="453546" y="270094"/>
                  <a:pt x="479740" y="267999"/>
                  <a:pt x="503552" y="258188"/>
                </a:cubicBezTo>
                <a:cubicBezTo>
                  <a:pt x="589944" y="222469"/>
                  <a:pt x="606708" y="90548"/>
                  <a:pt x="530508" y="36541"/>
                </a:cubicBezTo>
                <a:cubicBezTo>
                  <a:pt x="446974" y="-22609"/>
                  <a:pt x="295907" y="-1273"/>
                  <a:pt x="211040" y="39399"/>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 name="Google Shape;307;p41"/>
          <p:cNvSpPr/>
          <p:nvPr/>
        </p:nvSpPr>
        <p:spPr>
          <a:xfrm rot="9907200">
            <a:off x="6838898" y="22725"/>
            <a:ext cx="2323733" cy="1899977"/>
          </a:xfrm>
          <a:custGeom>
            <a:avLst/>
            <a:gdLst>
              <a:gd name="textAreaLeft" fmla="*/ 0 w 2714760"/>
              <a:gd name="textAreaRight" fmla="*/ 2715120 w 2714760"/>
              <a:gd name="textAreaTop" fmla="*/ 0 h 2418840"/>
              <a:gd name="textAreaBottom" fmla="*/ 2419200 h 2418840"/>
            </a:gdLst>
            <a:ahLst/>
            <a:cxnLst/>
            <a:rect l="textAreaLeft" t="textAreaTop" r="textAreaRight" b="textAreaBottom"/>
            <a:pathLst>
              <a:path w="1776031" h="1582483">
                <a:moveTo>
                  <a:pt x="804196" y="1582484"/>
                </a:moveTo>
                <a:lnTo>
                  <a:pt x="804196" y="1568768"/>
                </a:lnTo>
                <a:cubicBezTo>
                  <a:pt x="811911" y="1568768"/>
                  <a:pt x="819722" y="1568768"/>
                  <a:pt x="827532" y="1568482"/>
                </a:cubicBezTo>
                <a:lnTo>
                  <a:pt x="827818" y="1582198"/>
                </a:lnTo>
                <a:cubicBezTo>
                  <a:pt x="819912" y="1582388"/>
                  <a:pt x="812101" y="1582484"/>
                  <a:pt x="804196" y="1582484"/>
                </a:cubicBezTo>
                <a:close/>
                <a:moveTo>
                  <a:pt x="780574" y="1582293"/>
                </a:moveTo>
                <a:cubicBezTo>
                  <a:pt x="772668" y="1582103"/>
                  <a:pt x="764858" y="1581912"/>
                  <a:pt x="756952" y="1581531"/>
                </a:cubicBezTo>
                <a:lnTo>
                  <a:pt x="757523" y="1567815"/>
                </a:lnTo>
                <a:cubicBezTo>
                  <a:pt x="765334" y="1568101"/>
                  <a:pt x="773049" y="1568387"/>
                  <a:pt x="780860" y="1568577"/>
                </a:cubicBezTo>
                <a:lnTo>
                  <a:pt x="780574" y="1582293"/>
                </a:lnTo>
                <a:close/>
                <a:moveTo>
                  <a:pt x="851440" y="1581531"/>
                </a:moveTo>
                <a:lnTo>
                  <a:pt x="850868" y="1567815"/>
                </a:lnTo>
                <a:cubicBezTo>
                  <a:pt x="858679" y="1567529"/>
                  <a:pt x="866394" y="1567053"/>
                  <a:pt x="874205" y="1566577"/>
                </a:cubicBezTo>
                <a:lnTo>
                  <a:pt x="875062" y="1580293"/>
                </a:lnTo>
                <a:cubicBezTo>
                  <a:pt x="867156" y="1580769"/>
                  <a:pt x="859346" y="1581150"/>
                  <a:pt x="851440" y="1581531"/>
                </a:cubicBezTo>
                <a:close/>
                <a:moveTo>
                  <a:pt x="733330" y="1580293"/>
                </a:moveTo>
                <a:cubicBezTo>
                  <a:pt x="725424" y="1579817"/>
                  <a:pt x="717613" y="1579150"/>
                  <a:pt x="709708" y="1578483"/>
                </a:cubicBezTo>
                <a:lnTo>
                  <a:pt x="710851" y="1564862"/>
                </a:lnTo>
                <a:cubicBezTo>
                  <a:pt x="718566" y="1565529"/>
                  <a:pt x="726376" y="1566101"/>
                  <a:pt x="734092" y="1566577"/>
                </a:cubicBezTo>
                <a:lnTo>
                  <a:pt x="733235" y="1580293"/>
                </a:lnTo>
                <a:close/>
                <a:moveTo>
                  <a:pt x="898588" y="1578578"/>
                </a:moveTo>
                <a:lnTo>
                  <a:pt x="897446" y="1564958"/>
                </a:lnTo>
                <a:cubicBezTo>
                  <a:pt x="905161" y="1564291"/>
                  <a:pt x="912971" y="1563624"/>
                  <a:pt x="920687" y="1562862"/>
                </a:cubicBezTo>
                <a:lnTo>
                  <a:pt x="922020" y="1576483"/>
                </a:lnTo>
                <a:cubicBezTo>
                  <a:pt x="914210" y="1577245"/>
                  <a:pt x="906304" y="1578007"/>
                  <a:pt x="898493" y="1578578"/>
                </a:cubicBezTo>
                <a:close/>
                <a:moveTo>
                  <a:pt x="686276" y="1576197"/>
                </a:moveTo>
                <a:cubicBezTo>
                  <a:pt x="678466" y="1575340"/>
                  <a:pt x="670655" y="1574387"/>
                  <a:pt x="662749" y="1573339"/>
                </a:cubicBezTo>
                <a:lnTo>
                  <a:pt x="664559" y="1559719"/>
                </a:lnTo>
                <a:cubicBezTo>
                  <a:pt x="672274" y="1560767"/>
                  <a:pt x="679990" y="1561719"/>
                  <a:pt x="687705" y="1562576"/>
                </a:cubicBezTo>
                <a:lnTo>
                  <a:pt x="686181" y="1576197"/>
                </a:lnTo>
                <a:close/>
                <a:moveTo>
                  <a:pt x="945547" y="1573911"/>
                </a:moveTo>
                <a:lnTo>
                  <a:pt x="943928" y="1560290"/>
                </a:lnTo>
                <a:cubicBezTo>
                  <a:pt x="951643" y="1559338"/>
                  <a:pt x="959358" y="1558385"/>
                  <a:pt x="967073" y="1557338"/>
                </a:cubicBezTo>
                <a:lnTo>
                  <a:pt x="968978" y="1570958"/>
                </a:lnTo>
                <a:cubicBezTo>
                  <a:pt x="961168" y="1572006"/>
                  <a:pt x="953357" y="1573054"/>
                  <a:pt x="945547" y="1573911"/>
                </a:cubicBezTo>
                <a:close/>
                <a:moveTo>
                  <a:pt x="639318" y="1569815"/>
                </a:moveTo>
                <a:cubicBezTo>
                  <a:pt x="631508" y="1568577"/>
                  <a:pt x="623792" y="1567243"/>
                  <a:pt x="615982" y="1565815"/>
                </a:cubicBezTo>
                <a:lnTo>
                  <a:pt x="618459" y="1552385"/>
                </a:lnTo>
                <a:cubicBezTo>
                  <a:pt x="626078" y="1553813"/>
                  <a:pt x="633794" y="1555147"/>
                  <a:pt x="641413" y="1556385"/>
                </a:cubicBezTo>
                <a:lnTo>
                  <a:pt x="639223" y="1569910"/>
                </a:lnTo>
                <a:close/>
                <a:moveTo>
                  <a:pt x="992315" y="1567529"/>
                </a:moveTo>
                <a:lnTo>
                  <a:pt x="990219" y="1554004"/>
                </a:lnTo>
                <a:cubicBezTo>
                  <a:pt x="997934" y="1552861"/>
                  <a:pt x="1005649" y="1551527"/>
                  <a:pt x="1013269" y="1550289"/>
                </a:cubicBezTo>
                <a:lnTo>
                  <a:pt x="1015556" y="1563814"/>
                </a:lnTo>
                <a:cubicBezTo>
                  <a:pt x="1007841" y="1565148"/>
                  <a:pt x="1000030" y="1566386"/>
                  <a:pt x="992219" y="1567625"/>
                </a:cubicBezTo>
                <a:close/>
                <a:moveTo>
                  <a:pt x="592836" y="1561148"/>
                </a:moveTo>
                <a:cubicBezTo>
                  <a:pt x="585121" y="1559528"/>
                  <a:pt x="577406" y="1557814"/>
                  <a:pt x="569785" y="1555909"/>
                </a:cubicBezTo>
                <a:lnTo>
                  <a:pt x="572929" y="1542574"/>
                </a:lnTo>
                <a:cubicBezTo>
                  <a:pt x="580454" y="1544384"/>
                  <a:pt x="588074" y="1546098"/>
                  <a:pt x="595694" y="1547717"/>
                </a:cubicBezTo>
                <a:lnTo>
                  <a:pt x="592836" y="1561148"/>
                </a:lnTo>
                <a:close/>
                <a:moveTo>
                  <a:pt x="1038892" y="1559528"/>
                </a:moveTo>
                <a:lnTo>
                  <a:pt x="1036320" y="1546098"/>
                </a:lnTo>
                <a:cubicBezTo>
                  <a:pt x="1043940" y="1544669"/>
                  <a:pt x="1051655" y="1543145"/>
                  <a:pt x="1059275" y="1541621"/>
                </a:cubicBezTo>
                <a:lnTo>
                  <a:pt x="1062038" y="1555052"/>
                </a:lnTo>
                <a:cubicBezTo>
                  <a:pt x="1054323" y="1556671"/>
                  <a:pt x="1046607" y="1558195"/>
                  <a:pt x="1038892" y="1559624"/>
                </a:cubicBezTo>
                <a:close/>
                <a:moveTo>
                  <a:pt x="546830" y="1550194"/>
                </a:moveTo>
                <a:cubicBezTo>
                  <a:pt x="539210" y="1548193"/>
                  <a:pt x="531591" y="1546003"/>
                  <a:pt x="524065" y="1543812"/>
                </a:cubicBezTo>
                <a:lnTo>
                  <a:pt x="527971" y="1530668"/>
                </a:lnTo>
                <a:cubicBezTo>
                  <a:pt x="535400" y="1532858"/>
                  <a:pt x="542925" y="1534954"/>
                  <a:pt x="550450" y="1536954"/>
                </a:cubicBezTo>
                <a:lnTo>
                  <a:pt x="546926" y="1550194"/>
                </a:lnTo>
                <a:close/>
                <a:moveTo>
                  <a:pt x="1085088" y="1550099"/>
                </a:moveTo>
                <a:lnTo>
                  <a:pt x="1082135" y="1536764"/>
                </a:lnTo>
                <a:cubicBezTo>
                  <a:pt x="1089755" y="1535049"/>
                  <a:pt x="1097375" y="1533335"/>
                  <a:pt x="1104900" y="1531525"/>
                </a:cubicBezTo>
                <a:lnTo>
                  <a:pt x="1108043" y="1544860"/>
                </a:lnTo>
                <a:cubicBezTo>
                  <a:pt x="1100423" y="1546670"/>
                  <a:pt x="1092708" y="1548384"/>
                  <a:pt x="1085088" y="1550099"/>
                </a:cubicBezTo>
                <a:close/>
                <a:moveTo>
                  <a:pt x="1130999" y="1539240"/>
                </a:moveTo>
                <a:lnTo>
                  <a:pt x="1127665" y="1526000"/>
                </a:lnTo>
                <a:cubicBezTo>
                  <a:pt x="1135190" y="1524095"/>
                  <a:pt x="1142810" y="1522095"/>
                  <a:pt x="1150334" y="1520095"/>
                </a:cubicBezTo>
                <a:lnTo>
                  <a:pt x="1153858" y="1533335"/>
                </a:lnTo>
                <a:cubicBezTo>
                  <a:pt x="1146239" y="1535335"/>
                  <a:pt x="1138619" y="1537335"/>
                  <a:pt x="1130999" y="1539240"/>
                </a:cubicBezTo>
                <a:close/>
                <a:moveTo>
                  <a:pt x="501396" y="1536859"/>
                </a:moveTo>
                <a:cubicBezTo>
                  <a:pt x="493871" y="1534478"/>
                  <a:pt x="486442" y="1531906"/>
                  <a:pt x="478917" y="1529334"/>
                </a:cubicBezTo>
                <a:lnTo>
                  <a:pt x="483489" y="1516380"/>
                </a:lnTo>
                <a:cubicBezTo>
                  <a:pt x="490823" y="1518952"/>
                  <a:pt x="498158" y="1521428"/>
                  <a:pt x="505587" y="1523810"/>
                </a:cubicBezTo>
                <a:lnTo>
                  <a:pt x="501396" y="1536859"/>
                </a:lnTo>
                <a:close/>
                <a:moveTo>
                  <a:pt x="1176528" y="1527048"/>
                </a:moveTo>
                <a:lnTo>
                  <a:pt x="1172813" y="1513904"/>
                </a:lnTo>
                <a:cubicBezTo>
                  <a:pt x="1180338" y="1511808"/>
                  <a:pt x="1187767" y="1509617"/>
                  <a:pt x="1195293" y="1507331"/>
                </a:cubicBezTo>
                <a:lnTo>
                  <a:pt x="1199198" y="1520476"/>
                </a:lnTo>
                <a:cubicBezTo>
                  <a:pt x="1191673" y="1522762"/>
                  <a:pt x="1184148" y="1524953"/>
                  <a:pt x="1176528" y="1527048"/>
                </a:cubicBezTo>
                <a:close/>
                <a:moveTo>
                  <a:pt x="456724" y="1521143"/>
                </a:moveTo>
                <a:cubicBezTo>
                  <a:pt x="449390" y="1518285"/>
                  <a:pt x="442055" y="1515428"/>
                  <a:pt x="434721" y="1512380"/>
                </a:cubicBezTo>
                <a:lnTo>
                  <a:pt x="439960" y="1499711"/>
                </a:lnTo>
                <a:cubicBezTo>
                  <a:pt x="447104" y="1502664"/>
                  <a:pt x="454342" y="1505522"/>
                  <a:pt x="461581" y="1508284"/>
                </a:cubicBezTo>
                <a:lnTo>
                  <a:pt x="456724" y="1521047"/>
                </a:lnTo>
                <a:close/>
                <a:moveTo>
                  <a:pt x="1221772" y="1513523"/>
                </a:moveTo>
                <a:lnTo>
                  <a:pt x="1217676" y="1500473"/>
                </a:lnTo>
                <a:cubicBezTo>
                  <a:pt x="1225106" y="1498187"/>
                  <a:pt x="1232535" y="1495806"/>
                  <a:pt x="1239965" y="1493330"/>
                </a:cubicBezTo>
                <a:lnTo>
                  <a:pt x="1244251" y="1506379"/>
                </a:lnTo>
                <a:cubicBezTo>
                  <a:pt x="1236726" y="1508855"/>
                  <a:pt x="1229297" y="1511237"/>
                  <a:pt x="1221772" y="1513618"/>
                </a:cubicBezTo>
                <a:close/>
                <a:moveTo>
                  <a:pt x="413004" y="1503045"/>
                </a:moveTo>
                <a:cubicBezTo>
                  <a:pt x="405765" y="1499807"/>
                  <a:pt x="398621" y="1496473"/>
                  <a:pt x="391573" y="1493044"/>
                </a:cubicBezTo>
                <a:lnTo>
                  <a:pt x="397478" y="1480661"/>
                </a:lnTo>
                <a:cubicBezTo>
                  <a:pt x="404431" y="1483995"/>
                  <a:pt x="411480" y="1487329"/>
                  <a:pt x="418624" y="1490472"/>
                </a:cubicBezTo>
                <a:lnTo>
                  <a:pt x="413004" y="1502950"/>
                </a:lnTo>
                <a:close/>
                <a:moveTo>
                  <a:pt x="1266539" y="1498759"/>
                </a:moveTo>
                <a:lnTo>
                  <a:pt x="1262063" y="1485805"/>
                </a:lnTo>
                <a:cubicBezTo>
                  <a:pt x="1269397" y="1483233"/>
                  <a:pt x="1276731" y="1480661"/>
                  <a:pt x="1284066" y="1477994"/>
                </a:cubicBezTo>
                <a:lnTo>
                  <a:pt x="1288733" y="1490853"/>
                </a:lnTo>
                <a:cubicBezTo>
                  <a:pt x="1281303" y="1493520"/>
                  <a:pt x="1273969" y="1496187"/>
                  <a:pt x="1266539" y="1498759"/>
                </a:cubicBezTo>
                <a:close/>
                <a:moveTo>
                  <a:pt x="1310831" y="1482566"/>
                </a:moveTo>
                <a:lnTo>
                  <a:pt x="1305878" y="1469803"/>
                </a:lnTo>
                <a:cubicBezTo>
                  <a:pt x="1313117" y="1467041"/>
                  <a:pt x="1320356" y="1464088"/>
                  <a:pt x="1327594" y="1461135"/>
                </a:cubicBezTo>
                <a:lnTo>
                  <a:pt x="1332738" y="1473803"/>
                </a:lnTo>
                <a:cubicBezTo>
                  <a:pt x="1325404" y="1476756"/>
                  <a:pt x="1318165" y="1479709"/>
                  <a:pt x="1310831" y="1482566"/>
                </a:cubicBezTo>
                <a:close/>
                <a:moveTo>
                  <a:pt x="370332" y="1482471"/>
                </a:moveTo>
                <a:cubicBezTo>
                  <a:pt x="363283" y="1478852"/>
                  <a:pt x="356330" y="1475137"/>
                  <a:pt x="349473" y="1471232"/>
                </a:cubicBezTo>
                <a:lnTo>
                  <a:pt x="356140" y="1459230"/>
                </a:lnTo>
                <a:cubicBezTo>
                  <a:pt x="362903" y="1463040"/>
                  <a:pt x="369760" y="1466660"/>
                  <a:pt x="376619" y="1470279"/>
                </a:cubicBezTo>
                <a:lnTo>
                  <a:pt x="370332" y="1482471"/>
                </a:lnTo>
                <a:close/>
                <a:moveTo>
                  <a:pt x="1354550" y="1464659"/>
                </a:moveTo>
                <a:lnTo>
                  <a:pt x="1349121" y="1452086"/>
                </a:lnTo>
                <a:cubicBezTo>
                  <a:pt x="1356265" y="1449038"/>
                  <a:pt x="1363408" y="1445800"/>
                  <a:pt x="1370457" y="1442561"/>
                </a:cubicBezTo>
                <a:lnTo>
                  <a:pt x="1376172" y="1455039"/>
                </a:lnTo>
                <a:cubicBezTo>
                  <a:pt x="1369028" y="1458278"/>
                  <a:pt x="1361789" y="1461516"/>
                  <a:pt x="1354550" y="1464659"/>
                </a:cubicBezTo>
                <a:close/>
                <a:moveTo>
                  <a:pt x="328994" y="1459516"/>
                </a:moveTo>
                <a:cubicBezTo>
                  <a:pt x="322231" y="1455515"/>
                  <a:pt x="315468" y="1451324"/>
                  <a:pt x="308801" y="1447038"/>
                </a:cubicBezTo>
                <a:lnTo>
                  <a:pt x="316135" y="1435513"/>
                </a:lnTo>
                <a:cubicBezTo>
                  <a:pt x="322707" y="1439704"/>
                  <a:pt x="329279" y="1443800"/>
                  <a:pt x="335947" y="1447705"/>
                </a:cubicBezTo>
                <a:lnTo>
                  <a:pt x="328898" y="1459516"/>
                </a:lnTo>
                <a:close/>
                <a:moveTo>
                  <a:pt x="1397603" y="1445038"/>
                </a:moveTo>
                <a:lnTo>
                  <a:pt x="1391603" y="1432751"/>
                </a:lnTo>
                <a:cubicBezTo>
                  <a:pt x="1398651" y="1429322"/>
                  <a:pt x="1405604" y="1425893"/>
                  <a:pt x="1412462" y="1422368"/>
                </a:cubicBezTo>
                <a:lnTo>
                  <a:pt x="1418749" y="1434560"/>
                </a:lnTo>
                <a:cubicBezTo>
                  <a:pt x="1411700" y="1438180"/>
                  <a:pt x="1404652" y="1441704"/>
                  <a:pt x="1397603" y="1445133"/>
                </a:cubicBezTo>
                <a:close/>
                <a:moveTo>
                  <a:pt x="289084" y="1433989"/>
                </a:moveTo>
                <a:cubicBezTo>
                  <a:pt x="282607" y="1429512"/>
                  <a:pt x="276130" y="1424940"/>
                  <a:pt x="269748" y="1420273"/>
                </a:cubicBezTo>
                <a:lnTo>
                  <a:pt x="277844" y="1409224"/>
                </a:lnTo>
                <a:cubicBezTo>
                  <a:pt x="284131" y="1413796"/>
                  <a:pt x="290417" y="1418273"/>
                  <a:pt x="296799" y="1422654"/>
                </a:cubicBezTo>
                <a:lnTo>
                  <a:pt x="289084" y="1433989"/>
                </a:lnTo>
                <a:close/>
                <a:moveTo>
                  <a:pt x="1439704" y="1423416"/>
                </a:moveTo>
                <a:lnTo>
                  <a:pt x="1433131" y="1411414"/>
                </a:lnTo>
                <a:cubicBezTo>
                  <a:pt x="1439990" y="1407700"/>
                  <a:pt x="1446752" y="1403890"/>
                  <a:pt x="1453515" y="1399985"/>
                </a:cubicBezTo>
                <a:lnTo>
                  <a:pt x="1460373" y="1411891"/>
                </a:lnTo>
                <a:cubicBezTo>
                  <a:pt x="1453515" y="1415796"/>
                  <a:pt x="1446657" y="1419701"/>
                  <a:pt x="1439704" y="1423511"/>
                </a:cubicBezTo>
                <a:close/>
                <a:moveTo>
                  <a:pt x="250793" y="1405985"/>
                </a:moveTo>
                <a:cubicBezTo>
                  <a:pt x="244602" y="1401128"/>
                  <a:pt x="238411" y="1396175"/>
                  <a:pt x="232410" y="1391031"/>
                </a:cubicBezTo>
                <a:lnTo>
                  <a:pt x="241173" y="1380554"/>
                </a:lnTo>
                <a:cubicBezTo>
                  <a:pt x="247079" y="1385507"/>
                  <a:pt x="253174" y="1390460"/>
                  <a:pt x="259271" y="1395222"/>
                </a:cubicBezTo>
                <a:lnTo>
                  <a:pt x="250793" y="1405985"/>
                </a:lnTo>
                <a:close/>
                <a:moveTo>
                  <a:pt x="1480661" y="1399699"/>
                </a:moveTo>
                <a:lnTo>
                  <a:pt x="1473517" y="1388078"/>
                </a:lnTo>
                <a:cubicBezTo>
                  <a:pt x="1480185" y="1383983"/>
                  <a:pt x="1486757" y="1379792"/>
                  <a:pt x="1493234" y="1375601"/>
                </a:cubicBezTo>
                <a:lnTo>
                  <a:pt x="1500759" y="1387031"/>
                </a:lnTo>
                <a:cubicBezTo>
                  <a:pt x="1494187" y="1391317"/>
                  <a:pt x="1487519" y="1395603"/>
                  <a:pt x="1480756" y="1399699"/>
                </a:cubicBezTo>
                <a:close/>
                <a:moveTo>
                  <a:pt x="214408" y="1375505"/>
                </a:moveTo>
                <a:cubicBezTo>
                  <a:pt x="211455" y="1372838"/>
                  <a:pt x="208597" y="1370267"/>
                  <a:pt x="205740" y="1367600"/>
                </a:cubicBezTo>
                <a:cubicBezTo>
                  <a:pt x="202787" y="1364933"/>
                  <a:pt x="199930" y="1362170"/>
                  <a:pt x="197073" y="1359408"/>
                </a:cubicBezTo>
                <a:lnTo>
                  <a:pt x="206598" y="1349502"/>
                </a:lnTo>
                <a:cubicBezTo>
                  <a:pt x="209360" y="1352169"/>
                  <a:pt x="212217" y="1354836"/>
                  <a:pt x="215074" y="1357503"/>
                </a:cubicBezTo>
                <a:cubicBezTo>
                  <a:pt x="217932" y="1360170"/>
                  <a:pt x="220790" y="1362742"/>
                  <a:pt x="223647" y="1365314"/>
                </a:cubicBezTo>
                <a:lnTo>
                  <a:pt x="214503" y="1375505"/>
                </a:lnTo>
                <a:close/>
                <a:moveTo>
                  <a:pt x="1520285" y="1373696"/>
                </a:moveTo>
                <a:lnTo>
                  <a:pt x="1512475" y="1362456"/>
                </a:lnTo>
                <a:cubicBezTo>
                  <a:pt x="1518856" y="1357979"/>
                  <a:pt x="1525143" y="1353503"/>
                  <a:pt x="1531334" y="1348835"/>
                </a:cubicBezTo>
                <a:lnTo>
                  <a:pt x="1539526" y="1359789"/>
                </a:lnTo>
                <a:cubicBezTo>
                  <a:pt x="1533239" y="1364552"/>
                  <a:pt x="1526762" y="1369124"/>
                  <a:pt x="1520285" y="1373696"/>
                </a:cubicBezTo>
                <a:close/>
                <a:moveTo>
                  <a:pt x="1558290" y="1345311"/>
                </a:moveTo>
                <a:lnTo>
                  <a:pt x="1549717" y="1334643"/>
                </a:lnTo>
                <a:cubicBezTo>
                  <a:pt x="1555814" y="1329785"/>
                  <a:pt x="1561719" y="1324832"/>
                  <a:pt x="1567624" y="1319784"/>
                </a:cubicBezTo>
                <a:lnTo>
                  <a:pt x="1576578" y="1330166"/>
                </a:lnTo>
                <a:cubicBezTo>
                  <a:pt x="1570577" y="1335310"/>
                  <a:pt x="1564482" y="1340358"/>
                  <a:pt x="1558290" y="1345311"/>
                </a:cubicBezTo>
                <a:close/>
                <a:moveTo>
                  <a:pt x="180213" y="1342549"/>
                </a:moveTo>
                <a:cubicBezTo>
                  <a:pt x="174688" y="1336834"/>
                  <a:pt x="169354" y="1331119"/>
                  <a:pt x="164021" y="1325213"/>
                </a:cubicBezTo>
                <a:lnTo>
                  <a:pt x="174212" y="1316069"/>
                </a:lnTo>
                <a:cubicBezTo>
                  <a:pt x="179356" y="1321784"/>
                  <a:pt x="184690" y="1327499"/>
                  <a:pt x="190024" y="1333024"/>
                </a:cubicBezTo>
                <a:lnTo>
                  <a:pt x="180213" y="1342549"/>
                </a:lnTo>
                <a:close/>
                <a:moveTo>
                  <a:pt x="1594294" y="1314355"/>
                </a:moveTo>
                <a:lnTo>
                  <a:pt x="1584960" y="1304258"/>
                </a:lnTo>
                <a:cubicBezTo>
                  <a:pt x="1590675" y="1299020"/>
                  <a:pt x="1596199" y="1293590"/>
                  <a:pt x="1601724" y="1288161"/>
                </a:cubicBezTo>
                <a:lnTo>
                  <a:pt x="1611440" y="1297877"/>
                </a:lnTo>
                <a:cubicBezTo>
                  <a:pt x="1605820" y="1303496"/>
                  <a:pt x="1600105" y="1308926"/>
                  <a:pt x="1594294" y="1314355"/>
                </a:cubicBezTo>
                <a:close/>
                <a:moveTo>
                  <a:pt x="148495" y="1307306"/>
                </a:moveTo>
                <a:cubicBezTo>
                  <a:pt x="143447" y="1301210"/>
                  <a:pt x="138398" y="1295114"/>
                  <a:pt x="133540" y="1288828"/>
                </a:cubicBezTo>
                <a:lnTo>
                  <a:pt x="144304" y="1280446"/>
                </a:lnTo>
                <a:cubicBezTo>
                  <a:pt x="149066" y="1286542"/>
                  <a:pt x="153924" y="1292543"/>
                  <a:pt x="158877" y="1298543"/>
                </a:cubicBezTo>
                <a:lnTo>
                  <a:pt x="148399" y="1307306"/>
                </a:lnTo>
                <a:close/>
                <a:moveTo>
                  <a:pt x="1627918" y="1280827"/>
                </a:moveTo>
                <a:lnTo>
                  <a:pt x="1617821" y="1271492"/>
                </a:lnTo>
                <a:cubicBezTo>
                  <a:pt x="1623060" y="1265777"/>
                  <a:pt x="1628204" y="1260062"/>
                  <a:pt x="1633252" y="1254157"/>
                </a:cubicBezTo>
                <a:lnTo>
                  <a:pt x="1643634" y="1263015"/>
                </a:lnTo>
                <a:cubicBezTo>
                  <a:pt x="1638490" y="1269016"/>
                  <a:pt x="1633252" y="1274921"/>
                  <a:pt x="1627823" y="1280732"/>
                </a:cubicBezTo>
                <a:close/>
                <a:moveTo>
                  <a:pt x="119348" y="1269873"/>
                </a:moveTo>
                <a:cubicBezTo>
                  <a:pt x="114681" y="1263491"/>
                  <a:pt x="110204" y="1257014"/>
                  <a:pt x="105823" y="1250442"/>
                </a:cubicBezTo>
                <a:lnTo>
                  <a:pt x="117158" y="1242822"/>
                </a:lnTo>
                <a:cubicBezTo>
                  <a:pt x="121444" y="1249299"/>
                  <a:pt x="125921" y="1255585"/>
                  <a:pt x="130398" y="1261872"/>
                </a:cubicBezTo>
                <a:lnTo>
                  <a:pt x="119253" y="1269873"/>
                </a:lnTo>
                <a:close/>
                <a:moveTo>
                  <a:pt x="1658683" y="1244632"/>
                </a:moveTo>
                <a:lnTo>
                  <a:pt x="1647920" y="1236155"/>
                </a:lnTo>
                <a:cubicBezTo>
                  <a:pt x="1652683" y="1230059"/>
                  <a:pt x="1657255" y="1223867"/>
                  <a:pt x="1661827" y="1217581"/>
                </a:cubicBezTo>
                <a:lnTo>
                  <a:pt x="1672971" y="1225487"/>
                </a:lnTo>
                <a:cubicBezTo>
                  <a:pt x="1668399" y="1231964"/>
                  <a:pt x="1663637" y="1238250"/>
                  <a:pt x="1658779" y="1244537"/>
                </a:cubicBezTo>
                <a:close/>
                <a:moveTo>
                  <a:pt x="92964" y="1230439"/>
                </a:moveTo>
                <a:cubicBezTo>
                  <a:pt x="88773" y="1223677"/>
                  <a:pt x="84772" y="1216914"/>
                  <a:pt x="80867" y="1210056"/>
                </a:cubicBezTo>
                <a:lnTo>
                  <a:pt x="92774" y="1203293"/>
                </a:lnTo>
                <a:cubicBezTo>
                  <a:pt x="96583" y="1210056"/>
                  <a:pt x="100584" y="1216724"/>
                  <a:pt x="104680" y="1223296"/>
                </a:cubicBezTo>
                <a:lnTo>
                  <a:pt x="93059" y="1230535"/>
                </a:lnTo>
                <a:close/>
                <a:moveTo>
                  <a:pt x="1686306" y="1205960"/>
                </a:moveTo>
                <a:lnTo>
                  <a:pt x="1674781" y="1198531"/>
                </a:lnTo>
                <a:cubicBezTo>
                  <a:pt x="1677257" y="1194721"/>
                  <a:pt x="1679639" y="1190911"/>
                  <a:pt x="1682020" y="1187006"/>
                </a:cubicBezTo>
                <a:cubicBezTo>
                  <a:pt x="1683734" y="1184243"/>
                  <a:pt x="1685354" y="1181481"/>
                  <a:pt x="1686973" y="1178814"/>
                </a:cubicBezTo>
                <a:lnTo>
                  <a:pt x="1698784" y="1185767"/>
                </a:lnTo>
                <a:cubicBezTo>
                  <a:pt x="1697165" y="1188625"/>
                  <a:pt x="1695450" y="1191387"/>
                  <a:pt x="1693735" y="1194245"/>
                </a:cubicBezTo>
                <a:cubicBezTo>
                  <a:pt x="1691354" y="1198245"/>
                  <a:pt x="1688783" y="1202150"/>
                  <a:pt x="1686306" y="1206056"/>
                </a:cubicBezTo>
                <a:close/>
                <a:moveTo>
                  <a:pt x="69437" y="1189196"/>
                </a:moveTo>
                <a:cubicBezTo>
                  <a:pt x="65722" y="1182148"/>
                  <a:pt x="62198" y="1175099"/>
                  <a:pt x="58865" y="1167956"/>
                </a:cubicBezTo>
                <a:lnTo>
                  <a:pt x="71247" y="1162050"/>
                </a:lnTo>
                <a:cubicBezTo>
                  <a:pt x="74581" y="1169003"/>
                  <a:pt x="78010" y="1175957"/>
                  <a:pt x="81629" y="1182814"/>
                </a:cubicBezTo>
                <a:lnTo>
                  <a:pt x="69533" y="1189196"/>
                </a:lnTo>
                <a:close/>
                <a:moveTo>
                  <a:pt x="1710404" y="1164908"/>
                </a:moveTo>
                <a:lnTo>
                  <a:pt x="1698308" y="1158526"/>
                </a:lnTo>
                <a:cubicBezTo>
                  <a:pt x="1701927" y="1151668"/>
                  <a:pt x="1705356" y="1144714"/>
                  <a:pt x="1708594" y="1137761"/>
                </a:cubicBezTo>
                <a:lnTo>
                  <a:pt x="1720977" y="1143572"/>
                </a:lnTo>
                <a:cubicBezTo>
                  <a:pt x="1717643" y="1150715"/>
                  <a:pt x="1714119" y="1157859"/>
                  <a:pt x="1710404" y="1164908"/>
                </a:cubicBezTo>
                <a:close/>
                <a:moveTo>
                  <a:pt x="48958" y="1146429"/>
                </a:moveTo>
                <a:cubicBezTo>
                  <a:pt x="45816" y="1139190"/>
                  <a:pt x="42767" y="1131856"/>
                  <a:pt x="39910" y="1124426"/>
                </a:cubicBezTo>
                <a:lnTo>
                  <a:pt x="52673" y="1119473"/>
                </a:lnTo>
                <a:cubicBezTo>
                  <a:pt x="55435" y="1126712"/>
                  <a:pt x="58388" y="1133856"/>
                  <a:pt x="61436" y="1141000"/>
                </a:cubicBezTo>
                <a:lnTo>
                  <a:pt x="48863" y="1146429"/>
                </a:lnTo>
                <a:close/>
                <a:moveTo>
                  <a:pt x="1730598" y="1121855"/>
                </a:moveTo>
                <a:lnTo>
                  <a:pt x="1717929" y="1116616"/>
                </a:lnTo>
                <a:cubicBezTo>
                  <a:pt x="1720882" y="1109472"/>
                  <a:pt x="1723739" y="1102233"/>
                  <a:pt x="1726407" y="1094994"/>
                </a:cubicBezTo>
                <a:lnTo>
                  <a:pt x="1739265" y="1099757"/>
                </a:lnTo>
                <a:cubicBezTo>
                  <a:pt x="1736503" y="1107186"/>
                  <a:pt x="1733645" y="1114616"/>
                  <a:pt x="1730598" y="1121950"/>
                </a:cubicBezTo>
                <a:close/>
                <a:moveTo>
                  <a:pt x="31813" y="1102138"/>
                </a:moveTo>
                <a:cubicBezTo>
                  <a:pt x="29242" y="1094613"/>
                  <a:pt x="26765" y="1087088"/>
                  <a:pt x="24479" y="1079564"/>
                </a:cubicBezTo>
                <a:lnTo>
                  <a:pt x="37624" y="1075563"/>
                </a:lnTo>
                <a:cubicBezTo>
                  <a:pt x="39814" y="1082993"/>
                  <a:pt x="42196" y="1090327"/>
                  <a:pt x="44767" y="1097661"/>
                </a:cubicBezTo>
                <a:lnTo>
                  <a:pt x="31813" y="1102138"/>
                </a:lnTo>
                <a:close/>
                <a:moveTo>
                  <a:pt x="1746980" y="1077278"/>
                </a:moveTo>
                <a:lnTo>
                  <a:pt x="1733931" y="1073087"/>
                </a:lnTo>
                <a:cubicBezTo>
                  <a:pt x="1736312" y="1065752"/>
                  <a:pt x="1738503" y="1058323"/>
                  <a:pt x="1740503" y="1050893"/>
                </a:cubicBezTo>
                <a:lnTo>
                  <a:pt x="1753743" y="1054513"/>
                </a:lnTo>
                <a:cubicBezTo>
                  <a:pt x="1751648" y="1062133"/>
                  <a:pt x="1749362" y="1069753"/>
                  <a:pt x="1746980" y="1077278"/>
                </a:cubicBezTo>
                <a:close/>
                <a:moveTo>
                  <a:pt x="18097" y="1056608"/>
                </a:moveTo>
                <a:cubicBezTo>
                  <a:pt x="16097" y="1048893"/>
                  <a:pt x="14288" y="1041273"/>
                  <a:pt x="12573" y="1033463"/>
                </a:cubicBezTo>
                <a:lnTo>
                  <a:pt x="26003" y="1030605"/>
                </a:lnTo>
                <a:cubicBezTo>
                  <a:pt x="27622" y="1038130"/>
                  <a:pt x="29432" y="1045655"/>
                  <a:pt x="31337" y="1053179"/>
                </a:cubicBezTo>
                <a:lnTo>
                  <a:pt x="18097" y="1056608"/>
                </a:lnTo>
                <a:close/>
                <a:moveTo>
                  <a:pt x="1759553" y="1031462"/>
                </a:moveTo>
                <a:lnTo>
                  <a:pt x="1746218" y="1028319"/>
                </a:lnTo>
                <a:cubicBezTo>
                  <a:pt x="1747933" y="1020794"/>
                  <a:pt x="1749552" y="1013174"/>
                  <a:pt x="1750981" y="1005650"/>
                </a:cubicBezTo>
                <a:lnTo>
                  <a:pt x="1764411" y="1008221"/>
                </a:lnTo>
                <a:cubicBezTo>
                  <a:pt x="1762887" y="1016032"/>
                  <a:pt x="1761268" y="1023747"/>
                  <a:pt x="1759458" y="1031462"/>
                </a:cubicBezTo>
                <a:close/>
                <a:moveTo>
                  <a:pt x="8096" y="1010222"/>
                </a:moveTo>
                <a:cubicBezTo>
                  <a:pt x="6763" y="1002411"/>
                  <a:pt x="5525" y="994601"/>
                  <a:pt x="4572" y="986695"/>
                </a:cubicBezTo>
                <a:lnTo>
                  <a:pt x="18193" y="984885"/>
                </a:lnTo>
                <a:cubicBezTo>
                  <a:pt x="19145" y="992600"/>
                  <a:pt x="20384" y="1000220"/>
                  <a:pt x="21622" y="1007840"/>
                </a:cubicBezTo>
                <a:lnTo>
                  <a:pt x="8096" y="1010126"/>
                </a:lnTo>
                <a:close/>
                <a:moveTo>
                  <a:pt x="1768412" y="984790"/>
                </a:moveTo>
                <a:lnTo>
                  <a:pt x="1754886" y="982694"/>
                </a:lnTo>
                <a:cubicBezTo>
                  <a:pt x="1756029" y="975074"/>
                  <a:pt x="1757077" y="967359"/>
                  <a:pt x="1757934" y="959644"/>
                </a:cubicBezTo>
                <a:lnTo>
                  <a:pt x="1771555" y="961263"/>
                </a:lnTo>
                <a:cubicBezTo>
                  <a:pt x="1770602" y="969169"/>
                  <a:pt x="1769555" y="976979"/>
                  <a:pt x="1768412" y="984790"/>
                </a:cubicBezTo>
                <a:close/>
                <a:moveTo>
                  <a:pt x="2000" y="963073"/>
                </a:moveTo>
                <a:cubicBezTo>
                  <a:pt x="1334" y="955167"/>
                  <a:pt x="762" y="947261"/>
                  <a:pt x="476" y="939355"/>
                </a:cubicBezTo>
                <a:lnTo>
                  <a:pt x="14192" y="938784"/>
                </a:lnTo>
                <a:cubicBezTo>
                  <a:pt x="14478" y="946499"/>
                  <a:pt x="15050" y="954214"/>
                  <a:pt x="15716" y="961930"/>
                </a:cubicBezTo>
                <a:lnTo>
                  <a:pt x="2096" y="963073"/>
                </a:lnTo>
                <a:close/>
                <a:moveTo>
                  <a:pt x="1773936" y="937641"/>
                </a:moveTo>
                <a:lnTo>
                  <a:pt x="1760316" y="936593"/>
                </a:lnTo>
                <a:cubicBezTo>
                  <a:pt x="1760887" y="928878"/>
                  <a:pt x="1761363" y="921163"/>
                  <a:pt x="1761744" y="913352"/>
                </a:cubicBezTo>
                <a:lnTo>
                  <a:pt x="1775460" y="914019"/>
                </a:lnTo>
                <a:cubicBezTo>
                  <a:pt x="1775079" y="921925"/>
                  <a:pt x="1774603" y="929830"/>
                  <a:pt x="1774032" y="937641"/>
                </a:cubicBezTo>
                <a:close/>
                <a:moveTo>
                  <a:pt x="13716" y="915543"/>
                </a:moveTo>
                <a:lnTo>
                  <a:pt x="0" y="915543"/>
                </a:lnTo>
                <a:cubicBezTo>
                  <a:pt x="0" y="907637"/>
                  <a:pt x="190" y="899636"/>
                  <a:pt x="571" y="891730"/>
                </a:cubicBezTo>
                <a:lnTo>
                  <a:pt x="14288" y="892397"/>
                </a:lnTo>
                <a:cubicBezTo>
                  <a:pt x="13906" y="900113"/>
                  <a:pt x="13716" y="907828"/>
                  <a:pt x="13716" y="915543"/>
                </a:cubicBezTo>
                <a:close/>
                <a:moveTo>
                  <a:pt x="1776031" y="890302"/>
                </a:moveTo>
                <a:lnTo>
                  <a:pt x="1762315" y="890111"/>
                </a:lnTo>
                <a:cubicBezTo>
                  <a:pt x="1762315" y="887254"/>
                  <a:pt x="1762315" y="884396"/>
                  <a:pt x="1762315" y="881539"/>
                </a:cubicBezTo>
                <a:cubicBezTo>
                  <a:pt x="1762315" y="876586"/>
                  <a:pt x="1762315" y="871728"/>
                  <a:pt x="1762125" y="866775"/>
                </a:cubicBezTo>
                <a:lnTo>
                  <a:pt x="1775841" y="866489"/>
                </a:lnTo>
                <a:cubicBezTo>
                  <a:pt x="1775936" y="871538"/>
                  <a:pt x="1776031" y="876491"/>
                  <a:pt x="1776031" y="881539"/>
                </a:cubicBezTo>
                <a:cubicBezTo>
                  <a:pt x="1776031" y="884492"/>
                  <a:pt x="1776031" y="887349"/>
                  <a:pt x="1776031" y="890207"/>
                </a:cubicBezTo>
                <a:close/>
                <a:moveTo>
                  <a:pt x="15907" y="869347"/>
                </a:moveTo>
                <a:lnTo>
                  <a:pt x="2286" y="868013"/>
                </a:lnTo>
                <a:cubicBezTo>
                  <a:pt x="3048" y="860108"/>
                  <a:pt x="4001" y="852202"/>
                  <a:pt x="5144" y="844391"/>
                </a:cubicBezTo>
                <a:lnTo>
                  <a:pt x="18669" y="846392"/>
                </a:lnTo>
                <a:cubicBezTo>
                  <a:pt x="17526" y="854011"/>
                  <a:pt x="16669" y="861727"/>
                  <a:pt x="15907" y="869347"/>
                </a:cubicBezTo>
                <a:close/>
                <a:moveTo>
                  <a:pt x="1761363" y="843629"/>
                </a:moveTo>
                <a:cubicBezTo>
                  <a:pt x="1760982" y="835914"/>
                  <a:pt x="1760410" y="828104"/>
                  <a:pt x="1759839" y="820388"/>
                </a:cubicBezTo>
                <a:lnTo>
                  <a:pt x="1773460" y="819245"/>
                </a:lnTo>
                <a:cubicBezTo>
                  <a:pt x="1774126" y="827151"/>
                  <a:pt x="1774603" y="834961"/>
                  <a:pt x="1775079" y="842867"/>
                </a:cubicBezTo>
                <a:lnTo>
                  <a:pt x="1761363" y="843534"/>
                </a:lnTo>
                <a:close/>
                <a:moveTo>
                  <a:pt x="22479" y="823436"/>
                </a:moveTo>
                <a:lnTo>
                  <a:pt x="9049" y="820865"/>
                </a:lnTo>
                <a:cubicBezTo>
                  <a:pt x="10573" y="813054"/>
                  <a:pt x="12287" y="805339"/>
                  <a:pt x="14097" y="797624"/>
                </a:cubicBezTo>
                <a:lnTo>
                  <a:pt x="27432" y="800862"/>
                </a:lnTo>
                <a:cubicBezTo>
                  <a:pt x="25622" y="808387"/>
                  <a:pt x="24003" y="815911"/>
                  <a:pt x="22479" y="823532"/>
                </a:cubicBezTo>
                <a:close/>
                <a:moveTo>
                  <a:pt x="1757553" y="797243"/>
                </a:moveTo>
                <a:cubicBezTo>
                  <a:pt x="1756696" y="789527"/>
                  <a:pt x="1755743" y="781812"/>
                  <a:pt x="1754600" y="774097"/>
                </a:cubicBezTo>
                <a:lnTo>
                  <a:pt x="1768126" y="772192"/>
                </a:lnTo>
                <a:cubicBezTo>
                  <a:pt x="1769269" y="780002"/>
                  <a:pt x="1770221" y="787813"/>
                  <a:pt x="1771079" y="795719"/>
                </a:cubicBezTo>
                <a:lnTo>
                  <a:pt x="1757458" y="797243"/>
                </a:lnTo>
                <a:close/>
                <a:moveTo>
                  <a:pt x="33433" y="778478"/>
                </a:moveTo>
                <a:lnTo>
                  <a:pt x="20288" y="774668"/>
                </a:lnTo>
                <a:cubicBezTo>
                  <a:pt x="22479" y="767048"/>
                  <a:pt x="24860" y="759524"/>
                  <a:pt x="27432" y="751999"/>
                </a:cubicBezTo>
                <a:lnTo>
                  <a:pt x="40386" y="756476"/>
                </a:lnTo>
                <a:cubicBezTo>
                  <a:pt x="37910" y="763810"/>
                  <a:pt x="35528" y="771144"/>
                  <a:pt x="33433" y="778574"/>
                </a:cubicBezTo>
                <a:close/>
                <a:moveTo>
                  <a:pt x="1751076" y="751046"/>
                </a:moveTo>
                <a:cubicBezTo>
                  <a:pt x="1749742" y="743426"/>
                  <a:pt x="1748314" y="735711"/>
                  <a:pt x="1746885" y="728186"/>
                </a:cubicBezTo>
                <a:lnTo>
                  <a:pt x="1760316" y="725519"/>
                </a:lnTo>
                <a:cubicBezTo>
                  <a:pt x="1761839" y="733234"/>
                  <a:pt x="1763268" y="741045"/>
                  <a:pt x="1764601" y="748760"/>
                </a:cubicBezTo>
                <a:lnTo>
                  <a:pt x="1751076" y="751046"/>
                </a:lnTo>
                <a:close/>
                <a:moveTo>
                  <a:pt x="48387" y="734568"/>
                </a:moveTo>
                <a:lnTo>
                  <a:pt x="35623" y="729520"/>
                </a:lnTo>
                <a:cubicBezTo>
                  <a:pt x="38576" y="722186"/>
                  <a:pt x="41624" y="714851"/>
                  <a:pt x="44863" y="707612"/>
                </a:cubicBezTo>
                <a:lnTo>
                  <a:pt x="57340" y="713232"/>
                </a:lnTo>
                <a:cubicBezTo>
                  <a:pt x="54198" y="720281"/>
                  <a:pt x="51149" y="727424"/>
                  <a:pt x="48387" y="734568"/>
                </a:cubicBezTo>
                <a:close/>
                <a:moveTo>
                  <a:pt x="1741932" y="705422"/>
                </a:moveTo>
                <a:cubicBezTo>
                  <a:pt x="1740217" y="697802"/>
                  <a:pt x="1738408" y="690277"/>
                  <a:pt x="1736408" y="682752"/>
                </a:cubicBezTo>
                <a:lnTo>
                  <a:pt x="1749648" y="679323"/>
                </a:lnTo>
                <a:cubicBezTo>
                  <a:pt x="1751648" y="686943"/>
                  <a:pt x="1753457" y="694658"/>
                  <a:pt x="1755267" y="702374"/>
                </a:cubicBezTo>
                <a:lnTo>
                  <a:pt x="1741932" y="705422"/>
                </a:lnTo>
                <a:close/>
                <a:moveTo>
                  <a:pt x="67342" y="692277"/>
                </a:moveTo>
                <a:lnTo>
                  <a:pt x="55054" y="686086"/>
                </a:lnTo>
                <a:cubicBezTo>
                  <a:pt x="58579" y="679037"/>
                  <a:pt x="62389" y="671989"/>
                  <a:pt x="66199" y="665036"/>
                </a:cubicBezTo>
                <a:lnTo>
                  <a:pt x="78105" y="671703"/>
                </a:lnTo>
                <a:cubicBezTo>
                  <a:pt x="74295" y="678466"/>
                  <a:pt x="70676" y="685229"/>
                  <a:pt x="67247" y="692182"/>
                </a:cubicBezTo>
                <a:close/>
                <a:moveTo>
                  <a:pt x="1730407" y="660273"/>
                </a:moveTo>
                <a:cubicBezTo>
                  <a:pt x="1728311" y="652748"/>
                  <a:pt x="1726025" y="645319"/>
                  <a:pt x="1723739" y="637984"/>
                </a:cubicBezTo>
                <a:lnTo>
                  <a:pt x="1736789" y="633889"/>
                </a:lnTo>
                <a:cubicBezTo>
                  <a:pt x="1739170" y="641413"/>
                  <a:pt x="1741456" y="648938"/>
                  <a:pt x="1743551" y="656558"/>
                </a:cubicBezTo>
                <a:lnTo>
                  <a:pt x="1730407" y="660273"/>
                </a:lnTo>
                <a:close/>
                <a:moveTo>
                  <a:pt x="90011" y="651986"/>
                </a:moveTo>
                <a:lnTo>
                  <a:pt x="78391" y="644747"/>
                </a:lnTo>
                <a:cubicBezTo>
                  <a:pt x="82582" y="637984"/>
                  <a:pt x="86963" y="631412"/>
                  <a:pt x="91440" y="624840"/>
                </a:cubicBezTo>
                <a:lnTo>
                  <a:pt x="102679" y="632651"/>
                </a:lnTo>
                <a:cubicBezTo>
                  <a:pt x="98298" y="639032"/>
                  <a:pt x="94012" y="645414"/>
                  <a:pt x="89916" y="651986"/>
                </a:cubicBezTo>
                <a:close/>
                <a:moveTo>
                  <a:pt x="1716405" y="615791"/>
                </a:moveTo>
                <a:cubicBezTo>
                  <a:pt x="1713834" y="608457"/>
                  <a:pt x="1711262" y="601123"/>
                  <a:pt x="1708594" y="593884"/>
                </a:cubicBezTo>
                <a:lnTo>
                  <a:pt x="1721453" y="589121"/>
                </a:lnTo>
                <a:cubicBezTo>
                  <a:pt x="1724215" y="596456"/>
                  <a:pt x="1726883" y="603885"/>
                  <a:pt x="1729454" y="611410"/>
                </a:cubicBezTo>
                <a:lnTo>
                  <a:pt x="1716500" y="615886"/>
                </a:lnTo>
                <a:close/>
                <a:moveTo>
                  <a:pt x="116396" y="613886"/>
                </a:moveTo>
                <a:lnTo>
                  <a:pt x="105537" y="605600"/>
                </a:lnTo>
                <a:cubicBezTo>
                  <a:pt x="110395" y="599313"/>
                  <a:pt x="115348" y="593122"/>
                  <a:pt x="120396" y="587026"/>
                </a:cubicBezTo>
                <a:lnTo>
                  <a:pt x="130874" y="595884"/>
                </a:lnTo>
                <a:cubicBezTo>
                  <a:pt x="125921" y="601790"/>
                  <a:pt x="121063" y="607790"/>
                  <a:pt x="116396" y="613982"/>
                </a:cubicBezTo>
                <a:close/>
                <a:moveTo>
                  <a:pt x="146209" y="578453"/>
                </a:moveTo>
                <a:lnTo>
                  <a:pt x="136208" y="569119"/>
                </a:lnTo>
                <a:cubicBezTo>
                  <a:pt x="141637" y="563309"/>
                  <a:pt x="147161" y="557594"/>
                  <a:pt x="152876" y="552069"/>
                </a:cubicBezTo>
                <a:lnTo>
                  <a:pt x="162401" y="561880"/>
                </a:lnTo>
                <a:cubicBezTo>
                  <a:pt x="156877" y="567214"/>
                  <a:pt x="151447" y="572738"/>
                  <a:pt x="146209" y="578453"/>
                </a:cubicBezTo>
                <a:close/>
                <a:moveTo>
                  <a:pt x="1700308" y="571976"/>
                </a:moveTo>
                <a:cubicBezTo>
                  <a:pt x="1697546" y="564737"/>
                  <a:pt x="1694688" y="557403"/>
                  <a:pt x="1691831" y="550164"/>
                </a:cubicBezTo>
                <a:lnTo>
                  <a:pt x="1704594" y="545116"/>
                </a:lnTo>
                <a:cubicBezTo>
                  <a:pt x="1707451" y="552450"/>
                  <a:pt x="1710309" y="559784"/>
                  <a:pt x="1713071" y="567023"/>
                </a:cubicBezTo>
                <a:lnTo>
                  <a:pt x="1700308" y="571881"/>
                </a:lnTo>
                <a:close/>
                <a:moveTo>
                  <a:pt x="179260" y="546163"/>
                </a:moveTo>
                <a:lnTo>
                  <a:pt x="170212" y="535877"/>
                </a:lnTo>
                <a:cubicBezTo>
                  <a:pt x="176213" y="530638"/>
                  <a:pt x="182308" y="525494"/>
                  <a:pt x="188500" y="520636"/>
                </a:cubicBezTo>
                <a:lnTo>
                  <a:pt x="196977" y="531400"/>
                </a:lnTo>
                <a:cubicBezTo>
                  <a:pt x="190976" y="536162"/>
                  <a:pt x="184976" y="541115"/>
                  <a:pt x="179260" y="546259"/>
                </a:cubicBezTo>
                <a:close/>
                <a:moveTo>
                  <a:pt x="1683163" y="528352"/>
                </a:moveTo>
                <a:cubicBezTo>
                  <a:pt x="1680210" y="521113"/>
                  <a:pt x="1677257" y="513874"/>
                  <a:pt x="1674305" y="506730"/>
                </a:cubicBezTo>
                <a:lnTo>
                  <a:pt x="1686973" y="501491"/>
                </a:lnTo>
                <a:cubicBezTo>
                  <a:pt x="1690021" y="508730"/>
                  <a:pt x="1692974" y="515969"/>
                  <a:pt x="1695926" y="523304"/>
                </a:cubicBezTo>
                <a:lnTo>
                  <a:pt x="1683258" y="528447"/>
                </a:lnTo>
                <a:close/>
                <a:moveTo>
                  <a:pt x="215551" y="517493"/>
                </a:moveTo>
                <a:lnTo>
                  <a:pt x="207645" y="506349"/>
                </a:lnTo>
                <a:cubicBezTo>
                  <a:pt x="214122" y="501777"/>
                  <a:pt x="220790" y="497300"/>
                  <a:pt x="227457" y="493109"/>
                </a:cubicBezTo>
                <a:lnTo>
                  <a:pt x="234791" y="504730"/>
                </a:lnTo>
                <a:cubicBezTo>
                  <a:pt x="228314" y="508825"/>
                  <a:pt x="221837" y="513112"/>
                  <a:pt x="215551" y="517588"/>
                </a:cubicBezTo>
                <a:close/>
                <a:moveTo>
                  <a:pt x="254699" y="492919"/>
                </a:moveTo>
                <a:lnTo>
                  <a:pt x="248031" y="480917"/>
                </a:lnTo>
                <a:cubicBezTo>
                  <a:pt x="254984" y="477012"/>
                  <a:pt x="262128" y="473392"/>
                  <a:pt x="269272" y="469963"/>
                </a:cubicBezTo>
                <a:lnTo>
                  <a:pt x="275177" y="482251"/>
                </a:lnTo>
                <a:cubicBezTo>
                  <a:pt x="268319" y="485584"/>
                  <a:pt x="261366" y="489109"/>
                  <a:pt x="254699" y="492919"/>
                </a:cubicBezTo>
                <a:close/>
                <a:moveTo>
                  <a:pt x="1665160" y="485204"/>
                </a:moveTo>
                <a:cubicBezTo>
                  <a:pt x="1662113" y="478060"/>
                  <a:pt x="1658969" y="470916"/>
                  <a:pt x="1655826" y="463772"/>
                </a:cubicBezTo>
                <a:lnTo>
                  <a:pt x="1668304" y="458248"/>
                </a:lnTo>
                <a:cubicBezTo>
                  <a:pt x="1671447" y="465392"/>
                  <a:pt x="1674685" y="472631"/>
                  <a:pt x="1677733" y="479869"/>
                </a:cubicBezTo>
                <a:lnTo>
                  <a:pt x="1665160" y="485299"/>
                </a:lnTo>
                <a:close/>
                <a:moveTo>
                  <a:pt x="296228" y="472821"/>
                </a:moveTo>
                <a:lnTo>
                  <a:pt x="290989" y="460153"/>
                </a:lnTo>
                <a:cubicBezTo>
                  <a:pt x="298323" y="457105"/>
                  <a:pt x="305753" y="454247"/>
                  <a:pt x="313182" y="451580"/>
                </a:cubicBezTo>
                <a:lnTo>
                  <a:pt x="317754" y="464439"/>
                </a:lnTo>
                <a:cubicBezTo>
                  <a:pt x="310515" y="467011"/>
                  <a:pt x="303276" y="469773"/>
                  <a:pt x="296132" y="472726"/>
                </a:cubicBezTo>
                <a:close/>
                <a:moveTo>
                  <a:pt x="339852" y="457295"/>
                </a:moveTo>
                <a:lnTo>
                  <a:pt x="335851" y="444151"/>
                </a:lnTo>
                <a:cubicBezTo>
                  <a:pt x="343376" y="441865"/>
                  <a:pt x="350996" y="439674"/>
                  <a:pt x="358712" y="437674"/>
                </a:cubicBezTo>
                <a:lnTo>
                  <a:pt x="362236" y="450913"/>
                </a:lnTo>
                <a:cubicBezTo>
                  <a:pt x="354711" y="452914"/>
                  <a:pt x="347281" y="455009"/>
                  <a:pt x="339852" y="457295"/>
                </a:cubicBezTo>
                <a:close/>
                <a:moveTo>
                  <a:pt x="384810" y="445389"/>
                </a:moveTo>
                <a:lnTo>
                  <a:pt x="381762" y="432054"/>
                </a:lnTo>
                <a:cubicBezTo>
                  <a:pt x="389477" y="430244"/>
                  <a:pt x="397192" y="428625"/>
                  <a:pt x="404908" y="427101"/>
                </a:cubicBezTo>
                <a:lnTo>
                  <a:pt x="407575" y="440531"/>
                </a:lnTo>
                <a:cubicBezTo>
                  <a:pt x="399955" y="442055"/>
                  <a:pt x="392335" y="443675"/>
                  <a:pt x="384810" y="445389"/>
                </a:cubicBezTo>
                <a:close/>
                <a:moveTo>
                  <a:pt x="1646206" y="442436"/>
                </a:moveTo>
                <a:cubicBezTo>
                  <a:pt x="1642968" y="435388"/>
                  <a:pt x="1639633" y="428339"/>
                  <a:pt x="1636300" y="421291"/>
                </a:cubicBezTo>
                <a:lnTo>
                  <a:pt x="1648682" y="415385"/>
                </a:lnTo>
                <a:cubicBezTo>
                  <a:pt x="1652111" y="422434"/>
                  <a:pt x="1655445" y="429578"/>
                  <a:pt x="1658683" y="436721"/>
                </a:cubicBezTo>
                <a:lnTo>
                  <a:pt x="1646206" y="442436"/>
                </a:lnTo>
                <a:close/>
                <a:moveTo>
                  <a:pt x="430530" y="436150"/>
                </a:moveTo>
                <a:lnTo>
                  <a:pt x="428149" y="422624"/>
                </a:lnTo>
                <a:cubicBezTo>
                  <a:pt x="435864" y="421291"/>
                  <a:pt x="443674" y="419957"/>
                  <a:pt x="451390" y="418719"/>
                </a:cubicBezTo>
                <a:lnTo>
                  <a:pt x="453581" y="432244"/>
                </a:lnTo>
                <a:cubicBezTo>
                  <a:pt x="445866" y="433483"/>
                  <a:pt x="438150" y="434816"/>
                  <a:pt x="430530" y="436150"/>
                </a:cubicBezTo>
                <a:close/>
                <a:moveTo>
                  <a:pt x="476726" y="428720"/>
                </a:moveTo>
                <a:lnTo>
                  <a:pt x="474726" y="415195"/>
                </a:lnTo>
                <a:cubicBezTo>
                  <a:pt x="482441" y="414052"/>
                  <a:pt x="490252" y="412909"/>
                  <a:pt x="498062" y="411861"/>
                </a:cubicBezTo>
                <a:lnTo>
                  <a:pt x="499967" y="425386"/>
                </a:lnTo>
                <a:cubicBezTo>
                  <a:pt x="492252" y="426530"/>
                  <a:pt x="484537" y="427577"/>
                  <a:pt x="476726" y="428720"/>
                </a:cubicBezTo>
                <a:close/>
                <a:moveTo>
                  <a:pt x="523208" y="422053"/>
                </a:moveTo>
                <a:lnTo>
                  <a:pt x="521303" y="408527"/>
                </a:lnTo>
                <a:lnTo>
                  <a:pt x="544544" y="405194"/>
                </a:lnTo>
                <a:lnTo>
                  <a:pt x="546544" y="418719"/>
                </a:lnTo>
                <a:lnTo>
                  <a:pt x="523304" y="422053"/>
                </a:lnTo>
                <a:close/>
                <a:moveTo>
                  <a:pt x="569785" y="415290"/>
                </a:moveTo>
                <a:lnTo>
                  <a:pt x="567690" y="401765"/>
                </a:lnTo>
                <a:cubicBezTo>
                  <a:pt x="575405" y="400621"/>
                  <a:pt x="583121" y="399383"/>
                  <a:pt x="590740" y="398050"/>
                </a:cubicBezTo>
                <a:lnTo>
                  <a:pt x="593026" y="411575"/>
                </a:lnTo>
                <a:cubicBezTo>
                  <a:pt x="585311" y="412909"/>
                  <a:pt x="577501" y="414147"/>
                  <a:pt x="569785" y="415290"/>
                </a:cubicBezTo>
                <a:close/>
                <a:moveTo>
                  <a:pt x="616267" y="407480"/>
                </a:moveTo>
                <a:lnTo>
                  <a:pt x="613696" y="394049"/>
                </a:lnTo>
                <a:cubicBezTo>
                  <a:pt x="621316" y="392621"/>
                  <a:pt x="628936" y="391096"/>
                  <a:pt x="636556" y="389477"/>
                </a:cubicBezTo>
                <a:lnTo>
                  <a:pt x="639413" y="402908"/>
                </a:lnTo>
                <a:cubicBezTo>
                  <a:pt x="631698" y="404527"/>
                  <a:pt x="623983" y="406146"/>
                  <a:pt x="616267" y="407575"/>
                </a:cubicBezTo>
                <a:close/>
                <a:moveTo>
                  <a:pt x="1625917" y="400240"/>
                </a:moveTo>
                <a:cubicBezTo>
                  <a:pt x="1622393" y="393287"/>
                  <a:pt x="1618869" y="386334"/>
                  <a:pt x="1615249" y="379381"/>
                </a:cubicBezTo>
                <a:lnTo>
                  <a:pt x="1627346" y="372999"/>
                </a:lnTo>
                <a:cubicBezTo>
                  <a:pt x="1630966" y="379952"/>
                  <a:pt x="1634585" y="387001"/>
                  <a:pt x="1638110" y="394049"/>
                </a:cubicBezTo>
                <a:lnTo>
                  <a:pt x="1625823" y="400145"/>
                </a:lnTo>
                <a:close/>
                <a:moveTo>
                  <a:pt x="662464" y="397383"/>
                </a:moveTo>
                <a:lnTo>
                  <a:pt x="659130" y="384048"/>
                </a:lnTo>
                <a:cubicBezTo>
                  <a:pt x="666655" y="382143"/>
                  <a:pt x="674084" y="380143"/>
                  <a:pt x="681514" y="378047"/>
                </a:cubicBezTo>
                <a:lnTo>
                  <a:pt x="685324" y="391192"/>
                </a:lnTo>
                <a:cubicBezTo>
                  <a:pt x="677799" y="393383"/>
                  <a:pt x="670084" y="395478"/>
                  <a:pt x="662464" y="397383"/>
                </a:cubicBezTo>
                <a:close/>
                <a:moveTo>
                  <a:pt x="708088" y="384143"/>
                </a:moveTo>
                <a:lnTo>
                  <a:pt x="703707" y="371189"/>
                </a:lnTo>
                <a:cubicBezTo>
                  <a:pt x="711041" y="368713"/>
                  <a:pt x="718280" y="366046"/>
                  <a:pt x="725424" y="363284"/>
                </a:cubicBezTo>
                <a:lnTo>
                  <a:pt x="730473" y="376047"/>
                </a:lnTo>
                <a:cubicBezTo>
                  <a:pt x="723138" y="379000"/>
                  <a:pt x="715613" y="381667"/>
                  <a:pt x="708088" y="384238"/>
                </a:cubicBezTo>
                <a:close/>
                <a:moveTo>
                  <a:pt x="752380" y="366522"/>
                </a:moveTo>
                <a:lnTo>
                  <a:pt x="746569" y="354140"/>
                </a:lnTo>
                <a:cubicBezTo>
                  <a:pt x="753618" y="350806"/>
                  <a:pt x="760571" y="347377"/>
                  <a:pt x="767144" y="343757"/>
                </a:cubicBezTo>
                <a:lnTo>
                  <a:pt x="773716" y="355759"/>
                </a:lnTo>
                <a:cubicBezTo>
                  <a:pt x="766858" y="359473"/>
                  <a:pt x="759714" y="363093"/>
                  <a:pt x="752380" y="366522"/>
                </a:cubicBezTo>
                <a:close/>
                <a:moveTo>
                  <a:pt x="1604296" y="358807"/>
                </a:moveTo>
                <a:cubicBezTo>
                  <a:pt x="1600581" y="351949"/>
                  <a:pt x="1596771" y="345186"/>
                  <a:pt x="1592866" y="338423"/>
                </a:cubicBezTo>
                <a:lnTo>
                  <a:pt x="1604772" y="331565"/>
                </a:lnTo>
                <a:cubicBezTo>
                  <a:pt x="1608677" y="338423"/>
                  <a:pt x="1612583" y="345281"/>
                  <a:pt x="1616298" y="352234"/>
                </a:cubicBezTo>
                <a:lnTo>
                  <a:pt x="1604296" y="358807"/>
                </a:lnTo>
                <a:close/>
                <a:moveTo>
                  <a:pt x="794385" y="343757"/>
                </a:moveTo>
                <a:lnTo>
                  <a:pt x="787051" y="332137"/>
                </a:lnTo>
                <a:cubicBezTo>
                  <a:pt x="792385" y="328708"/>
                  <a:pt x="797719" y="325184"/>
                  <a:pt x="802958" y="321373"/>
                </a:cubicBezTo>
                <a:lnTo>
                  <a:pt x="806006" y="319183"/>
                </a:lnTo>
                <a:lnTo>
                  <a:pt x="814102" y="330232"/>
                </a:lnTo>
                <a:lnTo>
                  <a:pt x="810863" y="332518"/>
                </a:lnTo>
                <a:cubicBezTo>
                  <a:pt x="805434" y="336423"/>
                  <a:pt x="799910" y="340138"/>
                  <a:pt x="794290" y="343662"/>
                </a:cubicBezTo>
                <a:close/>
                <a:moveTo>
                  <a:pt x="1580960" y="318325"/>
                </a:moveTo>
                <a:cubicBezTo>
                  <a:pt x="1576959" y="311658"/>
                  <a:pt x="1572863" y="305086"/>
                  <a:pt x="1568673" y="298513"/>
                </a:cubicBezTo>
                <a:lnTo>
                  <a:pt x="1580198" y="291179"/>
                </a:lnTo>
                <a:cubicBezTo>
                  <a:pt x="1584389" y="297847"/>
                  <a:pt x="1588580" y="304514"/>
                  <a:pt x="1592675" y="311277"/>
                </a:cubicBezTo>
                <a:lnTo>
                  <a:pt x="1580960" y="318325"/>
                </a:lnTo>
                <a:close/>
                <a:moveTo>
                  <a:pt x="832866" y="315373"/>
                </a:moveTo>
                <a:lnTo>
                  <a:pt x="824008" y="304895"/>
                </a:lnTo>
                <a:cubicBezTo>
                  <a:pt x="829723" y="300038"/>
                  <a:pt x="835533" y="294894"/>
                  <a:pt x="841153" y="289465"/>
                </a:cubicBezTo>
                <a:lnTo>
                  <a:pt x="850583" y="299371"/>
                </a:lnTo>
                <a:cubicBezTo>
                  <a:pt x="844677" y="304990"/>
                  <a:pt x="838676" y="310325"/>
                  <a:pt x="832771" y="315373"/>
                </a:cubicBezTo>
                <a:close/>
                <a:moveTo>
                  <a:pt x="867442" y="282607"/>
                </a:moveTo>
                <a:lnTo>
                  <a:pt x="857536" y="273177"/>
                </a:lnTo>
                <a:cubicBezTo>
                  <a:pt x="862870" y="267557"/>
                  <a:pt x="868108" y="261842"/>
                  <a:pt x="873252" y="256032"/>
                </a:cubicBezTo>
                <a:lnTo>
                  <a:pt x="883539" y="265081"/>
                </a:lnTo>
                <a:cubicBezTo>
                  <a:pt x="878300" y="270986"/>
                  <a:pt x="872966" y="276892"/>
                  <a:pt x="867442" y="282607"/>
                </a:cubicBezTo>
                <a:close/>
                <a:moveTo>
                  <a:pt x="1555909" y="278987"/>
                </a:moveTo>
                <a:cubicBezTo>
                  <a:pt x="1551527" y="272510"/>
                  <a:pt x="1547146" y="266129"/>
                  <a:pt x="1542574" y="259842"/>
                </a:cubicBezTo>
                <a:lnTo>
                  <a:pt x="1553718" y="251936"/>
                </a:lnTo>
                <a:cubicBezTo>
                  <a:pt x="1558290" y="258318"/>
                  <a:pt x="1562767" y="264890"/>
                  <a:pt x="1567244" y="271367"/>
                </a:cubicBezTo>
                <a:lnTo>
                  <a:pt x="1555909" y="278987"/>
                </a:lnTo>
                <a:close/>
                <a:moveTo>
                  <a:pt x="898969" y="247078"/>
                </a:moveTo>
                <a:lnTo>
                  <a:pt x="888492" y="238316"/>
                </a:lnTo>
                <a:cubicBezTo>
                  <a:pt x="893445" y="232315"/>
                  <a:pt x="898398" y="226314"/>
                  <a:pt x="903256" y="220218"/>
                </a:cubicBezTo>
                <a:lnTo>
                  <a:pt x="913924" y="228791"/>
                </a:lnTo>
                <a:cubicBezTo>
                  <a:pt x="908971" y="234982"/>
                  <a:pt x="904018" y="241078"/>
                  <a:pt x="898969" y="247078"/>
                </a:cubicBezTo>
                <a:close/>
                <a:moveTo>
                  <a:pt x="1528763" y="240983"/>
                </a:moveTo>
                <a:cubicBezTo>
                  <a:pt x="1524095" y="234791"/>
                  <a:pt x="1519238" y="228695"/>
                  <a:pt x="1514380" y="222599"/>
                </a:cubicBezTo>
                <a:lnTo>
                  <a:pt x="1525048" y="214027"/>
                </a:lnTo>
                <a:cubicBezTo>
                  <a:pt x="1530001" y="220218"/>
                  <a:pt x="1534858" y="226409"/>
                  <a:pt x="1539621" y="232696"/>
                </a:cubicBezTo>
                <a:lnTo>
                  <a:pt x="1528668" y="240983"/>
                </a:lnTo>
                <a:close/>
                <a:moveTo>
                  <a:pt x="928592" y="210407"/>
                </a:moveTo>
                <a:lnTo>
                  <a:pt x="917829" y="201930"/>
                </a:lnTo>
                <a:lnTo>
                  <a:pt x="932307" y="183451"/>
                </a:lnTo>
                <a:lnTo>
                  <a:pt x="943070" y="191929"/>
                </a:lnTo>
                <a:lnTo>
                  <a:pt x="928592" y="210407"/>
                </a:lnTo>
                <a:close/>
                <a:moveTo>
                  <a:pt x="1499521" y="204788"/>
                </a:moveTo>
                <a:cubicBezTo>
                  <a:pt x="1494473" y="198882"/>
                  <a:pt x="1489329" y="193072"/>
                  <a:pt x="1484091" y="187452"/>
                </a:cubicBezTo>
                <a:lnTo>
                  <a:pt x="1494187" y="178213"/>
                </a:lnTo>
                <a:cubicBezTo>
                  <a:pt x="1499521" y="184023"/>
                  <a:pt x="1504760" y="189928"/>
                  <a:pt x="1509998" y="195929"/>
                </a:cubicBezTo>
                <a:lnTo>
                  <a:pt x="1499616" y="204883"/>
                </a:lnTo>
                <a:close/>
                <a:moveTo>
                  <a:pt x="957644" y="173546"/>
                </a:moveTo>
                <a:lnTo>
                  <a:pt x="946976" y="164973"/>
                </a:lnTo>
                <a:cubicBezTo>
                  <a:pt x="951929" y="158877"/>
                  <a:pt x="956881" y="152686"/>
                  <a:pt x="961930" y="146685"/>
                </a:cubicBezTo>
                <a:lnTo>
                  <a:pt x="972503" y="155448"/>
                </a:lnTo>
                <a:cubicBezTo>
                  <a:pt x="967549" y="161449"/>
                  <a:pt x="962597" y="167449"/>
                  <a:pt x="957739" y="173546"/>
                </a:cubicBezTo>
                <a:close/>
                <a:moveTo>
                  <a:pt x="1467993" y="170593"/>
                </a:moveTo>
                <a:cubicBezTo>
                  <a:pt x="1462564" y="165068"/>
                  <a:pt x="1457039" y="159734"/>
                  <a:pt x="1451325" y="154400"/>
                </a:cubicBezTo>
                <a:lnTo>
                  <a:pt x="1460659" y="144399"/>
                </a:lnTo>
                <a:cubicBezTo>
                  <a:pt x="1466469" y="149828"/>
                  <a:pt x="1472089" y="155353"/>
                  <a:pt x="1477708" y="160972"/>
                </a:cubicBezTo>
                <a:lnTo>
                  <a:pt x="1467993" y="170593"/>
                </a:lnTo>
                <a:close/>
                <a:moveTo>
                  <a:pt x="1434179" y="138874"/>
                </a:moveTo>
                <a:cubicBezTo>
                  <a:pt x="1428369" y="133826"/>
                  <a:pt x="1422368" y="128873"/>
                  <a:pt x="1416367" y="124016"/>
                </a:cubicBezTo>
                <a:lnTo>
                  <a:pt x="1424940" y="113347"/>
                </a:lnTo>
                <a:cubicBezTo>
                  <a:pt x="1431132" y="118300"/>
                  <a:pt x="1437227" y="123349"/>
                  <a:pt x="1443133" y="128492"/>
                </a:cubicBezTo>
                <a:lnTo>
                  <a:pt x="1434179" y="138874"/>
                </a:lnTo>
                <a:close/>
                <a:moveTo>
                  <a:pt x="987552" y="137731"/>
                </a:moveTo>
                <a:lnTo>
                  <a:pt x="977265" y="128683"/>
                </a:lnTo>
                <a:lnTo>
                  <a:pt x="979456" y="126206"/>
                </a:lnTo>
                <a:cubicBezTo>
                  <a:pt x="983742" y="121348"/>
                  <a:pt x="988600" y="116396"/>
                  <a:pt x="993838" y="111347"/>
                </a:cubicBezTo>
                <a:lnTo>
                  <a:pt x="1003363" y="121158"/>
                </a:lnTo>
                <a:cubicBezTo>
                  <a:pt x="998410" y="126016"/>
                  <a:pt x="993838" y="130778"/>
                  <a:pt x="989743" y="135255"/>
                </a:cubicBezTo>
                <a:lnTo>
                  <a:pt x="987552" y="137731"/>
                </a:lnTo>
                <a:close/>
                <a:moveTo>
                  <a:pt x="1397984" y="109919"/>
                </a:moveTo>
                <a:cubicBezTo>
                  <a:pt x="1391793" y="105346"/>
                  <a:pt x="1385506" y="100965"/>
                  <a:pt x="1379030" y="96583"/>
                </a:cubicBezTo>
                <a:lnTo>
                  <a:pt x="1386649" y="85153"/>
                </a:lnTo>
                <a:cubicBezTo>
                  <a:pt x="1393222" y="89535"/>
                  <a:pt x="1399699" y="94107"/>
                  <a:pt x="1406081" y="98774"/>
                </a:cubicBezTo>
                <a:lnTo>
                  <a:pt x="1397984" y="109823"/>
                </a:lnTo>
                <a:close/>
                <a:moveTo>
                  <a:pt x="1020508" y="105632"/>
                </a:moveTo>
                <a:lnTo>
                  <a:pt x="1011650" y="95155"/>
                </a:lnTo>
                <a:cubicBezTo>
                  <a:pt x="1017556" y="90106"/>
                  <a:pt x="1023747" y="85153"/>
                  <a:pt x="1030224" y="80200"/>
                </a:cubicBezTo>
                <a:lnTo>
                  <a:pt x="1038511" y="91059"/>
                </a:lnTo>
                <a:cubicBezTo>
                  <a:pt x="1032225" y="95821"/>
                  <a:pt x="1026224" y="100679"/>
                  <a:pt x="1020508" y="105537"/>
                </a:cubicBezTo>
                <a:close/>
                <a:moveTo>
                  <a:pt x="1366743" y="88582"/>
                </a:moveTo>
                <a:lnTo>
                  <a:pt x="1346930" y="76009"/>
                </a:lnTo>
                <a:lnTo>
                  <a:pt x="1354265" y="64389"/>
                </a:lnTo>
                <a:lnTo>
                  <a:pt x="1374172" y="76962"/>
                </a:lnTo>
                <a:lnTo>
                  <a:pt x="1366838" y="88582"/>
                </a:lnTo>
                <a:close/>
                <a:moveTo>
                  <a:pt x="1057275" y="77533"/>
                </a:moveTo>
                <a:lnTo>
                  <a:pt x="1049465" y="66294"/>
                </a:lnTo>
                <a:cubicBezTo>
                  <a:pt x="1055942" y="61817"/>
                  <a:pt x="1062609" y="57436"/>
                  <a:pt x="1069372" y="53245"/>
                </a:cubicBezTo>
                <a:lnTo>
                  <a:pt x="1076611" y="64865"/>
                </a:lnTo>
                <a:cubicBezTo>
                  <a:pt x="1070039" y="68961"/>
                  <a:pt x="1063466" y="73247"/>
                  <a:pt x="1057180" y="77533"/>
                </a:cubicBezTo>
                <a:close/>
                <a:moveTo>
                  <a:pt x="1327023" y="63532"/>
                </a:moveTo>
                <a:lnTo>
                  <a:pt x="1307211" y="50959"/>
                </a:lnTo>
                <a:lnTo>
                  <a:pt x="1314545" y="39338"/>
                </a:lnTo>
                <a:lnTo>
                  <a:pt x="1334357" y="51911"/>
                </a:lnTo>
                <a:lnTo>
                  <a:pt x="1327023" y="63532"/>
                </a:lnTo>
                <a:close/>
                <a:moveTo>
                  <a:pt x="1096613" y="53054"/>
                </a:moveTo>
                <a:lnTo>
                  <a:pt x="1089946" y="41053"/>
                </a:lnTo>
                <a:cubicBezTo>
                  <a:pt x="1096899" y="37147"/>
                  <a:pt x="1103948" y="33433"/>
                  <a:pt x="1111091" y="30004"/>
                </a:cubicBezTo>
                <a:lnTo>
                  <a:pt x="1117092" y="42291"/>
                </a:lnTo>
                <a:cubicBezTo>
                  <a:pt x="1110234" y="45625"/>
                  <a:pt x="1103376" y="49244"/>
                  <a:pt x="1096613" y="53054"/>
                </a:cubicBezTo>
                <a:close/>
                <a:moveTo>
                  <a:pt x="1287304" y="38481"/>
                </a:moveTo>
                <a:lnTo>
                  <a:pt x="1267397" y="25908"/>
                </a:lnTo>
                <a:lnTo>
                  <a:pt x="1274731" y="14288"/>
                </a:lnTo>
                <a:lnTo>
                  <a:pt x="1294543" y="26860"/>
                </a:lnTo>
                <a:lnTo>
                  <a:pt x="1287208" y="38481"/>
                </a:lnTo>
                <a:close/>
                <a:moveTo>
                  <a:pt x="1138047" y="32861"/>
                </a:moveTo>
                <a:lnTo>
                  <a:pt x="1132809" y="20193"/>
                </a:lnTo>
                <a:cubicBezTo>
                  <a:pt x="1140428" y="17050"/>
                  <a:pt x="1147953" y="14192"/>
                  <a:pt x="1155287" y="11716"/>
                </a:cubicBezTo>
                <a:lnTo>
                  <a:pt x="1159669" y="24670"/>
                </a:lnTo>
                <a:cubicBezTo>
                  <a:pt x="1152715" y="27051"/>
                  <a:pt x="1145382" y="29718"/>
                  <a:pt x="1138143" y="32766"/>
                </a:cubicBezTo>
                <a:close/>
                <a:moveTo>
                  <a:pt x="1181576" y="18478"/>
                </a:moveTo>
                <a:lnTo>
                  <a:pt x="1178433" y="5144"/>
                </a:lnTo>
                <a:cubicBezTo>
                  <a:pt x="1186624" y="3239"/>
                  <a:pt x="1194721" y="1810"/>
                  <a:pt x="1202341" y="952"/>
                </a:cubicBezTo>
                <a:lnTo>
                  <a:pt x="1203865" y="14573"/>
                </a:lnTo>
                <a:cubicBezTo>
                  <a:pt x="1196721" y="15335"/>
                  <a:pt x="1189292" y="16669"/>
                  <a:pt x="1181576" y="18574"/>
                </a:cubicBezTo>
                <a:close/>
                <a:moveTo>
                  <a:pt x="1247870" y="17145"/>
                </a:moveTo>
                <a:cubicBezTo>
                  <a:pt x="1241203" y="15240"/>
                  <a:pt x="1233964" y="14097"/>
                  <a:pt x="1226249" y="13716"/>
                </a:cubicBezTo>
                <a:lnTo>
                  <a:pt x="1226916" y="0"/>
                </a:lnTo>
                <a:cubicBezTo>
                  <a:pt x="1235678" y="476"/>
                  <a:pt x="1243965" y="1810"/>
                  <a:pt x="1251585" y="4000"/>
                </a:cubicBezTo>
                <a:lnTo>
                  <a:pt x="1247775" y="17145"/>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 name="Google Shape;308;p41"/>
          <p:cNvSpPr/>
          <p:nvPr/>
        </p:nvSpPr>
        <p:spPr>
          <a:xfrm rot="3612600">
            <a:off x="7685640" y="1114920"/>
            <a:ext cx="3224880" cy="5294880"/>
          </a:xfrm>
          <a:custGeom>
            <a:avLst/>
            <a:gdLst>
              <a:gd name="textAreaLeft" fmla="*/ 0 w 3224880"/>
              <a:gd name="textAreaRight" fmla="*/ 3225240 w 3224880"/>
              <a:gd name="textAreaTop" fmla="*/ 0 h 5294880"/>
              <a:gd name="textAreaBottom" fmla="*/ 5295240 h 5294880"/>
            </a:gdLst>
            <a:ahLst/>
            <a:cxnLst/>
            <a:rect l="textAreaLeft" t="textAreaTop" r="textAreaRight" b="textAreaBottom"/>
            <a:pathLst>
              <a:path w="886486" h="1382285">
                <a:moveTo>
                  <a:pt x="690045" y="38454"/>
                </a:moveTo>
                <a:cubicBezTo>
                  <a:pt x="532787" y="-42413"/>
                  <a:pt x="326761" y="11403"/>
                  <a:pt x="200936" y="133323"/>
                </a:cubicBezTo>
                <a:cubicBezTo>
                  <a:pt x="75110" y="255148"/>
                  <a:pt x="18818" y="430503"/>
                  <a:pt x="4054" y="602048"/>
                </a:cubicBezTo>
                <a:cubicBezTo>
                  <a:pt x="-10900" y="775689"/>
                  <a:pt x="13960" y="956759"/>
                  <a:pt x="104733" y="1107254"/>
                </a:cubicBezTo>
                <a:cubicBezTo>
                  <a:pt x="195506" y="1257749"/>
                  <a:pt x="358860" y="1372907"/>
                  <a:pt x="538883" y="1381765"/>
                </a:cubicBezTo>
                <a:cubicBezTo>
                  <a:pt x="639372" y="1386718"/>
                  <a:pt x="744718" y="1356428"/>
                  <a:pt x="814346" y="1286134"/>
                </a:cubicBezTo>
                <a:cubicBezTo>
                  <a:pt x="883974" y="1215839"/>
                  <a:pt x="909691" y="1102968"/>
                  <a:pt x="862447" y="1017053"/>
                </a:cubicBezTo>
                <a:cubicBezTo>
                  <a:pt x="823109" y="945710"/>
                  <a:pt x="743480" y="903229"/>
                  <a:pt x="696426" y="836363"/>
                </a:cubicBezTo>
                <a:cubicBezTo>
                  <a:pt x="642229" y="759306"/>
                  <a:pt x="639372" y="651483"/>
                  <a:pt x="689378" y="571759"/>
                </a:cubicBezTo>
                <a:cubicBezTo>
                  <a:pt x="713952" y="532611"/>
                  <a:pt x="749290" y="500893"/>
                  <a:pt x="776246" y="463174"/>
                </a:cubicBezTo>
                <a:cubicBezTo>
                  <a:pt x="869400" y="332777"/>
                  <a:pt x="845493" y="118083"/>
                  <a:pt x="690045" y="38264"/>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 name="Google Shape;309;p41"/>
          <p:cNvSpPr/>
          <p:nvPr/>
        </p:nvSpPr>
        <p:spPr>
          <a:xfrm rot="7168200">
            <a:off x="1788039" y="3149304"/>
            <a:ext cx="694440" cy="1544040"/>
          </a:xfrm>
          <a:custGeom>
            <a:avLst/>
            <a:gdLst>
              <a:gd name="textAreaLeft" fmla="*/ 0 w 694440"/>
              <a:gd name="textAreaRight" fmla="*/ 694800 w 694440"/>
              <a:gd name="textAreaTop" fmla="*/ 0 h 1544040"/>
              <a:gd name="textAreaBottom" fmla="*/ 1544400 h 1544040"/>
            </a:gdLst>
            <a:ahLst/>
            <a:cxnLst/>
            <a:rect l="textAreaLeft" t="textAreaTop" r="textAreaRight" b="textAreaBottom"/>
            <a:pathLst>
              <a:path w="303148" h="673968">
                <a:moveTo>
                  <a:pt x="6276" y="41516"/>
                </a:moveTo>
                <a:cubicBezTo>
                  <a:pt x="-13726" y="87903"/>
                  <a:pt x="18278" y="138576"/>
                  <a:pt x="43519" y="182296"/>
                </a:cubicBezTo>
                <a:cubicBezTo>
                  <a:pt x="93620" y="269164"/>
                  <a:pt x="120957" y="368890"/>
                  <a:pt x="122290" y="469093"/>
                </a:cubicBezTo>
                <a:cubicBezTo>
                  <a:pt x="122862" y="513861"/>
                  <a:pt x="118576" y="560057"/>
                  <a:pt x="133530" y="602348"/>
                </a:cubicBezTo>
                <a:cubicBezTo>
                  <a:pt x="148484" y="644544"/>
                  <a:pt x="190775" y="681787"/>
                  <a:pt x="234590" y="672547"/>
                </a:cubicBezTo>
                <a:cubicBezTo>
                  <a:pt x="266213" y="665880"/>
                  <a:pt x="289264" y="636829"/>
                  <a:pt x="297836" y="605682"/>
                </a:cubicBezTo>
                <a:cubicBezTo>
                  <a:pt x="306409" y="574535"/>
                  <a:pt x="303075" y="541483"/>
                  <a:pt x="298503" y="509479"/>
                </a:cubicBezTo>
                <a:cubicBezTo>
                  <a:pt x="279358" y="373462"/>
                  <a:pt x="237067" y="247923"/>
                  <a:pt x="187346" y="120669"/>
                </a:cubicBezTo>
                <a:cubicBezTo>
                  <a:pt x="173630" y="85522"/>
                  <a:pt x="166201" y="50470"/>
                  <a:pt x="136387" y="25228"/>
                </a:cubicBezTo>
                <a:cubicBezTo>
                  <a:pt x="96859" y="-8300"/>
                  <a:pt x="29993" y="-13634"/>
                  <a:pt x="6181" y="416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Google Shape;707;p64"/>
          <p:cNvSpPr/>
          <p:nvPr/>
        </p:nvSpPr>
        <p:spPr>
          <a:xfrm>
            <a:off x="3835440" y="1399320"/>
            <a:ext cx="1472400" cy="1386000"/>
          </a:xfrm>
          <a:custGeom>
            <a:avLst/>
            <a:gdLst>
              <a:gd name="textAreaLeft" fmla="*/ 0 w 1472400"/>
              <a:gd name="textAreaRight" fmla="*/ 1472760 w 1472400"/>
              <a:gd name="textAreaTop" fmla="*/ 0 h 1386000"/>
              <a:gd name="textAreaBottom" fmla="*/ 1386360 h 1386000"/>
            </a:gdLst>
            <a:ahLst/>
            <a:cxnLst/>
            <a:rect l="textAreaLeft" t="textAreaTop" r="textAreaRight" b="textAreaBottom"/>
            <a:pathLst>
              <a:path w="578162" h="560680">
                <a:moveTo>
                  <a:pt x="157452" y="106520"/>
                </a:moveTo>
                <a:cubicBezTo>
                  <a:pt x="145736" y="116807"/>
                  <a:pt x="134497" y="126522"/>
                  <a:pt x="123829" y="135000"/>
                </a:cubicBezTo>
                <a:cubicBezTo>
                  <a:pt x="60868" y="184815"/>
                  <a:pt x="4099" y="252252"/>
                  <a:pt x="194" y="336358"/>
                </a:cubicBezTo>
                <a:cubicBezTo>
                  <a:pt x="-3521" y="417035"/>
                  <a:pt x="46486" y="495330"/>
                  <a:pt x="116494" y="532573"/>
                </a:cubicBezTo>
                <a:cubicBezTo>
                  <a:pt x="186503" y="569816"/>
                  <a:pt x="272800" y="568482"/>
                  <a:pt x="345856" y="537812"/>
                </a:cubicBezTo>
                <a:cubicBezTo>
                  <a:pt x="418913" y="507237"/>
                  <a:pt x="479206" y="449610"/>
                  <a:pt x="522926" y="382364"/>
                </a:cubicBezTo>
                <a:cubicBezTo>
                  <a:pt x="569694" y="310450"/>
                  <a:pt x="598364" y="215581"/>
                  <a:pt x="561026" y="138143"/>
                </a:cubicBezTo>
                <a:cubicBezTo>
                  <a:pt x="527308" y="68039"/>
                  <a:pt x="455584" y="13461"/>
                  <a:pt x="378527" y="2126"/>
                </a:cubicBezTo>
                <a:cubicBezTo>
                  <a:pt x="281944" y="-12066"/>
                  <a:pt x="224603" y="47274"/>
                  <a:pt x="157357" y="106615"/>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2" name="PlaceHolder 1"/>
          <p:cNvSpPr>
            <a:spLocks noGrp="1"/>
          </p:cNvSpPr>
          <p:nvPr>
            <p:ph type="title"/>
          </p:nvPr>
        </p:nvSpPr>
        <p:spPr>
          <a:xfrm>
            <a:off x="2038320" y="3009960"/>
            <a:ext cx="5067000" cy="837720"/>
          </a:xfrm>
          <a:prstGeom prst="rect">
            <a:avLst/>
          </a:prstGeom>
          <a:noFill/>
          <a:ln w="0">
            <a:noFill/>
          </a:ln>
        </p:spPr>
        <p:txBody>
          <a:bodyPr lIns="91440" tIns="91440" rIns="91440" bIns="91440" anchor="b">
            <a:normAutofit fontScale="87394"/>
          </a:bodyPr>
          <a:lstStyle/>
          <a:p>
            <a:pPr indent="0" algn="ctr">
              <a:lnSpc>
                <a:spcPct val="100000"/>
              </a:lnSpc>
              <a:buNone/>
              <a:tabLst>
                <a:tab pos="0" algn="l"/>
              </a:tabLst>
            </a:pPr>
            <a:r>
              <a:rPr lang="en" sz="5000" b="0" strike="noStrike" spc="-1">
                <a:solidFill>
                  <a:schemeClr val="accent1"/>
                </a:solidFill>
                <a:latin typeface="Caveat Brush"/>
                <a:ea typeface="Caveat Brush"/>
              </a:rPr>
              <a:t>Empathize</a:t>
            </a:r>
            <a:endParaRPr lang="fr-FR" sz="5000" b="0" strike="noStrike" spc="-1">
              <a:solidFill>
                <a:schemeClr val="dk1"/>
              </a:solidFill>
              <a:latin typeface="Arial"/>
            </a:endParaRPr>
          </a:p>
        </p:txBody>
      </p:sp>
      <p:sp>
        <p:nvSpPr>
          <p:cNvPr id="193" name="PlaceHolder 2"/>
          <p:cNvSpPr>
            <a:spLocks noGrp="1"/>
          </p:cNvSpPr>
          <p:nvPr>
            <p:ph type="title"/>
          </p:nvPr>
        </p:nvSpPr>
        <p:spPr>
          <a:xfrm>
            <a:off x="3990960" y="1562040"/>
            <a:ext cx="1152000" cy="1018800"/>
          </a:xfrm>
          <a:prstGeom prst="rect">
            <a:avLst/>
          </a:prstGeom>
          <a:noFill/>
          <a:ln w="0">
            <a:noFill/>
          </a:ln>
        </p:spPr>
        <p:txBody>
          <a:bodyPr lIns="91440" tIns="91440" rIns="91440" bIns="91440" anchor="ctr">
            <a:normAutofit fontScale="93651"/>
          </a:bodyPr>
          <a:lstStyle/>
          <a:p>
            <a:pPr indent="0" algn="ctr">
              <a:lnSpc>
                <a:spcPct val="100000"/>
              </a:lnSpc>
              <a:buNone/>
              <a:tabLst>
                <a:tab pos="0" algn="l"/>
              </a:tabLst>
            </a:pPr>
            <a:r>
              <a:rPr lang="en" sz="6000" b="0" strike="noStrike" spc="-1">
                <a:solidFill>
                  <a:schemeClr val="lt1"/>
                </a:solidFill>
                <a:latin typeface="Caveat Brush"/>
                <a:ea typeface="Caveat Brush"/>
              </a:rPr>
              <a:t>02</a:t>
            </a:r>
            <a:endParaRPr lang="fr-FR" sz="6000" b="0" strike="noStrike" spc="-1">
              <a:solidFill>
                <a:schemeClr val="dk1"/>
              </a:solidFill>
              <a:latin typeface="Arial"/>
            </a:endParaRPr>
          </a:p>
        </p:txBody>
      </p:sp>
      <p:sp>
        <p:nvSpPr>
          <p:cNvPr id="194" name="PlaceHolder 3"/>
          <p:cNvSpPr>
            <a:spLocks noGrp="1"/>
          </p:cNvSpPr>
          <p:nvPr>
            <p:ph type="subTitle"/>
          </p:nvPr>
        </p:nvSpPr>
        <p:spPr>
          <a:xfrm>
            <a:off x="2038320" y="3762360"/>
            <a:ext cx="5067000" cy="466200"/>
          </a:xfrm>
          <a:prstGeom prst="rect">
            <a:avLst/>
          </a:prstGeom>
          <a:noFill/>
          <a:ln w="0">
            <a:noFill/>
          </a:ln>
        </p:spPr>
        <p:txBody>
          <a:bodyPr lIns="91440" tIns="91440" rIns="91440" bIns="91440" anchor="t">
            <a:normAutofit/>
          </a:bodyPr>
          <a:lstStyle/>
          <a:p>
            <a:pPr indent="0" algn="ctr">
              <a:buNone/>
            </a:pPr>
            <a:endParaRPr lang="en-US" sz="1600" b="0" strike="noStrike" spc="-1">
              <a:solidFill>
                <a:schemeClr val="accent1"/>
              </a:solidFill>
              <a:latin typeface="Albert Sans"/>
              <a:ea typeface="Albert Sans"/>
            </a:endParaRPr>
          </a:p>
        </p:txBody>
      </p:sp>
      <p:sp>
        <p:nvSpPr>
          <p:cNvPr id="195" name="Google Shape;711;p64"/>
          <p:cNvSpPr/>
          <p:nvPr/>
        </p:nvSpPr>
        <p:spPr>
          <a:xfrm rot="9796800">
            <a:off x="5796805" y="-395051"/>
            <a:ext cx="3405430" cy="3365477"/>
          </a:xfrm>
          <a:custGeom>
            <a:avLst/>
            <a:gdLst>
              <a:gd name="textAreaLeft" fmla="*/ 0 w 4247640"/>
              <a:gd name="textAreaRight" fmla="*/ 4248000 w 4247640"/>
              <a:gd name="textAreaTop" fmla="*/ 0 h 4410720"/>
              <a:gd name="textAreaBottom" fmla="*/ 4411080 h 4410720"/>
            </a:gdLst>
            <a:ahLst/>
            <a:cxnLst/>
            <a:rect l="textAreaLeft" t="textAreaTop" r="textAreaRight" b="textAreaBottom"/>
            <a:pathLst>
              <a:path w="276908" h="287550">
                <a:moveTo>
                  <a:pt x="130073" y="275114"/>
                </a:moveTo>
                <a:cubicBezTo>
                  <a:pt x="84543" y="257493"/>
                  <a:pt x="34823" y="235966"/>
                  <a:pt x="13868" y="191008"/>
                </a:cubicBezTo>
                <a:cubicBezTo>
                  <a:pt x="5581" y="173196"/>
                  <a:pt x="2723" y="153289"/>
                  <a:pt x="1104" y="133668"/>
                </a:cubicBezTo>
                <a:cubicBezTo>
                  <a:pt x="-1182" y="105854"/>
                  <a:pt x="-991" y="76327"/>
                  <a:pt x="12344" y="51943"/>
                </a:cubicBezTo>
                <a:cubicBezTo>
                  <a:pt x="29203" y="21177"/>
                  <a:pt x="64064" y="4699"/>
                  <a:pt x="98259" y="603"/>
                </a:cubicBezTo>
                <a:cubicBezTo>
                  <a:pt x="119690" y="-1969"/>
                  <a:pt x="146551" y="3270"/>
                  <a:pt x="153123" y="24321"/>
                </a:cubicBezTo>
                <a:cubicBezTo>
                  <a:pt x="159981" y="46514"/>
                  <a:pt x="138740" y="68707"/>
                  <a:pt x="141312" y="91853"/>
                </a:cubicBezTo>
                <a:cubicBezTo>
                  <a:pt x="143312" y="109665"/>
                  <a:pt x="159029" y="122714"/>
                  <a:pt x="175316" y="129191"/>
                </a:cubicBezTo>
                <a:cubicBezTo>
                  <a:pt x="191604" y="135668"/>
                  <a:pt x="209416" y="137573"/>
                  <a:pt x="225608" y="144431"/>
                </a:cubicBezTo>
                <a:cubicBezTo>
                  <a:pt x="250754" y="154908"/>
                  <a:pt x="271043" y="178149"/>
                  <a:pt x="275900" y="205486"/>
                </a:cubicBezTo>
                <a:cubicBezTo>
                  <a:pt x="280663" y="232823"/>
                  <a:pt x="268280" y="263208"/>
                  <a:pt x="244563" y="276543"/>
                </a:cubicBezTo>
                <a:cubicBezTo>
                  <a:pt x="228656" y="285496"/>
                  <a:pt x="209797" y="286544"/>
                  <a:pt x="191699" y="287401"/>
                </a:cubicBezTo>
                <a:cubicBezTo>
                  <a:pt x="174173" y="288258"/>
                  <a:pt x="156838" y="285591"/>
                  <a:pt x="130168" y="275304"/>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6" name="Google Shape;712;p64"/>
          <p:cNvSpPr/>
          <p:nvPr/>
        </p:nvSpPr>
        <p:spPr>
          <a:xfrm rot="1260000">
            <a:off x="2703516" y="509403"/>
            <a:ext cx="1284276" cy="1297803"/>
          </a:xfrm>
          <a:custGeom>
            <a:avLst/>
            <a:gdLst>
              <a:gd name="textAreaLeft" fmla="*/ 0 w 1179000"/>
              <a:gd name="textAreaRight" fmla="*/ 1179360 w 1179000"/>
              <a:gd name="textAreaTop" fmla="*/ 0 h 1365480"/>
              <a:gd name="textAreaBottom" fmla="*/ 1365840 h 1365480"/>
            </a:gdLst>
            <a:ahLst/>
            <a:cxnLst/>
            <a:rect l="textAreaLeft" t="textAreaTop" r="textAreaRight" b="textAreaBottom"/>
            <a:pathLst>
              <a:path w="1075931" h="1245984">
                <a:moveTo>
                  <a:pt x="928294" y="352444"/>
                </a:moveTo>
                <a:cubicBezTo>
                  <a:pt x="982968" y="292056"/>
                  <a:pt x="1032403" y="226714"/>
                  <a:pt x="1075932" y="157563"/>
                </a:cubicBezTo>
                <a:cubicBezTo>
                  <a:pt x="986587" y="92888"/>
                  <a:pt x="880193" y="58122"/>
                  <a:pt x="773894" y="31262"/>
                </a:cubicBezTo>
                <a:cubicBezTo>
                  <a:pt x="694170" y="11164"/>
                  <a:pt x="612255" y="-5029"/>
                  <a:pt x="530435" y="1448"/>
                </a:cubicBezTo>
                <a:cubicBezTo>
                  <a:pt x="390322" y="12592"/>
                  <a:pt x="260211" y="91079"/>
                  <a:pt x="167152" y="198901"/>
                </a:cubicBezTo>
                <a:cubicBezTo>
                  <a:pt x="29325" y="358540"/>
                  <a:pt x="-31349" y="586759"/>
                  <a:pt x="15799" y="794309"/>
                </a:cubicBezTo>
                <a:cubicBezTo>
                  <a:pt x="62948" y="1001764"/>
                  <a:pt x="219444" y="1181405"/>
                  <a:pt x="417659" y="1245985"/>
                </a:cubicBezTo>
                <a:cubicBezTo>
                  <a:pt x="472523" y="1153592"/>
                  <a:pt x="527387" y="1061105"/>
                  <a:pt x="582251" y="968712"/>
                </a:cubicBezTo>
                <a:cubicBezTo>
                  <a:pt x="460807" y="931755"/>
                  <a:pt x="350794" y="844792"/>
                  <a:pt x="301930" y="725063"/>
                </a:cubicBezTo>
                <a:cubicBezTo>
                  <a:pt x="253067" y="605429"/>
                  <a:pt x="274594" y="454171"/>
                  <a:pt x="367367" y="365779"/>
                </a:cubicBezTo>
                <a:cubicBezTo>
                  <a:pt x="436900" y="299485"/>
                  <a:pt x="537007" y="274244"/>
                  <a:pt x="631876" y="280912"/>
                </a:cubicBezTo>
                <a:cubicBezTo>
                  <a:pt x="726650" y="287579"/>
                  <a:pt x="817328" y="323107"/>
                  <a:pt x="928199" y="35254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 name="Google Shape;713;p64"/>
          <p:cNvSpPr/>
          <p:nvPr/>
        </p:nvSpPr>
        <p:spPr>
          <a:xfrm rot="540000">
            <a:off x="2936220" y="733965"/>
            <a:ext cx="917597" cy="758080"/>
          </a:xfrm>
          <a:custGeom>
            <a:avLst/>
            <a:gdLst>
              <a:gd name="textAreaLeft" fmla="*/ 0 w 842400"/>
              <a:gd name="textAreaRight" fmla="*/ 842760 w 842400"/>
              <a:gd name="textAreaTop" fmla="*/ 0 h 743040"/>
              <a:gd name="textAreaBottom" fmla="*/ 743400 h 743040"/>
            </a:gdLst>
            <a:ahLst/>
            <a:cxnLst/>
            <a:rect l="textAreaLeft" t="textAreaTop" r="textAreaRight" b="textAreaBottom"/>
            <a:pathLst>
              <a:path w="579097" h="510716">
                <a:moveTo>
                  <a:pt x="210945" y="39399"/>
                </a:moveTo>
                <a:cubicBezTo>
                  <a:pt x="111789" y="86929"/>
                  <a:pt x="35780" y="180083"/>
                  <a:pt x="9110" y="286668"/>
                </a:cubicBezTo>
                <a:cubicBezTo>
                  <a:pt x="-1749" y="330102"/>
                  <a:pt x="-4606" y="376870"/>
                  <a:pt x="10062" y="419161"/>
                </a:cubicBezTo>
                <a:cubicBezTo>
                  <a:pt x="24731" y="461452"/>
                  <a:pt x="59211" y="498504"/>
                  <a:pt x="102931" y="508124"/>
                </a:cubicBezTo>
                <a:cubicBezTo>
                  <a:pt x="170749" y="522983"/>
                  <a:pt x="234662" y="471453"/>
                  <a:pt x="278572" y="417827"/>
                </a:cubicBezTo>
                <a:cubicBezTo>
                  <a:pt x="322577" y="364106"/>
                  <a:pt x="363630" y="301051"/>
                  <a:pt x="429257" y="278476"/>
                </a:cubicBezTo>
                <a:cubicBezTo>
                  <a:pt x="453546" y="270094"/>
                  <a:pt x="479740" y="267999"/>
                  <a:pt x="503552" y="258188"/>
                </a:cubicBezTo>
                <a:cubicBezTo>
                  <a:pt x="589944" y="222469"/>
                  <a:pt x="606708" y="90548"/>
                  <a:pt x="530508" y="36541"/>
                </a:cubicBezTo>
                <a:cubicBezTo>
                  <a:pt x="446974" y="-22609"/>
                  <a:pt x="295907" y="-1273"/>
                  <a:pt x="211040" y="3939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8" name="Google Shape;714;p64"/>
          <p:cNvSpPr/>
          <p:nvPr/>
        </p:nvSpPr>
        <p:spPr>
          <a:xfrm rot="11417400">
            <a:off x="3070177" y="955217"/>
            <a:ext cx="2883240" cy="2373447"/>
          </a:xfrm>
          <a:custGeom>
            <a:avLst/>
            <a:gdLst>
              <a:gd name="textAreaLeft" fmla="*/ 0 w 2883240"/>
              <a:gd name="textAreaRight" fmla="*/ 2883600 w 2883240"/>
              <a:gd name="textAreaTop" fmla="*/ 0 h 2568960"/>
              <a:gd name="textAreaBottom" fmla="*/ 2569320 h 2568960"/>
            </a:gdLst>
            <a:ahLst/>
            <a:cxnLst/>
            <a:rect l="textAreaLeft" t="textAreaTop" r="textAreaRight" b="textAreaBottom"/>
            <a:pathLst>
              <a:path w="1776031" h="1582483">
                <a:moveTo>
                  <a:pt x="804196" y="1582484"/>
                </a:moveTo>
                <a:lnTo>
                  <a:pt x="804196" y="1568768"/>
                </a:lnTo>
                <a:cubicBezTo>
                  <a:pt x="811911" y="1568768"/>
                  <a:pt x="819722" y="1568768"/>
                  <a:pt x="827532" y="1568482"/>
                </a:cubicBezTo>
                <a:lnTo>
                  <a:pt x="827818" y="1582198"/>
                </a:lnTo>
                <a:cubicBezTo>
                  <a:pt x="819912" y="1582388"/>
                  <a:pt x="812101" y="1582484"/>
                  <a:pt x="804196" y="1582484"/>
                </a:cubicBezTo>
                <a:close/>
                <a:moveTo>
                  <a:pt x="780574" y="1582293"/>
                </a:moveTo>
                <a:cubicBezTo>
                  <a:pt x="772668" y="1582103"/>
                  <a:pt x="764858" y="1581912"/>
                  <a:pt x="756952" y="1581531"/>
                </a:cubicBezTo>
                <a:lnTo>
                  <a:pt x="757523" y="1567815"/>
                </a:lnTo>
                <a:cubicBezTo>
                  <a:pt x="765334" y="1568101"/>
                  <a:pt x="773049" y="1568387"/>
                  <a:pt x="780860" y="1568577"/>
                </a:cubicBezTo>
                <a:lnTo>
                  <a:pt x="780574" y="1582293"/>
                </a:lnTo>
                <a:close/>
                <a:moveTo>
                  <a:pt x="851440" y="1581531"/>
                </a:moveTo>
                <a:lnTo>
                  <a:pt x="850868" y="1567815"/>
                </a:lnTo>
                <a:cubicBezTo>
                  <a:pt x="858679" y="1567529"/>
                  <a:pt x="866394" y="1567053"/>
                  <a:pt x="874205" y="1566577"/>
                </a:cubicBezTo>
                <a:lnTo>
                  <a:pt x="875062" y="1580293"/>
                </a:lnTo>
                <a:cubicBezTo>
                  <a:pt x="867156" y="1580769"/>
                  <a:pt x="859346" y="1581150"/>
                  <a:pt x="851440" y="1581531"/>
                </a:cubicBezTo>
                <a:close/>
                <a:moveTo>
                  <a:pt x="733330" y="1580293"/>
                </a:moveTo>
                <a:cubicBezTo>
                  <a:pt x="725424" y="1579817"/>
                  <a:pt x="717613" y="1579150"/>
                  <a:pt x="709708" y="1578483"/>
                </a:cubicBezTo>
                <a:lnTo>
                  <a:pt x="710851" y="1564862"/>
                </a:lnTo>
                <a:cubicBezTo>
                  <a:pt x="718566" y="1565529"/>
                  <a:pt x="726376" y="1566101"/>
                  <a:pt x="734092" y="1566577"/>
                </a:cubicBezTo>
                <a:lnTo>
                  <a:pt x="733235" y="1580293"/>
                </a:lnTo>
                <a:close/>
                <a:moveTo>
                  <a:pt x="898588" y="1578578"/>
                </a:moveTo>
                <a:lnTo>
                  <a:pt x="897446" y="1564958"/>
                </a:lnTo>
                <a:cubicBezTo>
                  <a:pt x="905161" y="1564291"/>
                  <a:pt x="912971" y="1563624"/>
                  <a:pt x="920687" y="1562862"/>
                </a:cubicBezTo>
                <a:lnTo>
                  <a:pt x="922020" y="1576483"/>
                </a:lnTo>
                <a:cubicBezTo>
                  <a:pt x="914210" y="1577245"/>
                  <a:pt x="906304" y="1578007"/>
                  <a:pt x="898493" y="1578578"/>
                </a:cubicBezTo>
                <a:close/>
                <a:moveTo>
                  <a:pt x="686276" y="1576197"/>
                </a:moveTo>
                <a:cubicBezTo>
                  <a:pt x="678466" y="1575340"/>
                  <a:pt x="670655" y="1574387"/>
                  <a:pt x="662749" y="1573339"/>
                </a:cubicBezTo>
                <a:lnTo>
                  <a:pt x="664559" y="1559719"/>
                </a:lnTo>
                <a:cubicBezTo>
                  <a:pt x="672274" y="1560767"/>
                  <a:pt x="679990" y="1561719"/>
                  <a:pt x="687705" y="1562576"/>
                </a:cubicBezTo>
                <a:lnTo>
                  <a:pt x="686181" y="1576197"/>
                </a:lnTo>
                <a:close/>
                <a:moveTo>
                  <a:pt x="945547" y="1573911"/>
                </a:moveTo>
                <a:lnTo>
                  <a:pt x="943928" y="1560290"/>
                </a:lnTo>
                <a:cubicBezTo>
                  <a:pt x="951643" y="1559338"/>
                  <a:pt x="959358" y="1558385"/>
                  <a:pt x="967073" y="1557338"/>
                </a:cubicBezTo>
                <a:lnTo>
                  <a:pt x="968978" y="1570958"/>
                </a:lnTo>
                <a:cubicBezTo>
                  <a:pt x="961168" y="1572006"/>
                  <a:pt x="953357" y="1573054"/>
                  <a:pt x="945547" y="1573911"/>
                </a:cubicBezTo>
                <a:close/>
                <a:moveTo>
                  <a:pt x="639318" y="1569815"/>
                </a:moveTo>
                <a:cubicBezTo>
                  <a:pt x="631508" y="1568577"/>
                  <a:pt x="623792" y="1567243"/>
                  <a:pt x="615982" y="1565815"/>
                </a:cubicBezTo>
                <a:lnTo>
                  <a:pt x="618459" y="1552385"/>
                </a:lnTo>
                <a:cubicBezTo>
                  <a:pt x="626078" y="1553813"/>
                  <a:pt x="633794" y="1555147"/>
                  <a:pt x="641413" y="1556385"/>
                </a:cubicBezTo>
                <a:lnTo>
                  <a:pt x="639223" y="1569910"/>
                </a:lnTo>
                <a:close/>
                <a:moveTo>
                  <a:pt x="992315" y="1567529"/>
                </a:moveTo>
                <a:lnTo>
                  <a:pt x="990219" y="1554004"/>
                </a:lnTo>
                <a:cubicBezTo>
                  <a:pt x="997934" y="1552861"/>
                  <a:pt x="1005649" y="1551527"/>
                  <a:pt x="1013269" y="1550289"/>
                </a:cubicBezTo>
                <a:lnTo>
                  <a:pt x="1015556" y="1563814"/>
                </a:lnTo>
                <a:cubicBezTo>
                  <a:pt x="1007841" y="1565148"/>
                  <a:pt x="1000030" y="1566386"/>
                  <a:pt x="992219" y="1567625"/>
                </a:cubicBezTo>
                <a:close/>
                <a:moveTo>
                  <a:pt x="592836" y="1561148"/>
                </a:moveTo>
                <a:cubicBezTo>
                  <a:pt x="585121" y="1559528"/>
                  <a:pt x="577406" y="1557814"/>
                  <a:pt x="569785" y="1555909"/>
                </a:cubicBezTo>
                <a:lnTo>
                  <a:pt x="572929" y="1542574"/>
                </a:lnTo>
                <a:cubicBezTo>
                  <a:pt x="580454" y="1544384"/>
                  <a:pt x="588074" y="1546098"/>
                  <a:pt x="595694" y="1547717"/>
                </a:cubicBezTo>
                <a:lnTo>
                  <a:pt x="592836" y="1561148"/>
                </a:lnTo>
                <a:close/>
                <a:moveTo>
                  <a:pt x="1038892" y="1559528"/>
                </a:moveTo>
                <a:lnTo>
                  <a:pt x="1036320" y="1546098"/>
                </a:lnTo>
                <a:cubicBezTo>
                  <a:pt x="1043940" y="1544669"/>
                  <a:pt x="1051655" y="1543145"/>
                  <a:pt x="1059275" y="1541621"/>
                </a:cubicBezTo>
                <a:lnTo>
                  <a:pt x="1062038" y="1555052"/>
                </a:lnTo>
                <a:cubicBezTo>
                  <a:pt x="1054323" y="1556671"/>
                  <a:pt x="1046607" y="1558195"/>
                  <a:pt x="1038892" y="1559624"/>
                </a:cubicBezTo>
                <a:close/>
                <a:moveTo>
                  <a:pt x="546830" y="1550194"/>
                </a:moveTo>
                <a:cubicBezTo>
                  <a:pt x="539210" y="1548193"/>
                  <a:pt x="531591" y="1546003"/>
                  <a:pt x="524065" y="1543812"/>
                </a:cubicBezTo>
                <a:lnTo>
                  <a:pt x="527971" y="1530668"/>
                </a:lnTo>
                <a:cubicBezTo>
                  <a:pt x="535400" y="1532858"/>
                  <a:pt x="542925" y="1534954"/>
                  <a:pt x="550450" y="1536954"/>
                </a:cubicBezTo>
                <a:lnTo>
                  <a:pt x="546926" y="1550194"/>
                </a:lnTo>
                <a:close/>
                <a:moveTo>
                  <a:pt x="1085088" y="1550099"/>
                </a:moveTo>
                <a:lnTo>
                  <a:pt x="1082135" y="1536764"/>
                </a:lnTo>
                <a:cubicBezTo>
                  <a:pt x="1089755" y="1535049"/>
                  <a:pt x="1097375" y="1533335"/>
                  <a:pt x="1104900" y="1531525"/>
                </a:cubicBezTo>
                <a:lnTo>
                  <a:pt x="1108043" y="1544860"/>
                </a:lnTo>
                <a:cubicBezTo>
                  <a:pt x="1100423" y="1546670"/>
                  <a:pt x="1092708" y="1548384"/>
                  <a:pt x="1085088" y="1550099"/>
                </a:cubicBezTo>
                <a:close/>
                <a:moveTo>
                  <a:pt x="1130999" y="1539240"/>
                </a:moveTo>
                <a:lnTo>
                  <a:pt x="1127665" y="1526000"/>
                </a:lnTo>
                <a:cubicBezTo>
                  <a:pt x="1135190" y="1524095"/>
                  <a:pt x="1142810" y="1522095"/>
                  <a:pt x="1150334" y="1520095"/>
                </a:cubicBezTo>
                <a:lnTo>
                  <a:pt x="1153858" y="1533335"/>
                </a:lnTo>
                <a:cubicBezTo>
                  <a:pt x="1146239" y="1535335"/>
                  <a:pt x="1138619" y="1537335"/>
                  <a:pt x="1130999" y="1539240"/>
                </a:cubicBezTo>
                <a:close/>
                <a:moveTo>
                  <a:pt x="501396" y="1536859"/>
                </a:moveTo>
                <a:cubicBezTo>
                  <a:pt x="493871" y="1534478"/>
                  <a:pt x="486442" y="1531906"/>
                  <a:pt x="478917" y="1529334"/>
                </a:cubicBezTo>
                <a:lnTo>
                  <a:pt x="483489" y="1516380"/>
                </a:lnTo>
                <a:cubicBezTo>
                  <a:pt x="490823" y="1518952"/>
                  <a:pt x="498158" y="1521428"/>
                  <a:pt x="505587" y="1523810"/>
                </a:cubicBezTo>
                <a:lnTo>
                  <a:pt x="501396" y="1536859"/>
                </a:lnTo>
                <a:close/>
                <a:moveTo>
                  <a:pt x="1176528" y="1527048"/>
                </a:moveTo>
                <a:lnTo>
                  <a:pt x="1172813" y="1513904"/>
                </a:lnTo>
                <a:cubicBezTo>
                  <a:pt x="1180338" y="1511808"/>
                  <a:pt x="1187767" y="1509617"/>
                  <a:pt x="1195293" y="1507331"/>
                </a:cubicBezTo>
                <a:lnTo>
                  <a:pt x="1199198" y="1520476"/>
                </a:lnTo>
                <a:cubicBezTo>
                  <a:pt x="1191673" y="1522762"/>
                  <a:pt x="1184148" y="1524953"/>
                  <a:pt x="1176528" y="1527048"/>
                </a:cubicBezTo>
                <a:close/>
                <a:moveTo>
                  <a:pt x="456724" y="1521143"/>
                </a:moveTo>
                <a:cubicBezTo>
                  <a:pt x="449390" y="1518285"/>
                  <a:pt x="442055" y="1515428"/>
                  <a:pt x="434721" y="1512380"/>
                </a:cubicBezTo>
                <a:lnTo>
                  <a:pt x="439960" y="1499711"/>
                </a:lnTo>
                <a:cubicBezTo>
                  <a:pt x="447104" y="1502664"/>
                  <a:pt x="454342" y="1505522"/>
                  <a:pt x="461581" y="1508284"/>
                </a:cubicBezTo>
                <a:lnTo>
                  <a:pt x="456724" y="1521047"/>
                </a:lnTo>
                <a:close/>
                <a:moveTo>
                  <a:pt x="1221772" y="1513523"/>
                </a:moveTo>
                <a:lnTo>
                  <a:pt x="1217676" y="1500473"/>
                </a:lnTo>
                <a:cubicBezTo>
                  <a:pt x="1225106" y="1498187"/>
                  <a:pt x="1232535" y="1495806"/>
                  <a:pt x="1239965" y="1493330"/>
                </a:cubicBezTo>
                <a:lnTo>
                  <a:pt x="1244251" y="1506379"/>
                </a:lnTo>
                <a:cubicBezTo>
                  <a:pt x="1236726" y="1508855"/>
                  <a:pt x="1229297" y="1511237"/>
                  <a:pt x="1221772" y="1513618"/>
                </a:cubicBezTo>
                <a:close/>
                <a:moveTo>
                  <a:pt x="413004" y="1503045"/>
                </a:moveTo>
                <a:cubicBezTo>
                  <a:pt x="405765" y="1499807"/>
                  <a:pt x="398621" y="1496473"/>
                  <a:pt x="391573" y="1493044"/>
                </a:cubicBezTo>
                <a:lnTo>
                  <a:pt x="397478" y="1480661"/>
                </a:lnTo>
                <a:cubicBezTo>
                  <a:pt x="404431" y="1483995"/>
                  <a:pt x="411480" y="1487329"/>
                  <a:pt x="418624" y="1490472"/>
                </a:cubicBezTo>
                <a:lnTo>
                  <a:pt x="413004" y="1502950"/>
                </a:lnTo>
                <a:close/>
                <a:moveTo>
                  <a:pt x="1266539" y="1498759"/>
                </a:moveTo>
                <a:lnTo>
                  <a:pt x="1262063" y="1485805"/>
                </a:lnTo>
                <a:cubicBezTo>
                  <a:pt x="1269397" y="1483233"/>
                  <a:pt x="1276731" y="1480661"/>
                  <a:pt x="1284066" y="1477994"/>
                </a:cubicBezTo>
                <a:lnTo>
                  <a:pt x="1288733" y="1490853"/>
                </a:lnTo>
                <a:cubicBezTo>
                  <a:pt x="1281303" y="1493520"/>
                  <a:pt x="1273969" y="1496187"/>
                  <a:pt x="1266539" y="1498759"/>
                </a:cubicBezTo>
                <a:close/>
                <a:moveTo>
                  <a:pt x="1310831" y="1482566"/>
                </a:moveTo>
                <a:lnTo>
                  <a:pt x="1305878" y="1469803"/>
                </a:lnTo>
                <a:cubicBezTo>
                  <a:pt x="1313117" y="1467041"/>
                  <a:pt x="1320356" y="1464088"/>
                  <a:pt x="1327594" y="1461135"/>
                </a:cubicBezTo>
                <a:lnTo>
                  <a:pt x="1332738" y="1473803"/>
                </a:lnTo>
                <a:cubicBezTo>
                  <a:pt x="1325404" y="1476756"/>
                  <a:pt x="1318165" y="1479709"/>
                  <a:pt x="1310831" y="1482566"/>
                </a:cubicBezTo>
                <a:close/>
                <a:moveTo>
                  <a:pt x="370332" y="1482471"/>
                </a:moveTo>
                <a:cubicBezTo>
                  <a:pt x="363283" y="1478852"/>
                  <a:pt x="356330" y="1475137"/>
                  <a:pt x="349473" y="1471232"/>
                </a:cubicBezTo>
                <a:lnTo>
                  <a:pt x="356140" y="1459230"/>
                </a:lnTo>
                <a:cubicBezTo>
                  <a:pt x="362903" y="1463040"/>
                  <a:pt x="369760" y="1466660"/>
                  <a:pt x="376619" y="1470279"/>
                </a:cubicBezTo>
                <a:lnTo>
                  <a:pt x="370332" y="1482471"/>
                </a:lnTo>
                <a:close/>
                <a:moveTo>
                  <a:pt x="1354550" y="1464659"/>
                </a:moveTo>
                <a:lnTo>
                  <a:pt x="1349121" y="1452086"/>
                </a:lnTo>
                <a:cubicBezTo>
                  <a:pt x="1356265" y="1449038"/>
                  <a:pt x="1363408" y="1445800"/>
                  <a:pt x="1370457" y="1442561"/>
                </a:cubicBezTo>
                <a:lnTo>
                  <a:pt x="1376172" y="1455039"/>
                </a:lnTo>
                <a:cubicBezTo>
                  <a:pt x="1369028" y="1458278"/>
                  <a:pt x="1361789" y="1461516"/>
                  <a:pt x="1354550" y="1464659"/>
                </a:cubicBezTo>
                <a:close/>
                <a:moveTo>
                  <a:pt x="328994" y="1459516"/>
                </a:moveTo>
                <a:cubicBezTo>
                  <a:pt x="322231" y="1455515"/>
                  <a:pt x="315468" y="1451324"/>
                  <a:pt x="308801" y="1447038"/>
                </a:cubicBezTo>
                <a:lnTo>
                  <a:pt x="316135" y="1435513"/>
                </a:lnTo>
                <a:cubicBezTo>
                  <a:pt x="322707" y="1439704"/>
                  <a:pt x="329279" y="1443800"/>
                  <a:pt x="335947" y="1447705"/>
                </a:cubicBezTo>
                <a:lnTo>
                  <a:pt x="328898" y="1459516"/>
                </a:lnTo>
                <a:close/>
                <a:moveTo>
                  <a:pt x="1397603" y="1445038"/>
                </a:moveTo>
                <a:lnTo>
                  <a:pt x="1391603" y="1432751"/>
                </a:lnTo>
                <a:cubicBezTo>
                  <a:pt x="1398651" y="1429322"/>
                  <a:pt x="1405604" y="1425893"/>
                  <a:pt x="1412462" y="1422368"/>
                </a:cubicBezTo>
                <a:lnTo>
                  <a:pt x="1418749" y="1434560"/>
                </a:lnTo>
                <a:cubicBezTo>
                  <a:pt x="1411700" y="1438180"/>
                  <a:pt x="1404652" y="1441704"/>
                  <a:pt x="1397603" y="1445133"/>
                </a:cubicBezTo>
                <a:close/>
                <a:moveTo>
                  <a:pt x="289084" y="1433989"/>
                </a:moveTo>
                <a:cubicBezTo>
                  <a:pt x="282607" y="1429512"/>
                  <a:pt x="276130" y="1424940"/>
                  <a:pt x="269748" y="1420273"/>
                </a:cubicBezTo>
                <a:lnTo>
                  <a:pt x="277844" y="1409224"/>
                </a:lnTo>
                <a:cubicBezTo>
                  <a:pt x="284131" y="1413796"/>
                  <a:pt x="290417" y="1418273"/>
                  <a:pt x="296799" y="1422654"/>
                </a:cubicBezTo>
                <a:lnTo>
                  <a:pt x="289084" y="1433989"/>
                </a:lnTo>
                <a:close/>
                <a:moveTo>
                  <a:pt x="1439704" y="1423416"/>
                </a:moveTo>
                <a:lnTo>
                  <a:pt x="1433131" y="1411414"/>
                </a:lnTo>
                <a:cubicBezTo>
                  <a:pt x="1439990" y="1407700"/>
                  <a:pt x="1446752" y="1403890"/>
                  <a:pt x="1453515" y="1399985"/>
                </a:cubicBezTo>
                <a:lnTo>
                  <a:pt x="1460373" y="1411891"/>
                </a:lnTo>
                <a:cubicBezTo>
                  <a:pt x="1453515" y="1415796"/>
                  <a:pt x="1446657" y="1419701"/>
                  <a:pt x="1439704" y="1423511"/>
                </a:cubicBezTo>
                <a:close/>
                <a:moveTo>
                  <a:pt x="250793" y="1405985"/>
                </a:moveTo>
                <a:cubicBezTo>
                  <a:pt x="244602" y="1401128"/>
                  <a:pt x="238411" y="1396175"/>
                  <a:pt x="232410" y="1391031"/>
                </a:cubicBezTo>
                <a:lnTo>
                  <a:pt x="241173" y="1380554"/>
                </a:lnTo>
                <a:cubicBezTo>
                  <a:pt x="247079" y="1385507"/>
                  <a:pt x="253174" y="1390460"/>
                  <a:pt x="259271" y="1395222"/>
                </a:cubicBezTo>
                <a:lnTo>
                  <a:pt x="250793" y="1405985"/>
                </a:lnTo>
                <a:close/>
                <a:moveTo>
                  <a:pt x="1480661" y="1399699"/>
                </a:moveTo>
                <a:lnTo>
                  <a:pt x="1473517" y="1388078"/>
                </a:lnTo>
                <a:cubicBezTo>
                  <a:pt x="1480185" y="1383983"/>
                  <a:pt x="1486757" y="1379792"/>
                  <a:pt x="1493234" y="1375601"/>
                </a:cubicBezTo>
                <a:lnTo>
                  <a:pt x="1500759" y="1387031"/>
                </a:lnTo>
                <a:cubicBezTo>
                  <a:pt x="1494187" y="1391317"/>
                  <a:pt x="1487519" y="1395603"/>
                  <a:pt x="1480756" y="1399699"/>
                </a:cubicBezTo>
                <a:close/>
                <a:moveTo>
                  <a:pt x="214408" y="1375505"/>
                </a:moveTo>
                <a:cubicBezTo>
                  <a:pt x="211455" y="1372838"/>
                  <a:pt x="208597" y="1370267"/>
                  <a:pt x="205740" y="1367600"/>
                </a:cubicBezTo>
                <a:cubicBezTo>
                  <a:pt x="202787" y="1364933"/>
                  <a:pt x="199930" y="1362170"/>
                  <a:pt x="197073" y="1359408"/>
                </a:cubicBezTo>
                <a:lnTo>
                  <a:pt x="206598" y="1349502"/>
                </a:lnTo>
                <a:cubicBezTo>
                  <a:pt x="209360" y="1352169"/>
                  <a:pt x="212217" y="1354836"/>
                  <a:pt x="215074" y="1357503"/>
                </a:cubicBezTo>
                <a:cubicBezTo>
                  <a:pt x="217932" y="1360170"/>
                  <a:pt x="220790" y="1362742"/>
                  <a:pt x="223647" y="1365314"/>
                </a:cubicBezTo>
                <a:lnTo>
                  <a:pt x="214503" y="1375505"/>
                </a:lnTo>
                <a:close/>
                <a:moveTo>
                  <a:pt x="1520285" y="1373696"/>
                </a:moveTo>
                <a:lnTo>
                  <a:pt x="1512475" y="1362456"/>
                </a:lnTo>
                <a:cubicBezTo>
                  <a:pt x="1518856" y="1357979"/>
                  <a:pt x="1525143" y="1353503"/>
                  <a:pt x="1531334" y="1348835"/>
                </a:cubicBezTo>
                <a:lnTo>
                  <a:pt x="1539526" y="1359789"/>
                </a:lnTo>
                <a:cubicBezTo>
                  <a:pt x="1533239" y="1364552"/>
                  <a:pt x="1526762" y="1369124"/>
                  <a:pt x="1520285" y="1373696"/>
                </a:cubicBezTo>
                <a:close/>
                <a:moveTo>
                  <a:pt x="1558290" y="1345311"/>
                </a:moveTo>
                <a:lnTo>
                  <a:pt x="1549717" y="1334643"/>
                </a:lnTo>
                <a:cubicBezTo>
                  <a:pt x="1555814" y="1329785"/>
                  <a:pt x="1561719" y="1324832"/>
                  <a:pt x="1567624" y="1319784"/>
                </a:cubicBezTo>
                <a:lnTo>
                  <a:pt x="1576578" y="1330166"/>
                </a:lnTo>
                <a:cubicBezTo>
                  <a:pt x="1570577" y="1335310"/>
                  <a:pt x="1564482" y="1340358"/>
                  <a:pt x="1558290" y="1345311"/>
                </a:cubicBezTo>
                <a:close/>
                <a:moveTo>
                  <a:pt x="180213" y="1342549"/>
                </a:moveTo>
                <a:cubicBezTo>
                  <a:pt x="174688" y="1336834"/>
                  <a:pt x="169354" y="1331119"/>
                  <a:pt x="164021" y="1325213"/>
                </a:cubicBezTo>
                <a:lnTo>
                  <a:pt x="174212" y="1316069"/>
                </a:lnTo>
                <a:cubicBezTo>
                  <a:pt x="179356" y="1321784"/>
                  <a:pt x="184690" y="1327499"/>
                  <a:pt x="190024" y="1333024"/>
                </a:cubicBezTo>
                <a:lnTo>
                  <a:pt x="180213" y="1342549"/>
                </a:lnTo>
                <a:close/>
                <a:moveTo>
                  <a:pt x="1594294" y="1314355"/>
                </a:moveTo>
                <a:lnTo>
                  <a:pt x="1584960" y="1304258"/>
                </a:lnTo>
                <a:cubicBezTo>
                  <a:pt x="1590675" y="1299020"/>
                  <a:pt x="1596199" y="1293590"/>
                  <a:pt x="1601724" y="1288161"/>
                </a:cubicBezTo>
                <a:lnTo>
                  <a:pt x="1611440" y="1297877"/>
                </a:lnTo>
                <a:cubicBezTo>
                  <a:pt x="1605820" y="1303496"/>
                  <a:pt x="1600105" y="1308926"/>
                  <a:pt x="1594294" y="1314355"/>
                </a:cubicBezTo>
                <a:close/>
                <a:moveTo>
                  <a:pt x="148495" y="1307306"/>
                </a:moveTo>
                <a:cubicBezTo>
                  <a:pt x="143447" y="1301210"/>
                  <a:pt x="138398" y="1295114"/>
                  <a:pt x="133540" y="1288828"/>
                </a:cubicBezTo>
                <a:lnTo>
                  <a:pt x="144304" y="1280446"/>
                </a:lnTo>
                <a:cubicBezTo>
                  <a:pt x="149066" y="1286542"/>
                  <a:pt x="153924" y="1292543"/>
                  <a:pt x="158877" y="1298543"/>
                </a:cubicBezTo>
                <a:lnTo>
                  <a:pt x="148399" y="1307306"/>
                </a:lnTo>
                <a:close/>
                <a:moveTo>
                  <a:pt x="1627918" y="1280827"/>
                </a:moveTo>
                <a:lnTo>
                  <a:pt x="1617821" y="1271492"/>
                </a:lnTo>
                <a:cubicBezTo>
                  <a:pt x="1623060" y="1265777"/>
                  <a:pt x="1628204" y="1260062"/>
                  <a:pt x="1633252" y="1254157"/>
                </a:cubicBezTo>
                <a:lnTo>
                  <a:pt x="1643634" y="1263015"/>
                </a:lnTo>
                <a:cubicBezTo>
                  <a:pt x="1638490" y="1269016"/>
                  <a:pt x="1633252" y="1274921"/>
                  <a:pt x="1627823" y="1280732"/>
                </a:cubicBezTo>
                <a:close/>
                <a:moveTo>
                  <a:pt x="119348" y="1269873"/>
                </a:moveTo>
                <a:cubicBezTo>
                  <a:pt x="114681" y="1263491"/>
                  <a:pt x="110204" y="1257014"/>
                  <a:pt x="105823" y="1250442"/>
                </a:cubicBezTo>
                <a:lnTo>
                  <a:pt x="117158" y="1242822"/>
                </a:lnTo>
                <a:cubicBezTo>
                  <a:pt x="121444" y="1249299"/>
                  <a:pt x="125921" y="1255585"/>
                  <a:pt x="130398" y="1261872"/>
                </a:cubicBezTo>
                <a:lnTo>
                  <a:pt x="119253" y="1269873"/>
                </a:lnTo>
                <a:close/>
                <a:moveTo>
                  <a:pt x="1658683" y="1244632"/>
                </a:moveTo>
                <a:lnTo>
                  <a:pt x="1647920" y="1236155"/>
                </a:lnTo>
                <a:cubicBezTo>
                  <a:pt x="1652683" y="1230059"/>
                  <a:pt x="1657255" y="1223867"/>
                  <a:pt x="1661827" y="1217581"/>
                </a:cubicBezTo>
                <a:lnTo>
                  <a:pt x="1672971" y="1225487"/>
                </a:lnTo>
                <a:cubicBezTo>
                  <a:pt x="1668399" y="1231964"/>
                  <a:pt x="1663637" y="1238250"/>
                  <a:pt x="1658779" y="1244537"/>
                </a:cubicBezTo>
                <a:close/>
                <a:moveTo>
                  <a:pt x="92964" y="1230439"/>
                </a:moveTo>
                <a:cubicBezTo>
                  <a:pt x="88773" y="1223677"/>
                  <a:pt x="84772" y="1216914"/>
                  <a:pt x="80867" y="1210056"/>
                </a:cubicBezTo>
                <a:lnTo>
                  <a:pt x="92774" y="1203293"/>
                </a:lnTo>
                <a:cubicBezTo>
                  <a:pt x="96583" y="1210056"/>
                  <a:pt x="100584" y="1216724"/>
                  <a:pt x="104680" y="1223296"/>
                </a:cubicBezTo>
                <a:lnTo>
                  <a:pt x="93059" y="1230535"/>
                </a:lnTo>
                <a:close/>
                <a:moveTo>
                  <a:pt x="1686306" y="1205960"/>
                </a:moveTo>
                <a:lnTo>
                  <a:pt x="1674781" y="1198531"/>
                </a:lnTo>
                <a:cubicBezTo>
                  <a:pt x="1677257" y="1194721"/>
                  <a:pt x="1679639" y="1190911"/>
                  <a:pt x="1682020" y="1187006"/>
                </a:cubicBezTo>
                <a:cubicBezTo>
                  <a:pt x="1683734" y="1184243"/>
                  <a:pt x="1685354" y="1181481"/>
                  <a:pt x="1686973" y="1178814"/>
                </a:cubicBezTo>
                <a:lnTo>
                  <a:pt x="1698784" y="1185767"/>
                </a:lnTo>
                <a:cubicBezTo>
                  <a:pt x="1697165" y="1188625"/>
                  <a:pt x="1695450" y="1191387"/>
                  <a:pt x="1693735" y="1194245"/>
                </a:cubicBezTo>
                <a:cubicBezTo>
                  <a:pt x="1691354" y="1198245"/>
                  <a:pt x="1688783" y="1202150"/>
                  <a:pt x="1686306" y="1206056"/>
                </a:cubicBezTo>
                <a:close/>
                <a:moveTo>
                  <a:pt x="69437" y="1189196"/>
                </a:moveTo>
                <a:cubicBezTo>
                  <a:pt x="65722" y="1182148"/>
                  <a:pt x="62198" y="1175099"/>
                  <a:pt x="58865" y="1167956"/>
                </a:cubicBezTo>
                <a:lnTo>
                  <a:pt x="71247" y="1162050"/>
                </a:lnTo>
                <a:cubicBezTo>
                  <a:pt x="74581" y="1169003"/>
                  <a:pt x="78010" y="1175957"/>
                  <a:pt x="81629" y="1182814"/>
                </a:cubicBezTo>
                <a:lnTo>
                  <a:pt x="69533" y="1189196"/>
                </a:lnTo>
                <a:close/>
                <a:moveTo>
                  <a:pt x="1710404" y="1164908"/>
                </a:moveTo>
                <a:lnTo>
                  <a:pt x="1698308" y="1158526"/>
                </a:lnTo>
                <a:cubicBezTo>
                  <a:pt x="1701927" y="1151668"/>
                  <a:pt x="1705356" y="1144714"/>
                  <a:pt x="1708594" y="1137761"/>
                </a:cubicBezTo>
                <a:lnTo>
                  <a:pt x="1720977" y="1143572"/>
                </a:lnTo>
                <a:cubicBezTo>
                  <a:pt x="1717643" y="1150715"/>
                  <a:pt x="1714119" y="1157859"/>
                  <a:pt x="1710404" y="1164908"/>
                </a:cubicBezTo>
                <a:close/>
                <a:moveTo>
                  <a:pt x="48958" y="1146429"/>
                </a:moveTo>
                <a:cubicBezTo>
                  <a:pt x="45816" y="1139190"/>
                  <a:pt x="42767" y="1131856"/>
                  <a:pt x="39910" y="1124426"/>
                </a:cubicBezTo>
                <a:lnTo>
                  <a:pt x="52673" y="1119473"/>
                </a:lnTo>
                <a:cubicBezTo>
                  <a:pt x="55435" y="1126712"/>
                  <a:pt x="58388" y="1133856"/>
                  <a:pt x="61436" y="1141000"/>
                </a:cubicBezTo>
                <a:lnTo>
                  <a:pt x="48863" y="1146429"/>
                </a:lnTo>
                <a:close/>
                <a:moveTo>
                  <a:pt x="1730598" y="1121855"/>
                </a:moveTo>
                <a:lnTo>
                  <a:pt x="1717929" y="1116616"/>
                </a:lnTo>
                <a:cubicBezTo>
                  <a:pt x="1720882" y="1109472"/>
                  <a:pt x="1723739" y="1102233"/>
                  <a:pt x="1726407" y="1094994"/>
                </a:cubicBezTo>
                <a:lnTo>
                  <a:pt x="1739265" y="1099757"/>
                </a:lnTo>
                <a:cubicBezTo>
                  <a:pt x="1736503" y="1107186"/>
                  <a:pt x="1733645" y="1114616"/>
                  <a:pt x="1730598" y="1121950"/>
                </a:cubicBezTo>
                <a:close/>
                <a:moveTo>
                  <a:pt x="31813" y="1102138"/>
                </a:moveTo>
                <a:cubicBezTo>
                  <a:pt x="29242" y="1094613"/>
                  <a:pt x="26765" y="1087088"/>
                  <a:pt x="24479" y="1079564"/>
                </a:cubicBezTo>
                <a:lnTo>
                  <a:pt x="37624" y="1075563"/>
                </a:lnTo>
                <a:cubicBezTo>
                  <a:pt x="39814" y="1082993"/>
                  <a:pt x="42196" y="1090327"/>
                  <a:pt x="44767" y="1097661"/>
                </a:cubicBezTo>
                <a:lnTo>
                  <a:pt x="31813" y="1102138"/>
                </a:lnTo>
                <a:close/>
                <a:moveTo>
                  <a:pt x="1746980" y="1077278"/>
                </a:moveTo>
                <a:lnTo>
                  <a:pt x="1733931" y="1073087"/>
                </a:lnTo>
                <a:cubicBezTo>
                  <a:pt x="1736312" y="1065752"/>
                  <a:pt x="1738503" y="1058323"/>
                  <a:pt x="1740503" y="1050893"/>
                </a:cubicBezTo>
                <a:lnTo>
                  <a:pt x="1753743" y="1054513"/>
                </a:lnTo>
                <a:cubicBezTo>
                  <a:pt x="1751648" y="1062133"/>
                  <a:pt x="1749362" y="1069753"/>
                  <a:pt x="1746980" y="1077278"/>
                </a:cubicBezTo>
                <a:close/>
                <a:moveTo>
                  <a:pt x="18097" y="1056608"/>
                </a:moveTo>
                <a:cubicBezTo>
                  <a:pt x="16097" y="1048893"/>
                  <a:pt x="14288" y="1041273"/>
                  <a:pt x="12573" y="1033463"/>
                </a:cubicBezTo>
                <a:lnTo>
                  <a:pt x="26003" y="1030605"/>
                </a:lnTo>
                <a:cubicBezTo>
                  <a:pt x="27622" y="1038130"/>
                  <a:pt x="29432" y="1045655"/>
                  <a:pt x="31337" y="1053179"/>
                </a:cubicBezTo>
                <a:lnTo>
                  <a:pt x="18097" y="1056608"/>
                </a:lnTo>
                <a:close/>
                <a:moveTo>
                  <a:pt x="1759553" y="1031462"/>
                </a:moveTo>
                <a:lnTo>
                  <a:pt x="1746218" y="1028319"/>
                </a:lnTo>
                <a:cubicBezTo>
                  <a:pt x="1747933" y="1020794"/>
                  <a:pt x="1749552" y="1013174"/>
                  <a:pt x="1750981" y="1005650"/>
                </a:cubicBezTo>
                <a:lnTo>
                  <a:pt x="1764411" y="1008221"/>
                </a:lnTo>
                <a:cubicBezTo>
                  <a:pt x="1762887" y="1016032"/>
                  <a:pt x="1761268" y="1023747"/>
                  <a:pt x="1759458" y="1031462"/>
                </a:cubicBezTo>
                <a:close/>
                <a:moveTo>
                  <a:pt x="8096" y="1010222"/>
                </a:moveTo>
                <a:cubicBezTo>
                  <a:pt x="6763" y="1002411"/>
                  <a:pt x="5525" y="994601"/>
                  <a:pt x="4572" y="986695"/>
                </a:cubicBezTo>
                <a:lnTo>
                  <a:pt x="18193" y="984885"/>
                </a:lnTo>
                <a:cubicBezTo>
                  <a:pt x="19145" y="992600"/>
                  <a:pt x="20384" y="1000220"/>
                  <a:pt x="21622" y="1007840"/>
                </a:cubicBezTo>
                <a:lnTo>
                  <a:pt x="8096" y="1010126"/>
                </a:lnTo>
                <a:close/>
                <a:moveTo>
                  <a:pt x="1768412" y="984790"/>
                </a:moveTo>
                <a:lnTo>
                  <a:pt x="1754886" y="982694"/>
                </a:lnTo>
                <a:cubicBezTo>
                  <a:pt x="1756029" y="975074"/>
                  <a:pt x="1757077" y="967359"/>
                  <a:pt x="1757934" y="959644"/>
                </a:cubicBezTo>
                <a:lnTo>
                  <a:pt x="1771555" y="961263"/>
                </a:lnTo>
                <a:cubicBezTo>
                  <a:pt x="1770602" y="969169"/>
                  <a:pt x="1769555" y="976979"/>
                  <a:pt x="1768412" y="984790"/>
                </a:cubicBezTo>
                <a:close/>
                <a:moveTo>
                  <a:pt x="2000" y="963073"/>
                </a:moveTo>
                <a:cubicBezTo>
                  <a:pt x="1334" y="955167"/>
                  <a:pt x="762" y="947261"/>
                  <a:pt x="476" y="939355"/>
                </a:cubicBezTo>
                <a:lnTo>
                  <a:pt x="14192" y="938784"/>
                </a:lnTo>
                <a:cubicBezTo>
                  <a:pt x="14478" y="946499"/>
                  <a:pt x="15050" y="954214"/>
                  <a:pt x="15716" y="961930"/>
                </a:cubicBezTo>
                <a:lnTo>
                  <a:pt x="2096" y="963073"/>
                </a:lnTo>
                <a:close/>
                <a:moveTo>
                  <a:pt x="1773936" y="937641"/>
                </a:moveTo>
                <a:lnTo>
                  <a:pt x="1760316" y="936593"/>
                </a:lnTo>
                <a:cubicBezTo>
                  <a:pt x="1760887" y="928878"/>
                  <a:pt x="1761363" y="921163"/>
                  <a:pt x="1761744" y="913352"/>
                </a:cubicBezTo>
                <a:lnTo>
                  <a:pt x="1775460" y="914019"/>
                </a:lnTo>
                <a:cubicBezTo>
                  <a:pt x="1775079" y="921925"/>
                  <a:pt x="1774603" y="929830"/>
                  <a:pt x="1774032" y="937641"/>
                </a:cubicBezTo>
                <a:close/>
                <a:moveTo>
                  <a:pt x="13716" y="915543"/>
                </a:moveTo>
                <a:lnTo>
                  <a:pt x="0" y="915543"/>
                </a:lnTo>
                <a:cubicBezTo>
                  <a:pt x="0" y="907637"/>
                  <a:pt x="190" y="899636"/>
                  <a:pt x="571" y="891730"/>
                </a:cubicBezTo>
                <a:lnTo>
                  <a:pt x="14288" y="892397"/>
                </a:lnTo>
                <a:cubicBezTo>
                  <a:pt x="13906" y="900113"/>
                  <a:pt x="13716" y="907828"/>
                  <a:pt x="13716" y="915543"/>
                </a:cubicBezTo>
                <a:close/>
                <a:moveTo>
                  <a:pt x="1776031" y="890302"/>
                </a:moveTo>
                <a:lnTo>
                  <a:pt x="1762315" y="890111"/>
                </a:lnTo>
                <a:cubicBezTo>
                  <a:pt x="1762315" y="887254"/>
                  <a:pt x="1762315" y="884396"/>
                  <a:pt x="1762315" y="881539"/>
                </a:cubicBezTo>
                <a:cubicBezTo>
                  <a:pt x="1762315" y="876586"/>
                  <a:pt x="1762315" y="871728"/>
                  <a:pt x="1762125" y="866775"/>
                </a:cubicBezTo>
                <a:lnTo>
                  <a:pt x="1775841" y="866489"/>
                </a:lnTo>
                <a:cubicBezTo>
                  <a:pt x="1775936" y="871538"/>
                  <a:pt x="1776031" y="876491"/>
                  <a:pt x="1776031" y="881539"/>
                </a:cubicBezTo>
                <a:cubicBezTo>
                  <a:pt x="1776031" y="884492"/>
                  <a:pt x="1776031" y="887349"/>
                  <a:pt x="1776031" y="890207"/>
                </a:cubicBezTo>
                <a:close/>
                <a:moveTo>
                  <a:pt x="15907" y="869347"/>
                </a:moveTo>
                <a:lnTo>
                  <a:pt x="2286" y="868013"/>
                </a:lnTo>
                <a:cubicBezTo>
                  <a:pt x="3048" y="860108"/>
                  <a:pt x="4001" y="852202"/>
                  <a:pt x="5144" y="844391"/>
                </a:cubicBezTo>
                <a:lnTo>
                  <a:pt x="18669" y="846392"/>
                </a:lnTo>
                <a:cubicBezTo>
                  <a:pt x="17526" y="854011"/>
                  <a:pt x="16669" y="861727"/>
                  <a:pt x="15907" y="869347"/>
                </a:cubicBezTo>
                <a:close/>
                <a:moveTo>
                  <a:pt x="1761363" y="843629"/>
                </a:moveTo>
                <a:cubicBezTo>
                  <a:pt x="1760982" y="835914"/>
                  <a:pt x="1760410" y="828104"/>
                  <a:pt x="1759839" y="820388"/>
                </a:cubicBezTo>
                <a:lnTo>
                  <a:pt x="1773460" y="819245"/>
                </a:lnTo>
                <a:cubicBezTo>
                  <a:pt x="1774126" y="827151"/>
                  <a:pt x="1774603" y="834961"/>
                  <a:pt x="1775079" y="842867"/>
                </a:cubicBezTo>
                <a:lnTo>
                  <a:pt x="1761363" y="843534"/>
                </a:lnTo>
                <a:close/>
                <a:moveTo>
                  <a:pt x="22479" y="823436"/>
                </a:moveTo>
                <a:lnTo>
                  <a:pt x="9049" y="820865"/>
                </a:lnTo>
                <a:cubicBezTo>
                  <a:pt x="10573" y="813054"/>
                  <a:pt x="12287" y="805339"/>
                  <a:pt x="14097" y="797624"/>
                </a:cubicBezTo>
                <a:lnTo>
                  <a:pt x="27432" y="800862"/>
                </a:lnTo>
                <a:cubicBezTo>
                  <a:pt x="25622" y="808387"/>
                  <a:pt x="24003" y="815911"/>
                  <a:pt x="22479" y="823532"/>
                </a:cubicBezTo>
                <a:close/>
                <a:moveTo>
                  <a:pt x="1757553" y="797243"/>
                </a:moveTo>
                <a:cubicBezTo>
                  <a:pt x="1756696" y="789527"/>
                  <a:pt x="1755743" y="781812"/>
                  <a:pt x="1754600" y="774097"/>
                </a:cubicBezTo>
                <a:lnTo>
                  <a:pt x="1768126" y="772192"/>
                </a:lnTo>
                <a:cubicBezTo>
                  <a:pt x="1769269" y="780002"/>
                  <a:pt x="1770221" y="787813"/>
                  <a:pt x="1771079" y="795719"/>
                </a:cubicBezTo>
                <a:lnTo>
                  <a:pt x="1757458" y="797243"/>
                </a:lnTo>
                <a:close/>
                <a:moveTo>
                  <a:pt x="33433" y="778478"/>
                </a:moveTo>
                <a:lnTo>
                  <a:pt x="20288" y="774668"/>
                </a:lnTo>
                <a:cubicBezTo>
                  <a:pt x="22479" y="767048"/>
                  <a:pt x="24860" y="759524"/>
                  <a:pt x="27432" y="751999"/>
                </a:cubicBezTo>
                <a:lnTo>
                  <a:pt x="40386" y="756476"/>
                </a:lnTo>
                <a:cubicBezTo>
                  <a:pt x="37910" y="763810"/>
                  <a:pt x="35528" y="771144"/>
                  <a:pt x="33433" y="778574"/>
                </a:cubicBezTo>
                <a:close/>
                <a:moveTo>
                  <a:pt x="1751076" y="751046"/>
                </a:moveTo>
                <a:cubicBezTo>
                  <a:pt x="1749742" y="743426"/>
                  <a:pt x="1748314" y="735711"/>
                  <a:pt x="1746885" y="728186"/>
                </a:cubicBezTo>
                <a:lnTo>
                  <a:pt x="1760316" y="725519"/>
                </a:lnTo>
                <a:cubicBezTo>
                  <a:pt x="1761839" y="733234"/>
                  <a:pt x="1763268" y="741045"/>
                  <a:pt x="1764601" y="748760"/>
                </a:cubicBezTo>
                <a:lnTo>
                  <a:pt x="1751076" y="751046"/>
                </a:lnTo>
                <a:close/>
                <a:moveTo>
                  <a:pt x="48387" y="734568"/>
                </a:moveTo>
                <a:lnTo>
                  <a:pt x="35623" y="729520"/>
                </a:lnTo>
                <a:cubicBezTo>
                  <a:pt x="38576" y="722186"/>
                  <a:pt x="41624" y="714851"/>
                  <a:pt x="44863" y="707612"/>
                </a:cubicBezTo>
                <a:lnTo>
                  <a:pt x="57340" y="713232"/>
                </a:lnTo>
                <a:cubicBezTo>
                  <a:pt x="54198" y="720281"/>
                  <a:pt x="51149" y="727424"/>
                  <a:pt x="48387" y="734568"/>
                </a:cubicBezTo>
                <a:close/>
                <a:moveTo>
                  <a:pt x="1741932" y="705422"/>
                </a:moveTo>
                <a:cubicBezTo>
                  <a:pt x="1740217" y="697802"/>
                  <a:pt x="1738408" y="690277"/>
                  <a:pt x="1736408" y="682752"/>
                </a:cubicBezTo>
                <a:lnTo>
                  <a:pt x="1749648" y="679323"/>
                </a:lnTo>
                <a:cubicBezTo>
                  <a:pt x="1751648" y="686943"/>
                  <a:pt x="1753457" y="694658"/>
                  <a:pt x="1755267" y="702374"/>
                </a:cubicBezTo>
                <a:lnTo>
                  <a:pt x="1741932" y="705422"/>
                </a:lnTo>
                <a:close/>
                <a:moveTo>
                  <a:pt x="67342" y="692277"/>
                </a:moveTo>
                <a:lnTo>
                  <a:pt x="55054" y="686086"/>
                </a:lnTo>
                <a:cubicBezTo>
                  <a:pt x="58579" y="679037"/>
                  <a:pt x="62389" y="671989"/>
                  <a:pt x="66199" y="665036"/>
                </a:cubicBezTo>
                <a:lnTo>
                  <a:pt x="78105" y="671703"/>
                </a:lnTo>
                <a:cubicBezTo>
                  <a:pt x="74295" y="678466"/>
                  <a:pt x="70676" y="685229"/>
                  <a:pt x="67247" y="692182"/>
                </a:cubicBezTo>
                <a:close/>
                <a:moveTo>
                  <a:pt x="1730407" y="660273"/>
                </a:moveTo>
                <a:cubicBezTo>
                  <a:pt x="1728311" y="652748"/>
                  <a:pt x="1726025" y="645319"/>
                  <a:pt x="1723739" y="637984"/>
                </a:cubicBezTo>
                <a:lnTo>
                  <a:pt x="1736789" y="633889"/>
                </a:lnTo>
                <a:cubicBezTo>
                  <a:pt x="1739170" y="641413"/>
                  <a:pt x="1741456" y="648938"/>
                  <a:pt x="1743551" y="656558"/>
                </a:cubicBezTo>
                <a:lnTo>
                  <a:pt x="1730407" y="660273"/>
                </a:lnTo>
                <a:close/>
                <a:moveTo>
                  <a:pt x="90011" y="651986"/>
                </a:moveTo>
                <a:lnTo>
                  <a:pt x="78391" y="644747"/>
                </a:lnTo>
                <a:cubicBezTo>
                  <a:pt x="82582" y="637984"/>
                  <a:pt x="86963" y="631412"/>
                  <a:pt x="91440" y="624840"/>
                </a:cubicBezTo>
                <a:lnTo>
                  <a:pt x="102679" y="632651"/>
                </a:lnTo>
                <a:cubicBezTo>
                  <a:pt x="98298" y="639032"/>
                  <a:pt x="94012" y="645414"/>
                  <a:pt x="89916" y="651986"/>
                </a:cubicBezTo>
                <a:close/>
                <a:moveTo>
                  <a:pt x="1716405" y="615791"/>
                </a:moveTo>
                <a:cubicBezTo>
                  <a:pt x="1713834" y="608457"/>
                  <a:pt x="1711262" y="601123"/>
                  <a:pt x="1708594" y="593884"/>
                </a:cubicBezTo>
                <a:lnTo>
                  <a:pt x="1721453" y="589121"/>
                </a:lnTo>
                <a:cubicBezTo>
                  <a:pt x="1724215" y="596456"/>
                  <a:pt x="1726883" y="603885"/>
                  <a:pt x="1729454" y="611410"/>
                </a:cubicBezTo>
                <a:lnTo>
                  <a:pt x="1716500" y="615886"/>
                </a:lnTo>
                <a:close/>
                <a:moveTo>
                  <a:pt x="116396" y="613886"/>
                </a:moveTo>
                <a:lnTo>
                  <a:pt x="105537" y="605600"/>
                </a:lnTo>
                <a:cubicBezTo>
                  <a:pt x="110395" y="599313"/>
                  <a:pt x="115348" y="593122"/>
                  <a:pt x="120396" y="587026"/>
                </a:cubicBezTo>
                <a:lnTo>
                  <a:pt x="130874" y="595884"/>
                </a:lnTo>
                <a:cubicBezTo>
                  <a:pt x="125921" y="601790"/>
                  <a:pt x="121063" y="607790"/>
                  <a:pt x="116396" y="613982"/>
                </a:cubicBezTo>
                <a:close/>
                <a:moveTo>
                  <a:pt x="146209" y="578453"/>
                </a:moveTo>
                <a:lnTo>
                  <a:pt x="136208" y="569119"/>
                </a:lnTo>
                <a:cubicBezTo>
                  <a:pt x="141637" y="563309"/>
                  <a:pt x="147161" y="557594"/>
                  <a:pt x="152876" y="552069"/>
                </a:cubicBezTo>
                <a:lnTo>
                  <a:pt x="162401" y="561880"/>
                </a:lnTo>
                <a:cubicBezTo>
                  <a:pt x="156877" y="567214"/>
                  <a:pt x="151447" y="572738"/>
                  <a:pt x="146209" y="578453"/>
                </a:cubicBezTo>
                <a:close/>
                <a:moveTo>
                  <a:pt x="1700308" y="571976"/>
                </a:moveTo>
                <a:cubicBezTo>
                  <a:pt x="1697546" y="564737"/>
                  <a:pt x="1694688" y="557403"/>
                  <a:pt x="1691831" y="550164"/>
                </a:cubicBezTo>
                <a:lnTo>
                  <a:pt x="1704594" y="545116"/>
                </a:lnTo>
                <a:cubicBezTo>
                  <a:pt x="1707451" y="552450"/>
                  <a:pt x="1710309" y="559784"/>
                  <a:pt x="1713071" y="567023"/>
                </a:cubicBezTo>
                <a:lnTo>
                  <a:pt x="1700308" y="571881"/>
                </a:lnTo>
                <a:close/>
                <a:moveTo>
                  <a:pt x="179260" y="546163"/>
                </a:moveTo>
                <a:lnTo>
                  <a:pt x="170212" y="535877"/>
                </a:lnTo>
                <a:cubicBezTo>
                  <a:pt x="176213" y="530638"/>
                  <a:pt x="182308" y="525494"/>
                  <a:pt x="188500" y="520636"/>
                </a:cubicBezTo>
                <a:lnTo>
                  <a:pt x="196977" y="531400"/>
                </a:lnTo>
                <a:cubicBezTo>
                  <a:pt x="190976" y="536162"/>
                  <a:pt x="184976" y="541115"/>
                  <a:pt x="179260" y="546259"/>
                </a:cubicBezTo>
                <a:close/>
                <a:moveTo>
                  <a:pt x="1683163" y="528352"/>
                </a:moveTo>
                <a:cubicBezTo>
                  <a:pt x="1680210" y="521113"/>
                  <a:pt x="1677257" y="513874"/>
                  <a:pt x="1674305" y="506730"/>
                </a:cubicBezTo>
                <a:lnTo>
                  <a:pt x="1686973" y="501491"/>
                </a:lnTo>
                <a:cubicBezTo>
                  <a:pt x="1690021" y="508730"/>
                  <a:pt x="1692974" y="515969"/>
                  <a:pt x="1695926" y="523304"/>
                </a:cubicBezTo>
                <a:lnTo>
                  <a:pt x="1683258" y="528447"/>
                </a:lnTo>
                <a:close/>
                <a:moveTo>
                  <a:pt x="215551" y="517493"/>
                </a:moveTo>
                <a:lnTo>
                  <a:pt x="207645" y="506349"/>
                </a:lnTo>
                <a:cubicBezTo>
                  <a:pt x="214122" y="501777"/>
                  <a:pt x="220790" y="497300"/>
                  <a:pt x="227457" y="493109"/>
                </a:cubicBezTo>
                <a:lnTo>
                  <a:pt x="234791" y="504730"/>
                </a:lnTo>
                <a:cubicBezTo>
                  <a:pt x="228314" y="508825"/>
                  <a:pt x="221837" y="513112"/>
                  <a:pt x="215551" y="517588"/>
                </a:cubicBezTo>
                <a:close/>
                <a:moveTo>
                  <a:pt x="254699" y="492919"/>
                </a:moveTo>
                <a:lnTo>
                  <a:pt x="248031" y="480917"/>
                </a:lnTo>
                <a:cubicBezTo>
                  <a:pt x="254984" y="477012"/>
                  <a:pt x="262128" y="473392"/>
                  <a:pt x="269272" y="469963"/>
                </a:cubicBezTo>
                <a:lnTo>
                  <a:pt x="275177" y="482251"/>
                </a:lnTo>
                <a:cubicBezTo>
                  <a:pt x="268319" y="485584"/>
                  <a:pt x="261366" y="489109"/>
                  <a:pt x="254699" y="492919"/>
                </a:cubicBezTo>
                <a:close/>
                <a:moveTo>
                  <a:pt x="1665160" y="485204"/>
                </a:moveTo>
                <a:cubicBezTo>
                  <a:pt x="1662113" y="478060"/>
                  <a:pt x="1658969" y="470916"/>
                  <a:pt x="1655826" y="463772"/>
                </a:cubicBezTo>
                <a:lnTo>
                  <a:pt x="1668304" y="458248"/>
                </a:lnTo>
                <a:cubicBezTo>
                  <a:pt x="1671447" y="465392"/>
                  <a:pt x="1674685" y="472631"/>
                  <a:pt x="1677733" y="479869"/>
                </a:cubicBezTo>
                <a:lnTo>
                  <a:pt x="1665160" y="485299"/>
                </a:lnTo>
                <a:close/>
                <a:moveTo>
                  <a:pt x="296228" y="472821"/>
                </a:moveTo>
                <a:lnTo>
                  <a:pt x="290989" y="460153"/>
                </a:lnTo>
                <a:cubicBezTo>
                  <a:pt x="298323" y="457105"/>
                  <a:pt x="305753" y="454247"/>
                  <a:pt x="313182" y="451580"/>
                </a:cubicBezTo>
                <a:lnTo>
                  <a:pt x="317754" y="464439"/>
                </a:lnTo>
                <a:cubicBezTo>
                  <a:pt x="310515" y="467011"/>
                  <a:pt x="303276" y="469773"/>
                  <a:pt x="296132" y="472726"/>
                </a:cubicBezTo>
                <a:close/>
                <a:moveTo>
                  <a:pt x="339852" y="457295"/>
                </a:moveTo>
                <a:lnTo>
                  <a:pt x="335851" y="444151"/>
                </a:lnTo>
                <a:cubicBezTo>
                  <a:pt x="343376" y="441865"/>
                  <a:pt x="350996" y="439674"/>
                  <a:pt x="358712" y="437674"/>
                </a:cubicBezTo>
                <a:lnTo>
                  <a:pt x="362236" y="450913"/>
                </a:lnTo>
                <a:cubicBezTo>
                  <a:pt x="354711" y="452914"/>
                  <a:pt x="347281" y="455009"/>
                  <a:pt x="339852" y="457295"/>
                </a:cubicBezTo>
                <a:close/>
                <a:moveTo>
                  <a:pt x="384810" y="445389"/>
                </a:moveTo>
                <a:lnTo>
                  <a:pt x="381762" y="432054"/>
                </a:lnTo>
                <a:cubicBezTo>
                  <a:pt x="389477" y="430244"/>
                  <a:pt x="397192" y="428625"/>
                  <a:pt x="404908" y="427101"/>
                </a:cubicBezTo>
                <a:lnTo>
                  <a:pt x="407575" y="440531"/>
                </a:lnTo>
                <a:cubicBezTo>
                  <a:pt x="399955" y="442055"/>
                  <a:pt x="392335" y="443675"/>
                  <a:pt x="384810" y="445389"/>
                </a:cubicBezTo>
                <a:close/>
                <a:moveTo>
                  <a:pt x="1646206" y="442436"/>
                </a:moveTo>
                <a:cubicBezTo>
                  <a:pt x="1642968" y="435388"/>
                  <a:pt x="1639633" y="428339"/>
                  <a:pt x="1636300" y="421291"/>
                </a:cubicBezTo>
                <a:lnTo>
                  <a:pt x="1648682" y="415385"/>
                </a:lnTo>
                <a:cubicBezTo>
                  <a:pt x="1652111" y="422434"/>
                  <a:pt x="1655445" y="429578"/>
                  <a:pt x="1658683" y="436721"/>
                </a:cubicBezTo>
                <a:lnTo>
                  <a:pt x="1646206" y="442436"/>
                </a:lnTo>
                <a:close/>
                <a:moveTo>
                  <a:pt x="430530" y="436150"/>
                </a:moveTo>
                <a:lnTo>
                  <a:pt x="428149" y="422624"/>
                </a:lnTo>
                <a:cubicBezTo>
                  <a:pt x="435864" y="421291"/>
                  <a:pt x="443674" y="419957"/>
                  <a:pt x="451390" y="418719"/>
                </a:cubicBezTo>
                <a:lnTo>
                  <a:pt x="453581" y="432244"/>
                </a:lnTo>
                <a:cubicBezTo>
                  <a:pt x="445866" y="433483"/>
                  <a:pt x="438150" y="434816"/>
                  <a:pt x="430530" y="436150"/>
                </a:cubicBezTo>
                <a:close/>
                <a:moveTo>
                  <a:pt x="476726" y="428720"/>
                </a:moveTo>
                <a:lnTo>
                  <a:pt x="474726" y="415195"/>
                </a:lnTo>
                <a:cubicBezTo>
                  <a:pt x="482441" y="414052"/>
                  <a:pt x="490252" y="412909"/>
                  <a:pt x="498062" y="411861"/>
                </a:cubicBezTo>
                <a:lnTo>
                  <a:pt x="499967" y="425386"/>
                </a:lnTo>
                <a:cubicBezTo>
                  <a:pt x="492252" y="426530"/>
                  <a:pt x="484537" y="427577"/>
                  <a:pt x="476726" y="428720"/>
                </a:cubicBezTo>
                <a:close/>
                <a:moveTo>
                  <a:pt x="523208" y="422053"/>
                </a:moveTo>
                <a:lnTo>
                  <a:pt x="521303" y="408527"/>
                </a:lnTo>
                <a:lnTo>
                  <a:pt x="544544" y="405194"/>
                </a:lnTo>
                <a:lnTo>
                  <a:pt x="546544" y="418719"/>
                </a:lnTo>
                <a:lnTo>
                  <a:pt x="523304" y="422053"/>
                </a:lnTo>
                <a:close/>
                <a:moveTo>
                  <a:pt x="569785" y="415290"/>
                </a:moveTo>
                <a:lnTo>
                  <a:pt x="567690" y="401765"/>
                </a:lnTo>
                <a:cubicBezTo>
                  <a:pt x="575405" y="400621"/>
                  <a:pt x="583121" y="399383"/>
                  <a:pt x="590740" y="398050"/>
                </a:cubicBezTo>
                <a:lnTo>
                  <a:pt x="593026" y="411575"/>
                </a:lnTo>
                <a:cubicBezTo>
                  <a:pt x="585311" y="412909"/>
                  <a:pt x="577501" y="414147"/>
                  <a:pt x="569785" y="415290"/>
                </a:cubicBezTo>
                <a:close/>
                <a:moveTo>
                  <a:pt x="616267" y="407480"/>
                </a:moveTo>
                <a:lnTo>
                  <a:pt x="613696" y="394049"/>
                </a:lnTo>
                <a:cubicBezTo>
                  <a:pt x="621316" y="392621"/>
                  <a:pt x="628936" y="391096"/>
                  <a:pt x="636556" y="389477"/>
                </a:cubicBezTo>
                <a:lnTo>
                  <a:pt x="639413" y="402908"/>
                </a:lnTo>
                <a:cubicBezTo>
                  <a:pt x="631698" y="404527"/>
                  <a:pt x="623983" y="406146"/>
                  <a:pt x="616267" y="407575"/>
                </a:cubicBezTo>
                <a:close/>
                <a:moveTo>
                  <a:pt x="1625917" y="400240"/>
                </a:moveTo>
                <a:cubicBezTo>
                  <a:pt x="1622393" y="393287"/>
                  <a:pt x="1618869" y="386334"/>
                  <a:pt x="1615249" y="379381"/>
                </a:cubicBezTo>
                <a:lnTo>
                  <a:pt x="1627346" y="372999"/>
                </a:lnTo>
                <a:cubicBezTo>
                  <a:pt x="1630966" y="379952"/>
                  <a:pt x="1634585" y="387001"/>
                  <a:pt x="1638110" y="394049"/>
                </a:cubicBezTo>
                <a:lnTo>
                  <a:pt x="1625823" y="400145"/>
                </a:lnTo>
                <a:close/>
                <a:moveTo>
                  <a:pt x="662464" y="397383"/>
                </a:moveTo>
                <a:lnTo>
                  <a:pt x="659130" y="384048"/>
                </a:lnTo>
                <a:cubicBezTo>
                  <a:pt x="666655" y="382143"/>
                  <a:pt x="674084" y="380143"/>
                  <a:pt x="681514" y="378047"/>
                </a:cubicBezTo>
                <a:lnTo>
                  <a:pt x="685324" y="391192"/>
                </a:lnTo>
                <a:cubicBezTo>
                  <a:pt x="677799" y="393383"/>
                  <a:pt x="670084" y="395478"/>
                  <a:pt x="662464" y="397383"/>
                </a:cubicBezTo>
                <a:close/>
                <a:moveTo>
                  <a:pt x="708088" y="384143"/>
                </a:moveTo>
                <a:lnTo>
                  <a:pt x="703707" y="371189"/>
                </a:lnTo>
                <a:cubicBezTo>
                  <a:pt x="711041" y="368713"/>
                  <a:pt x="718280" y="366046"/>
                  <a:pt x="725424" y="363284"/>
                </a:cubicBezTo>
                <a:lnTo>
                  <a:pt x="730473" y="376047"/>
                </a:lnTo>
                <a:cubicBezTo>
                  <a:pt x="723138" y="379000"/>
                  <a:pt x="715613" y="381667"/>
                  <a:pt x="708088" y="384238"/>
                </a:cubicBezTo>
                <a:close/>
                <a:moveTo>
                  <a:pt x="752380" y="366522"/>
                </a:moveTo>
                <a:lnTo>
                  <a:pt x="746569" y="354140"/>
                </a:lnTo>
                <a:cubicBezTo>
                  <a:pt x="753618" y="350806"/>
                  <a:pt x="760571" y="347377"/>
                  <a:pt x="767144" y="343757"/>
                </a:cubicBezTo>
                <a:lnTo>
                  <a:pt x="773716" y="355759"/>
                </a:lnTo>
                <a:cubicBezTo>
                  <a:pt x="766858" y="359473"/>
                  <a:pt x="759714" y="363093"/>
                  <a:pt x="752380" y="366522"/>
                </a:cubicBezTo>
                <a:close/>
                <a:moveTo>
                  <a:pt x="1604296" y="358807"/>
                </a:moveTo>
                <a:cubicBezTo>
                  <a:pt x="1600581" y="351949"/>
                  <a:pt x="1596771" y="345186"/>
                  <a:pt x="1592866" y="338423"/>
                </a:cubicBezTo>
                <a:lnTo>
                  <a:pt x="1604772" y="331565"/>
                </a:lnTo>
                <a:cubicBezTo>
                  <a:pt x="1608677" y="338423"/>
                  <a:pt x="1612583" y="345281"/>
                  <a:pt x="1616298" y="352234"/>
                </a:cubicBezTo>
                <a:lnTo>
                  <a:pt x="1604296" y="358807"/>
                </a:lnTo>
                <a:close/>
                <a:moveTo>
                  <a:pt x="794385" y="343757"/>
                </a:moveTo>
                <a:lnTo>
                  <a:pt x="787051" y="332137"/>
                </a:lnTo>
                <a:cubicBezTo>
                  <a:pt x="792385" y="328708"/>
                  <a:pt x="797719" y="325184"/>
                  <a:pt x="802958" y="321373"/>
                </a:cubicBezTo>
                <a:lnTo>
                  <a:pt x="806006" y="319183"/>
                </a:lnTo>
                <a:lnTo>
                  <a:pt x="814102" y="330232"/>
                </a:lnTo>
                <a:lnTo>
                  <a:pt x="810863" y="332518"/>
                </a:lnTo>
                <a:cubicBezTo>
                  <a:pt x="805434" y="336423"/>
                  <a:pt x="799910" y="340138"/>
                  <a:pt x="794290" y="343662"/>
                </a:cubicBezTo>
                <a:close/>
                <a:moveTo>
                  <a:pt x="1580960" y="318325"/>
                </a:moveTo>
                <a:cubicBezTo>
                  <a:pt x="1576959" y="311658"/>
                  <a:pt x="1572863" y="305086"/>
                  <a:pt x="1568673" y="298513"/>
                </a:cubicBezTo>
                <a:lnTo>
                  <a:pt x="1580198" y="291179"/>
                </a:lnTo>
                <a:cubicBezTo>
                  <a:pt x="1584389" y="297847"/>
                  <a:pt x="1588580" y="304514"/>
                  <a:pt x="1592675" y="311277"/>
                </a:cubicBezTo>
                <a:lnTo>
                  <a:pt x="1580960" y="318325"/>
                </a:lnTo>
                <a:close/>
                <a:moveTo>
                  <a:pt x="832866" y="315373"/>
                </a:moveTo>
                <a:lnTo>
                  <a:pt x="824008" y="304895"/>
                </a:lnTo>
                <a:cubicBezTo>
                  <a:pt x="829723" y="300038"/>
                  <a:pt x="835533" y="294894"/>
                  <a:pt x="841153" y="289465"/>
                </a:cubicBezTo>
                <a:lnTo>
                  <a:pt x="850583" y="299371"/>
                </a:lnTo>
                <a:cubicBezTo>
                  <a:pt x="844677" y="304990"/>
                  <a:pt x="838676" y="310325"/>
                  <a:pt x="832771" y="315373"/>
                </a:cubicBezTo>
                <a:close/>
                <a:moveTo>
                  <a:pt x="867442" y="282607"/>
                </a:moveTo>
                <a:lnTo>
                  <a:pt x="857536" y="273177"/>
                </a:lnTo>
                <a:cubicBezTo>
                  <a:pt x="862870" y="267557"/>
                  <a:pt x="868108" y="261842"/>
                  <a:pt x="873252" y="256032"/>
                </a:cubicBezTo>
                <a:lnTo>
                  <a:pt x="883539" y="265081"/>
                </a:lnTo>
                <a:cubicBezTo>
                  <a:pt x="878300" y="270986"/>
                  <a:pt x="872966" y="276892"/>
                  <a:pt x="867442" y="282607"/>
                </a:cubicBezTo>
                <a:close/>
                <a:moveTo>
                  <a:pt x="1555909" y="278987"/>
                </a:moveTo>
                <a:cubicBezTo>
                  <a:pt x="1551527" y="272510"/>
                  <a:pt x="1547146" y="266129"/>
                  <a:pt x="1542574" y="259842"/>
                </a:cubicBezTo>
                <a:lnTo>
                  <a:pt x="1553718" y="251936"/>
                </a:lnTo>
                <a:cubicBezTo>
                  <a:pt x="1558290" y="258318"/>
                  <a:pt x="1562767" y="264890"/>
                  <a:pt x="1567244" y="271367"/>
                </a:cubicBezTo>
                <a:lnTo>
                  <a:pt x="1555909" y="278987"/>
                </a:lnTo>
                <a:close/>
                <a:moveTo>
                  <a:pt x="898969" y="247078"/>
                </a:moveTo>
                <a:lnTo>
                  <a:pt x="888492" y="238316"/>
                </a:lnTo>
                <a:cubicBezTo>
                  <a:pt x="893445" y="232315"/>
                  <a:pt x="898398" y="226314"/>
                  <a:pt x="903256" y="220218"/>
                </a:cubicBezTo>
                <a:lnTo>
                  <a:pt x="913924" y="228791"/>
                </a:lnTo>
                <a:cubicBezTo>
                  <a:pt x="908971" y="234982"/>
                  <a:pt x="904018" y="241078"/>
                  <a:pt x="898969" y="247078"/>
                </a:cubicBezTo>
                <a:close/>
                <a:moveTo>
                  <a:pt x="1528763" y="240983"/>
                </a:moveTo>
                <a:cubicBezTo>
                  <a:pt x="1524095" y="234791"/>
                  <a:pt x="1519238" y="228695"/>
                  <a:pt x="1514380" y="222599"/>
                </a:cubicBezTo>
                <a:lnTo>
                  <a:pt x="1525048" y="214027"/>
                </a:lnTo>
                <a:cubicBezTo>
                  <a:pt x="1530001" y="220218"/>
                  <a:pt x="1534858" y="226409"/>
                  <a:pt x="1539621" y="232696"/>
                </a:cubicBezTo>
                <a:lnTo>
                  <a:pt x="1528668" y="240983"/>
                </a:lnTo>
                <a:close/>
                <a:moveTo>
                  <a:pt x="928592" y="210407"/>
                </a:moveTo>
                <a:lnTo>
                  <a:pt x="917829" y="201930"/>
                </a:lnTo>
                <a:lnTo>
                  <a:pt x="932307" y="183451"/>
                </a:lnTo>
                <a:lnTo>
                  <a:pt x="943070" y="191929"/>
                </a:lnTo>
                <a:lnTo>
                  <a:pt x="928592" y="210407"/>
                </a:lnTo>
                <a:close/>
                <a:moveTo>
                  <a:pt x="1499521" y="204788"/>
                </a:moveTo>
                <a:cubicBezTo>
                  <a:pt x="1494473" y="198882"/>
                  <a:pt x="1489329" y="193072"/>
                  <a:pt x="1484091" y="187452"/>
                </a:cubicBezTo>
                <a:lnTo>
                  <a:pt x="1494187" y="178213"/>
                </a:lnTo>
                <a:cubicBezTo>
                  <a:pt x="1499521" y="184023"/>
                  <a:pt x="1504760" y="189928"/>
                  <a:pt x="1509998" y="195929"/>
                </a:cubicBezTo>
                <a:lnTo>
                  <a:pt x="1499616" y="204883"/>
                </a:lnTo>
                <a:close/>
                <a:moveTo>
                  <a:pt x="957644" y="173546"/>
                </a:moveTo>
                <a:lnTo>
                  <a:pt x="946976" y="164973"/>
                </a:lnTo>
                <a:cubicBezTo>
                  <a:pt x="951929" y="158877"/>
                  <a:pt x="956881" y="152686"/>
                  <a:pt x="961930" y="146685"/>
                </a:cubicBezTo>
                <a:lnTo>
                  <a:pt x="972503" y="155448"/>
                </a:lnTo>
                <a:cubicBezTo>
                  <a:pt x="967549" y="161449"/>
                  <a:pt x="962597" y="167449"/>
                  <a:pt x="957739" y="173546"/>
                </a:cubicBezTo>
                <a:close/>
                <a:moveTo>
                  <a:pt x="1467993" y="170593"/>
                </a:moveTo>
                <a:cubicBezTo>
                  <a:pt x="1462564" y="165068"/>
                  <a:pt x="1457039" y="159734"/>
                  <a:pt x="1451325" y="154400"/>
                </a:cubicBezTo>
                <a:lnTo>
                  <a:pt x="1460659" y="144399"/>
                </a:lnTo>
                <a:cubicBezTo>
                  <a:pt x="1466469" y="149828"/>
                  <a:pt x="1472089" y="155353"/>
                  <a:pt x="1477708" y="160972"/>
                </a:cubicBezTo>
                <a:lnTo>
                  <a:pt x="1467993" y="170593"/>
                </a:lnTo>
                <a:close/>
                <a:moveTo>
                  <a:pt x="1434179" y="138874"/>
                </a:moveTo>
                <a:cubicBezTo>
                  <a:pt x="1428369" y="133826"/>
                  <a:pt x="1422368" y="128873"/>
                  <a:pt x="1416367" y="124016"/>
                </a:cubicBezTo>
                <a:lnTo>
                  <a:pt x="1424940" y="113347"/>
                </a:lnTo>
                <a:cubicBezTo>
                  <a:pt x="1431132" y="118300"/>
                  <a:pt x="1437227" y="123349"/>
                  <a:pt x="1443133" y="128492"/>
                </a:cubicBezTo>
                <a:lnTo>
                  <a:pt x="1434179" y="138874"/>
                </a:lnTo>
                <a:close/>
                <a:moveTo>
                  <a:pt x="987552" y="137731"/>
                </a:moveTo>
                <a:lnTo>
                  <a:pt x="977265" y="128683"/>
                </a:lnTo>
                <a:lnTo>
                  <a:pt x="979456" y="126206"/>
                </a:lnTo>
                <a:cubicBezTo>
                  <a:pt x="983742" y="121348"/>
                  <a:pt x="988600" y="116396"/>
                  <a:pt x="993838" y="111347"/>
                </a:cubicBezTo>
                <a:lnTo>
                  <a:pt x="1003363" y="121158"/>
                </a:lnTo>
                <a:cubicBezTo>
                  <a:pt x="998410" y="126016"/>
                  <a:pt x="993838" y="130778"/>
                  <a:pt x="989743" y="135255"/>
                </a:cubicBezTo>
                <a:lnTo>
                  <a:pt x="987552" y="137731"/>
                </a:lnTo>
                <a:close/>
                <a:moveTo>
                  <a:pt x="1397984" y="109919"/>
                </a:moveTo>
                <a:cubicBezTo>
                  <a:pt x="1391793" y="105346"/>
                  <a:pt x="1385506" y="100965"/>
                  <a:pt x="1379030" y="96583"/>
                </a:cubicBezTo>
                <a:lnTo>
                  <a:pt x="1386649" y="85153"/>
                </a:lnTo>
                <a:cubicBezTo>
                  <a:pt x="1393222" y="89535"/>
                  <a:pt x="1399699" y="94107"/>
                  <a:pt x="1406081" y="98774"/>
                </a:cubicBezTo>
                <a:lnTo>
                  <a:pt x="1397984" y="109823"/>
                </a:lnTo>
                <a:close/>
                <a:moveTo>
                  <a:pt x="1020508" y="105632"/>
                </a:moveTo>
                <a:lnTo>
                  <a:pt x="1011650" y="95155"/>
                </a:lnTo>
                <a:cubicBezTo>
                  <a:pt x="1017556" y="90106"/>
                  <a:pt x="1023747" y="85153"/>
                  <a:pt x="1030224" y="80200"/>
                </a:cubicBezTo>
                <a:lnTo>
                  <a:pt x="1038511" y="91059"/>
                </a:lnTo>
                <a:cubicBezTo>
                  <a:pt x="1032225" y="95821"/>
                  <a:pt x="1026224" y="100679"/>
                  <a:pt x="1020508" y="105537"/>
                </a:cubicBezTo>
                <a:close/>
                <a:moveTo>
                  <a:pt x="1366743" y="88582"/>
                </a:moveTo>
                <a:lnTo>
                  <a:pt x="1346930" y="76009"/>
                </a:lnTo>
                <a:lnTo>
                  <a:pt x="1354265" y="64389"/>
                </a:lnTo>
                <a:lnTo>
                  <a:pt x="1374172" y="76962"/>
                </a:lnTo>
                <a:lnTo>
                  <a:pt x="1366838" y="88582"/>
                </a:lnTo>
                <a:close/>
                <a:moveTo>
                  <a:pt x="1057275" y="77533"/>
                </a:moveTo>
                <a:lnTo>
                  <a:pt x="1049465" y="66294"/>
                </a:lnTo>
                <a:cubicBezTo>
                  <a:pt x="1055942" y="61817"/>
                  <a:pt x="1062609" y="57436"/>
                  <a:pt x="1069372" y="53245"/>
                </a:cubicBezTo>
                <a:lnTo>
                  <a:pt x="1076611" y="64865"/>
                </a:lnTo>
                <a:cubicBezTo>
                  <a:pt x="1070039" y="68961"/>
                  <a:pt x="1063466" y="73247"/>
                  <a:pt x="1057180" y="77533"/>
                </a:cubicBezTo>
                <a:close/>
                <a:moveTo>
                  <a:pt x="1327023" y="63532"/>
                </a:moveTo>
                <a:lnTo>
                  <a:pt x="1307211" y="50959"/>
                </a:lnTo>
                <a:lnTo>
                  <a:pt x="1314545" y="39338"/>
                </a:lnTo>
                <a:lnTo>
                  <a:pt x="1334357" y="51911"/>
                </a:lnTo>
                <a:lnTo>
                  <a:pt x="1327023" y="63532"/>
                </a:lnTo>
                <a:close/>
                <a:moveTo>
                  <a:pt x="1096613" y="53054"/>
                </a:moveTo>
                <a:lnTo>
                  <a:pt x="1089946" y="41053"/>
                </a:lnTo>
                <a:cubicBezTo>
                  <a:pt x="1096899" y="37147"/>
                  <a:pt x="1103948" y="33433"/>
                  <a:pt x="1111091" y="30004"/>
                </a:cubicBezTo>
                <a:lnTo>
                  <a:pt x="1117092" y="42291"/>
                </a:lnTo>
                <a:cubicBezTo>
                  <a:pt x="1110234" y="45625"/>
                  <a:pt x="1103376" y="49244"/>
                  <a:pt x="1096613" y="53054"/>
                </a:cubicBezTo>
                <a:close/>
                <a:moveTo>
                  <a:pt x="1287304" y="38481"/>
                </a:moveTo>
                <a:lnTo>
                  <a:pt x="1267397" y="25908"/>
                </a:lnTo>
                <a:lnTo>
                  <a:pt x="1274731" y="14288"/>
                </a:lnTo>
                <a:lnTo>
                  <a:pt x="1294543" y="26860"/>
                </a:lnTo>
                <a:lnTo>
                  <a:pt x="1287208" y="38481"/>
                </a:lnTo>
                <a:close/>
                <a:moveTo>
                  <a:pt x="1138047" y="32861"/>
                </a:moveTo>
                <a:lnTo>
                  <a:pt x="1132809" y="20193"/>
                </a:lnTo>
                <a:cubicBezTo>
                  <a:pt x="1140428" y="17050"/>
                  <a:pt x="1147953" y="14192"/>
                  <a:pt x="1155287" y="11716"/>
                </a:cubicBezTo>
                <a:lnTo>
                  <a:pt x="1159669" y="24670"/>
                </a:lnTo>
                <a:cubicBezTo>
                  <a:pt x="1152715" y="27051"/>
                  <a:pt x="1145382" y="29718"/>
                  <a:pt x="1138143" y="32766"/>
                </a:cubicBezTo>
                <a:close/>
                <a:moveTo>
                  <a:pt x="1181576" y="18478"/>
                </a:moveTo>
                <a:lnTo>
                  <a:pt x="1178433" y="5144"/>
                </a:lnTo>
                <a:cubicBezTo>
                  <a:pt x="1186624" y="3239"/>
                  <a:pt x="1194721" y="1810"/>
                  <a:pt x="1202341" y="952"/>
                </a:cubicBezTo>
                <a:lnTo>
                  <a:pt x="1203865" y="14573"/>
                </a:lnTo>
                <a:cubicBezTo>
                  <a:pt x="1196721" y="15335"/>
                  <a:pt x="1189292" y="16669"/>
                  <a:pt x="1181576" y="18574"/>
                </a:cubicBezTo>
                <a:close/>
                <a:moveTo>
                  <a:pt x="1247870" y="17145"/>
                </a:moveTo>
                <a:cubicBezTo>
                  <a:pt x="1241203" y="15240"/>
                  <a:pt x="1233964" y="14097"/>
                  <a:pt x="1226249" y="13716"/>
                </a:cubicBezTo>
                <a:lnTo>
                  <a:pt x="1226916" y="0"/>
                </a:lnTo>
                <a:cubicBezTo>
                  <a:pt x="1235678" y="476"/>
                  <a:pt x="1243965" y="1810"/>
                  <a:pt x="1251585" y="4000"/>
                </a:cubicBezTo>
                <a:lnTo>
                  <a:pt x="1247775" y="17145"/>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Google Shape;517;p55"/>
          <p:cNvSpPr/>
          <p:nvPr/>
        </p:nvSpPr>
        <p:spPr>
          <a:xfrm>
            <a:off x="4182480" y="417960"/>
            <a:ext cx="5873040" cy="4307040"/>
          </a:xfrm>
          <a:prstGeom prst="ellipse">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200" name="PlaceHolder 1"/>
          <p:cNvSpPr>
            <a:spLocks noGrp="1"/>
          </p:cNvSpPr>
          <p:nvPr>
            <p:ph type="title"/>
          </p:nvPr>
        </p:nvSpPr>
        <p:spPr>
          <a:xfrm>
            <a:off x="723960" y="1066680"/>
            <a:ext cx="2990520" cy="18093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500" b="0" strike="noStrike" spc="-1">
                <a:solidFill>
                  <a:schemeClr val="lt1"/>
                </a:solidFill>
                <a:latin typeface="Caveat Brush"/>
                <a:ea typeface="Caveat Brush"/>
              </a:rPr>
              <a:t>Real examples of job seekers affected</a:t>
            </a:r>
            <a:endParaRPr lang="fr-FR" sz="3500" b="0" strike="noStrike" spc="-1">
              <a:solidFill>
                <a:schemeClr val="dk1"/>
              </a:solidFill>
              <a:latin typeface="Arial"/>
            </a:endParaRPr>
          </a:p>
        </p:txBody>
      </p:sp>
      <p:sp>
        <p:nvSpPr>
          <p:cNvPr id="201" name="PlaceHolder 2"/>
          <p:cNvSpPr>
            <a:spLocks noGrp="1"/>
          </p:cNvSpPr>
          <p:nvPr>
            <p:ph type="subTitle"/>
          </p:nvPr>
        </p:nvSpPr>
        <p:spPr>
          <a:xfrm>
            <a:off x="723960" y="2952720"/>
            <a:ext cx="2990520" cy="1114200"/>
          </a:xfrm>
          <a:prstGeom prst="rect">
            <a:avLst/>
          </a:prstGeom>
          <a:noFill/>
          <a:ln w="0">
            <a:noFill/>
          </a:ln>
        </p:spPr>
        <p:txBody>
          <a:bodyPr lIns="91440" tIns="91440" rIns="91440" bIns="91440" anchor="t">
            <a:normAutofit fontScale="93550" lnSpcReduction="10000"/>
          </a:bodyPr>
          <a:lstStyle/>
          <a:p>
            <a:pPr indent="0">
              <a:lnSpc>
                <a:spcPct val="100000"/>
              </a:lnSpc>
              <a:spcAft>
                <a:spcPts val="1599"/>
              </a:spcAft>
              <a:buNone/>
              <a:tabLst>
                <a:tab pos="0" algn="l"/>
              </a:tabLst>
            </a:pPr>
            <a:r>
              <a:rPr lang="en" sz="1400" b="0" strike="noStrike" spc="-1">
                <a:solidFill>
                  <a:schemeClr val="lt1"/>
                </a:solidFill>
                <a:latin typeface="Albert Sans"/>
                <a:ea typeface="Albert Sans"/>
              </a:rPr>
              <a:t>Many job seekers have shared experiences where they were misled by fake job offers. These stories highlight the urgency for solutions to help recognize and avoid such scams.</a:t>
            </a:r>
            <a:endParaRPr lang="en-US" sz="1400" b="0" strike="noStrike" spc="-1">
              <a:solidFill>
                <a:srgbClr val="000000"/>
              </a:solidFill>
              <a:latin typeface="OpenSymbol"/>
            </a:endParaRPr>
          </a:p>
        </p:txBody>
      </p:sp>
      <p:sp>
        <p:nvSpPr>
          <p:cNvPr id="202" name="Google Shape;520;p55"/>
          <p:cNvSpPr/>
          <p:nvPr/>
        </p:nvSpPr>
        <p:spPr>
          <a:xfrm rot="3600000">
            <a:off x="2330595" y="1972656"/>
            <a:ext cx="1180080" cy="1366560"/>
          </a:xfrm>
          <a:custGeom>
            <a:avLst/>
            <a:gdLst>
              <a:gd name="textAreaLeft" fmla="*/ 0 w 1180080"/>
              <a:gd name="textAreaRight" fmla="*/ 1180440 w 1180080"/>
              <a:gd name="textAreaTop" fmla="*/ 0 h 1366560"/>
              <a:gd name="textAreaBottom" fmla="*/ 1366920 h 1366560"/>
            </a:gdLst>
            <a:ahLst/>
            <a:cxnLst/>
            <a:rect l="textAreaLeft" t="textAreaTop" r="textAreaRight" b="textAreaBottom"/>
            <a:pathLst>
              <a:path w="1075931" h="1245984">
                <a:moveTo>
                  <a:pt x="928294" y="352444"/>
                </a:moveTo>
                <a:cubicBezTo>
                  <a:pt x="982968" y="292056"/>
                  <a:pt x="1032403" y="226714"/>
                  <a:pt x="1075932" y="157563"/>
                </a:cubicBezTo>
                <a:cubicBezTo>
                  <a:pt x="986587" y="92888"/>
                  <a:pt x="880193" y="58122"/>
                  <a:pt x="773894" y="31262"/>
                </a:cubicBezTo>
                <a:cubicBezTo>
                  <a:pt x="694170" y="11164"/>
                  <a:pt x="612255" y="-5029"/>
                  <a:pt x="530435" y="1448"/>
                </a:cubicBezTo>
                <a:cubicBezTo>
                  <a:pt x="390322" y="12592"/>
                  <a:pt x="260211" y="91079"/>
                  <a:pt x="167152" y="198901"/>
                </a:cubicBezTo>
                <a:cubicBezTo>
                  <a:pt x="29325" y="358540"/>
                  <a:pt x="-31349" y="586759"/>
                  <a:pt x="15799" y="794309"/>
                </a:cubicBezTo>
                <a:cubicBezTo>
                  <a:pt x="62948" y="1001764"/>
                  <a:pt x="219444" y="1181405"/>
                  <a:pt x="417659" y="1245985"/>
                </a:cubicBezTo>
                <a:cubicBezTo>
                  <a:pt x="472523" y="1153592"/>
                  <a:pt x="527387" y="1061105"/>
                  <a:pt x="582251" y="968712"/>
                </a:cubicBezTo>
                <a:cubicBezTo>
                  <a:pt x="460807" y="931755"/>
                  <a:pt x="350794" y="844792"/>
                  <a:pt x="301930" y="725063"/>
                </a:cubicBezTo>
                <a:cubicBezTo>
                  <a:pt x="253067" y="605429"/>
                  <a:pt x="274594" y="454171"/>
                  <a:pt x="367367" y="365779"/>
                </a:cubicBezTo>
                <a:cubicBezTo>
                  <a:pt x="436900" y="299485"/>
                  <a:pt x="537007" y="274244"/>
                  <a:pt x="631876" y="280912"/>
                </a:cubicBezTo>
                <a:cubicBezTo>
                  <a:pt x="726650" y="287579"/>
                  <a:pt x="817328" y="323107"/>
                  <a:pt x="928199" y="35254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 name="Google Shape;521;p55"/>
          <p:cNvSpPr/>
          <p:nvPr/>
        </p:nvSpPr>
        <p:spPr>
          <a:xfrm rot="5400000">
            <a:off x="4101025" y="3452668"/>
            <a:ext cx="1393920" cy="1229040"/>
          </a:xfrm>
          <a:custGeom>
            <a:avLst/>
            <a:gdLst>
              <a:gd name="textAreaLeft" fmla="*/ 0 w 1393920"/>
              <a:gd name="textAreaRight" fmla="*/ 1394280 w 1393920"/>
              <a:gd name="textAreaTop" fmla="*/ 0 h 1229040"/>
              <a:gd name="textAreaBottom" fmla="*/ 1229400 h 1229040"/>
            </a:gdLst>
            <a:ahLst/>
            <a:cxnLst/>
            <a:rect l="textAreaLeft" t="textAreaTop" r="textAreaRight" b="textAreaBottom"/>
            <a:pathLst>
              <a:path w="579097" h="510716">
                <a:moveTo>
                  <a:pt x="210945" y="39399"/>
                </a:moveTo>
                <a:cubicBezTo>
                  <a:pt x="111789" y="86929"/>
                  <a:pt x="35780" y="180083"/>
                  <a:pt x="9110" y="286668"/>
                </a:cubicBezTo>
                <a:cubicBezTo>
                  <a:pt x="-1749" y="330102"/>
                  <a:pt x="-4606" y="376870"/>
                  <a:pt x="10062" y="419161"/>
                </a:cubicBezTo>
                <a:cubicBezTo>
                  <a:pt x="24731" y="461452"/>
                  <a:pt x="59211" y="498504"/>
                  <a:pt x="102931" y="508124"/>
                </a:cubicBezTo>
                <a:cubicBezTo>
                  <a:pt x="170749" y="522983"/>
                  <a:pt x="234662" y="471453"/>
                  <a:pt x="278572" y="417827"/>
                </a:cubicBezTo>
                <a:cubicBezTo>
                  <a:pt x="322577" y="364106"/>
                  <a:pt x="363630" y="301051"/>
                  <a:pt x="429257" y="278476"/>
                </a:cubicBezTo>
                <a:cubicBezTo>
                  <a:pt x="453546" y="270094"/>
                  <a:pt x="479740" y="267999"/>
                  <a:pt x="503552" y="258188"/>
                </a:cubicBezTo>
                <a:cubicBezTo>
                  <a:pt x="589944" y="222469"/>
                  <a:pt x="606708" y="90548"/>
                  <a:pt x="530508" y="36541"/>
                </a:cubicBezTo>
                <a:cubicBezTo>
                  <a:pt x="446974" y="-22609"/>
                  <a:pt x="295907" y="-1273"/>
                  <a:pt x="211040" y="3939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Google Shape;303;p41"/>
          <p:cNvSpPr/>
          <p:nvPr/>
        </p:nvSpPr>
        <p:spPr>
          <a:xfrm rot="8381400">
            <a:off x="-576777" y="-268413"/>
            <a:ext cx="4253040" cy="3456000"/>
          </a:xfrm>
          <a:custGeom>
            <a:avLst/>
            <a:gdLst>
              <a:gd name="textAreaLeft" fmla="*/ 0 w 4253040"/>
              <a:gd name="textAreaRight" fmla="*/ 4253400 w 4253040"/>
              <a:gd name="textAreaTop" fmla="*/ 0 h 3456000"/>
              <a:gd name="textAreaBottom" fmla="*/ 3456360 h 3456000"/>
            </a:gdLst>
            <a:ahLst/>
            <a:cxnLst/>
            <a:rect l="textAreaLeft" t="textAreaTop" r="textAreaRight" b="textAreaBottom"/>
            <a:pathLst>
              <a:path w="1930774" h="1568974">
                <a:moveTo>
                  <a:pt x="11419" y="1021325"/>
                </a:moveTo>
                <a:cubicBezTo>
                  <a:pt x="-43064" y="785677"/>
                  <a:pt x="102383" y="500975"/>
                  <a:pt x="341841" y="467542"/>
                </a:cubicBezTo>
                <a:cubicBezTo>
                  <a:pt x="471953" y="449445"/>
                  <a:pt x="607398" y="503166"/>
                  <a:pt x="733985" y="467923"/>
                </a:cubicBezTo>
                <a:cubicBezTo>
                  <a:pt x="949917" y="407820"/>
                  <a:pt x="1030689" y="127690"/>
                  <a:pt x="1233477" y="32154"/>
                </a:cubicBezTo>
                <a:cubicBezTo>
                  <a:pt x="1407689" y="-49951"/>
                  <a:pt x="1623621" y="34726"/>
                  <a:pt x="1752113" y="178268"/>
                </a:cubicBezTo>
                <a:cubicBezTo>
                  <a:pt x="1937755" y="385627"/>
                  <a:pt x="1978236" y="702714"/>
                  <a:pt x="1875843" y="961509"/>
                </a:cubicBezTo>
                <a:cubicBezTo>
                  <a:pt x="1773449" y="1220303"/>
                  <a:pt x="1541610" y="1417661"/>
                  <a:pt x="1277577" y="1505672"/>
                </a:cubicBezTo>
                <a:cubicBezTo>
                  <a:pt x="832950" y="1653786"/>
                  <a:pt x="136482" y="1561298"/>
                  <a:pt x="11514" y="102123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 name="PlaceHolder 1"/>
          <p:cNvSpPr>
            <a:spLocks noGrp="1"/>
          </p:cNvSpPr>
          <p:nvPr>
            <p:ph type="title"/>
          </p:nvPr>
        </p:nvSpPr>
        <p:spPr>
          <a:xfrm>
            <a:off x="2133720" y="1457280"/>
            <a:ext cx="4876560" cy="1456920"/>
          </a:xfrm>
          <a:prstGeom prst="rect">
            <a:avLst/>
          </a:prstGeom>
          <a:noFill/>
          <a:ln w="0">
            <a:noFill/>
          </a:ln>
        </p:spPr>
        <p:txBody>
          <a:bodyPr lIns="91440" tIns="91440" rIns="91440" bIns="91440" anchor="b">
            <a:normAutofit fontScale="43745"/>
          </a:bodyPr>
          <a:lstStyle/>
          <a:p>
            <a:pPr indent="0" algn="ctr">
              <a:lnSpc>
                <a:spcPct val="100000"/>
              </a:lnSpc>
              <a:buNone/>
              <a:tabLst>
                <a:tab pos="0" algn="l"/>
              </a:tabLst>
            </a:pPr>
            <a:r>
              <a:rPr lang="en" sz="9600" b="0" strike="noStrike" spc="-1">
                <a:solidFill>
                  <a:schemeClr val="accent1"/>
                </a:solidFill>
                <a:latin typeface="Caveat Brush"/>
                <a:ea typeface="Caveat Brush"/>
              </a:rPr>
              <a:t>Emotional and financial impact</a:t>
            </a:r>
            <a:endParaRPr lang="fr-FR" sz="9600" b="0" strike="noStrike" spc="-1">
              <a:solidFill>
                <a:schemeClr val="dk1"/>
              </a:solidFill>
              <a:latin typeface="Arial"/>
            </a:endParaRPr>
          </a:p>
        </p:txBody>
      </p:sp>
      <p:sp>
        <p:nvSpPr>
          <p:cNvPr id="206" name="PlaceHolder 2"/>
          <p:cNvSpPr>
            <a:spLocks noGrp="1"/>
          </p:cNvSpPr>
          <p:nvPr>
            <p:ph type="subTitle"/>
          </p:nvPr>
        </p:nvSpPr>
        <p:spPr>
          <a:xfrm>
            <a:off x="2133720" y="3009960"/>
            <a:ext cx="4876560" cy="666360"/>
          </a:xfrm>
          <a:prstGeom prst="rect">
            <a:avLst/>
          </a:prstGeom>
          <a:noFill/>
          <a:ln w="0">
            <a:noFill/>
          </a:ln>
        </p:spPr>
        <p:txBody>
          <a:bodyPr lIns="91440" tIns="91440" rIns="91440" bIns="91440" anchor="t">
            <a:normAutofit fontScale="74433" lnSpcReduction="10000"/>
          </a:bodyPr>
          <a:lstStyle/>
          <a:p>
            <a:pPr indent="0" algn="ctr">
              <a:lnSpc>
                <a:spcPct val="100000"/>
              </a:lnSpc>
              <a:buNone/>
              <a:tabLst>
                <a:tab pos="0" algn="l"/>
              </a:tabLst>
            </a:pPr>
            <a:r>
              <a:rPr lang="en" sz="1600" b="0" strike="noStrike" spc="-1">
                <a:solidFill>
                  <a:schemeClr val="accent1"/>
                </a:solidFill>
                <a:latin typeface="Albert Sans"/>
                <a:ea typeface="Albert Sans"/>
              </a:rPr>
              <a:t>The emotional toll of falling victim to job scams includes anxiety and loss of confidence. Financially, victims often face dire consequences like loss of savings or incurring debt to pay for fake job-related costs.</a:t>
            </a:r>
            <a:endParaRPr lang="en-US" sz="1600" b="0" strike="noStrike" spc="-1">
              <a:solidFill>
                <a:srgbClr val="FFFFFF"/>
              </a:solidFill>
              <a:latin typeface="OpenSymbol"/>
            </a:endParaRPr>
          </a:p>
        </p:txBody>
      </p:sp>
      <p:sp>
        <p:nvSpPr>
          <p:cNvPr id="207" name="Google Shape;306;p41"/>
          <p:cNvSpPr/>
          <p:nvPr/>
        </p:nvSpPr>
        <p:spPr>
          <a:xfrm rot="2532600">
            <a:off x="5496165" y="2245493"/>
            <a:ext cx="736560" cy="649440"/>
          </a:xfrm>
          <a:custGeom>
            <a:avLst/>
            <a:gdLst>
              <a:gd name="textAreaLeft" fmla="*/ 0 w 736560"/>
              <a:gd name="textAreaRight" fmla="*/ 736920 w 736560"/>
              <a:gd name="textAreaTop" fmla="*/ 0 h 649440"/>
              <a:gd name="textAreaBottom" fmla="*/ 649800 h 649440"/>
            </a:gdLst>
            <a:ahLst/>
            <a:cxnLst/>
            <a:rect l="textAreaLeft" t="textAreaTop" r="textAreaRight" b="textAreaBottom"/>
            <a:pathLst>
              <a:path w="579097" h="510716">
                <a:moveTo>
                  <a:pt x="210945" y="39399"/>
                </a:moveTo>
                <a:cubicBezTo>
                  <a:pt x="111789" y="86929"/>
                  <a:pt x="35780" y="180083"/>
                  <a:pt x="9110" y="286668"/>
                </a:cubicBezTo>
                <a:cubicBezTo>
                  <a:pt x="-1749" y="330102"/>
                  <a:pt x="-4606" y="376870"/>
                  <a:pt x="10062" y="419161"/>
                </a:cubicBezTo>
                <a:cubicBezTo>
                  <a:pt x="24731" y="461452"/>
                  <a:pt x="59211" y="498504"/>
                  <a:pt x="102931" y="508124"/>
                </a:cubicBezTo>
                <a:cubicBezTo>
                  <a:pt x="170749" y="522983"/>
                  <a:pt x="234662" y="471453"/>
                  <a:pt x="278572" y="417827"/>
                </a:cubicBezTo>
                <a:cubicBezTo>
                  <a:pt x="322577" y="364106"/>
                  <a:pt x="363630" y="301051"/>
                  <a:pt x="429257" y="278476"/>
                </a:cubicBezTo>
                <a:cubicBezTo>
                  <a:pt x="453546" y="270094"/>
                  <a:pt x="479740" y="267999"/>
                  <a:pt x="503552" y="258188"/>
                </a:cubicBezTo>
                <a:cubicBezTo>
                  <a:pt x="589944" y="222469"/>
                  <a:pt x="606708" y="90548"/>
                  <a:pt x="530508" y="36541"/>
                </a:cubicBezTo>
                <a:cubicBezTo>
                  <a:pt x="446974" y="-22609"/>
                  <a:pt x="295907" y="-1273"/>
                  <a:pt x="211040" y="39399"/>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8" name="Google Shape;307;p41"/>
          <p:cNvSpPr/>
          <p:nvPr/>
        </p:nvSpPr>
        <p:spPr>
          <a:xfrm rot="9907200">
            <a:off x="1970959" y="650774"/>
            <a:ext cx="2429010" cy="2418840"/>
          </a:xfrm>
          <a:custGeom>
            <a:avLst/>
            <a:gdLst>
              <a:gd name="textAreaLeft" fmla="*/ 0 w 2714760"/>
              <a:gd name="textAreaRight" fmla="*/ 2715120 w 2714760"/>
              <a:gd name="textAreaTop" fmla="*/ 0 h 2418840"/>
              <a:gd name="textAreaBottom" fmla="*/ 2419200 h 2418840"/>
            </a:gdLst>
            <a:ahLst/>
            <a:cxnLst/>
            <a:rect l="textAreaLeft" t="textAreaTop" r="textAreaRight" b="textAreaBottom"/>
            <a:pathLst>
              <a:path w="1776031" h="1582483">
                <a:moveTo>
                  <a:pt x="804196" y="1582484"/>
                </a:moveTo>
                <a:lnTo>
                  <a:pt x="804196" y="1568768"/>
                </a:lnTo>
                <a:cubicBezTo>
                  <a:pt x="811911" y="1568768"/>
                  <a:pt x="819722" y="1568768"/>
                  <a:pt x="827532" y="1568482"/>
                </a:cubicBezTo>
                <a:lnTo>
                  <a:pt x="827818" y="1582198"/>
                </a:lnTo>
                <a:cubicBezTo>
                  <a:pt x="819912" y="1582388"/>
                  <a:pt x="812101" y="1582484"/>
                  <a:pt x="804196" y="1582484"/>
                </a:cubicBezTo>
                <a:close/>
                <a:moveTo>
                  <a:pt x="780574" y="1582293"/>
                </a:moveTo>
                <a:cubicBezTo>
                  <a:pt x="772668" y="1582103"/>
                  <a:pt x="764858" y="1581912"/>
                  <a:pt x="756952" y="1581531"/>
                </a:cubicBezTo>
                <a:lnTo>
                  <a:pt x="757523" y="1567815"/>
                </a:lnTo>
                <a:cubicBezTo>
                  <a:pt x="765334" y="1568101"/>
                  <a:pt x="773049" y="1568387"/>
                  <a:pt x="780860" y="1568577"/>
                </a:cubicBezTo>
                <a:lnTo>
                  <a:pt x="780574" y="1582293"/>
                </a:lnTo>
                <a:close/>
                <a:moveTo>
                  <a:pt x="851440" y="1581531"/>
                </a:moveTo>
                <a:lnTo>
                  <a:pt x="850868" y="1567815"/>
                </a:lnTo>
                <a:cubicBezTo>
                  <a:pt x="858679" y="1567529"/>
                  <a:pt x="866394" y="1567053"/>
                  <a:pt x="874205" y="1566577"/>
                </a:cubicBezTo>
                <a:lnTo>
                  <a:pt x="875062" y="1580293"/>
                </a:lnTo>
                <a:cubicBezTo>
                  <a:pt x="867156" y="1580769"/>
                  <a:pt x="859346" y="1581150"/>
                  <a:pt x="851440" y="1581531"/>
                </a:cubicBezTo>
                <a:close/>
                <a:moveTo>
                  <a:pt x="733330" y="1580293"/>
                </a:moveTo>
                <a:cubicBezTo>
                  <a:pt x="725424" y="1579817"/>
                  <a:pt x="717613" y="1579150"/>
                  <a:pt x="709708" y="1578483"/>
                </a:cubicBezTo>
                <a:lnTo>
                  <a:pt x="710851" y="1564862"/>
                </a:lnTo>
                <a:cubicBezTo>
                  <a:pt x="718566" y="1565529"/>
                  <a:pt x="726376" y="1566101"/>
                  <a:pt x="734092" y="1566577"/>
                </a:cubicBezTo>
                <a:lnTo>
                  <a:pt x="733235" y="1580293"/>
                </a:lnTo>
                <a:close/>
                <a:moveTo>
                  <a:pt x="898588" y="1578578"/>
                </a:moveTo>
                <a:lnTo>
                  <a:pt x="897446" y="1564958"/>
                </a:lnTo>
                <a:cubicBezTo>
                  <a:pt x="905161" y="1564291"/>
                  <a:pt x="912971" y="1563624"/>
                  <a:pt x="920687" y="1562862"/>
                </a:cubicBezTo>
                <a:lnTo>
                  <a:pt x="922020" y="1576483"/>
                </a:lnTo>
                <a:cubicBezTo>
                  <a:pt x="914210" y="1577245"/>
                  <a:pt x="906304" y="1578007"/>
                  <a:pt x="898493" y="1578578"/>
                </a:cubicBezTo>
                <a:close/>
                <a:moveTo>
                  <a:pt x="686276" y="1576197"/>
                </a:moveTo>
                <a:cubicBezTo>
                  <a:pt x="678466" y="1575340"/>
                  <a:pt x="670655" y="1574387"/>
                  <a:pt x="662749" y="1573339"/>
                </a:cubicBezTo>
                <a:lnTo>
                  <a:pt x="664559" y="1559719"/>
                </a:lnTo>
                <a:cubicBezTo>
                  <a:pt x="672274" y="1560767"/>
                  <a:pt x="679990" y="1561719"/>
                  <a:pt x="687705" y="1562576"/>
                </a:cubicBezTo>
                <a:lnTo>
                  <a:pt x="686181" y="1576197"/>
                </a:lnTo>
                <a:close/>
                <a:moveTo>
                  <a:pt x="945547" y="1573911"/>
                </a:moveTo>
                <a:lnTo>
                  <a:pt x="943928" y="1560290"/>
                </a:lnTo>
                <a:cubicBezTo>
                  <a:pt x="951643" y="1559338"/>
                  <a:pt x="959358" y="1558385"/>
                  <a:pt x="967073" y="1557338"/>
                </a:cubicBezTo>
                <a:lnTo>
                  <a:pt x="968978" y="1570958"/>
                </a:lnTo>
                <a:cubicBezTo>
                  <a:pt x="961168" y="1572006"/>
                  <a:pt x="953357" y="1573054"/>
                  <a:pt x="945547" y="1573911"/>
                </a:cubicBezTo>
                <a:close/>
                <a:moveTo>
                  <a:pt x="639318" y="1569815"/>
                </a:moveTo>
                <a:cubicBezTo>
                  <a:pt x="631508" y="1568577"/>
                  <a:pt x="623792" y="1567243"/>
                  <a:pt x="615982" y="1565815"/>
                </a:cubicBezTo>
                <a:lnTo>
                  <a:pt x="618459" y="1552385"/>
                </a:lnTo>
                <a:cubicBezTo>
                  <a:pt x="626078" y="1553813"/>
                  <a:pt x="633794" y="1555147"/>
                  <a:pt x="641413" y="1556385"/>
                </a:cubicBezTo>
                <a:lnTo>
                  <a:pt x="639223" y="1569910"/>
                </a:lnTo>
                <a:close/>
                <a:moveTo>
                  <a:pt x="992315" y="1567529"/>
                </a:moveTo>
                <a:lnTo>
                  <a:pt x="990219" y="1554004"/>
                </a:lnTo>
                <a:cubicBezTo>
                  <a:pt x="997934" y="1552861"/>
                  <a:pt x="1005649" y="1551527"/>
                  <a:pt x="1013269" y="1550289"/>
                </a:cubicBezTo>
                <a:lnTo>
                  <a:pt x="1015556" y="1563814"/>
                </a:lnTo>
                <a:cubicBezTo>
                  <a:pt x="1007841" y="1565148"/>
                  <a:pt x="1000030" y="1566386"/>
                  <a:pt x="992219" y="1567625"/>
                </a:cubicBezTo>
                <a:close/>
                <a:moveTo>
                  <a:pt x="592836" y="1561148"/>
                </a:moveTo>
                <a:cubicBezTo>
                  <a:pt x="585121" y="1559528"/>
                  <a:pt x="577406" y="1557814"/>
                  <a:pt x="569785" y="1555909"/>
                </a:cubicBezTo>
                <a:lnTo>
                  <a:pt x="572929" y="1542574"/>
                </a:lnTo>
                <a:cubicBezTo>
                  <a:pt x="580454" y="1544384"/>
                  <a:pt x="588074" y="1546098"/>
                  <a:pt x="595694" y="1547717"/>
                </a:cubicBezTo>
                <a:lnTo>
                  <a:pt x="592836" y="1561148"/>
                </a:lnTo>
                <a:close/>
                <a:moveTo>
                  <a:pt x="1038892" y="1559528"/>
                </a:moveTo>
                <a:lnTo>
                  <a:pt x="1036320" y="1546098"/>
                </a:lnTo>
                <a:cubicBezTo>
                  <a:pt x="1043940" y="1544669"/>
                  <a:pt x="1051655" y="1543145"/>
                  <a:pt x="1059275" y="1541621"/>
                </a:cubicBezTo>
                <a:lnTo>
                  <a:pt x="1062038" y="1555052"/>
                </a:lnTo>
                <a:cubicBezTo>
                  <a:pt x="1054323" y="1556671"/>
                  <a:pt x="1046607" y="1558195"/>
                  <a:pt x="1038892" y="1559624"/>
                </a:cubicBezTo>
                <a:close/>
                <a:moveTo>
                  <a:pt x="546830" y="1550194"/>
                </a:moveTo>
                <a:cubicBezTo>
                  <a:pt x="539210" y="1548193"/>
                  <a:pt x="531591" y="1546003"/>
                  <a:pt x="524065" y="1543812"/>
                </a:cubicBezTo>
                <a:lnTo>
                  <a:pt x="527971" y="1530668"/>
                </a:lnTo>
                <a:cubicBezTo>
                  <a:pt x="535400" y="1532858"/>
                  <a:pt x="542925" y="1534954"/>
                  <a:pt x="550450" y="1536954"/>
                </a:cubicBezTo>
                <a:lnTo>
                  <a:pt x="546926" y="1550194"/>
                </a:lnTo>
                <a:close/>
                <a:moveTo>
                  <a:pt x="1085088" y="1550099"/>
                </a:moveTo>
                <a:lnTo>
                  <a:pt x="1082135" y="1536764"/>
                </a:lnTo>
                <a:cubicBezTo>
                  <a:pt x="1089755" y="1535049"/>
                  <a:pt x="1097375" y="1533335"/>
                  <a:pt x="1104900" y="1531525"/>
                </a:cubicBezTo>
                <a:lnTo>
                  <a:pt x="1108043" y="1544860"/>
                </a:lnTo>
                <a:cubicBezTo>
                  <a:pt x="1100423" y="1546670"/>
                  <a:pt x="1092708" y="1548384"/>
                  <a:pt x="1085088" y="1550099"/>
                </a:cubicBezTo>
                <a:close/>
                <a:moveTo>
                  <a:pt x="1130999" y="1539240"/>
                </a:moveTo>
                <a:lnTo>
                  <a:pt x="1127665" y="1526000"/>
                </a:lnTo>
                <a:cubicBezTo>
                  <a:pt x="1135190" y="1524095"/>
                  <a:pt x="1142810" y="1522095"/>
                  <a:pt x="1150334" y="1520095"/>
                </a:cubicBezTo>
                <a:lnTo>
                  <a:pt x="1153858" y="1533335"/>
                </a:lnTo>
                <a:cubicBezTo>
                  <a:pt x="1146239" y="1535335"/>
                  <a:pt x="1138619" y="1537335"/>
                  <a:pt x="1130999" y="1539240"/>
                </a:cubicBezTo>
                <a:close/>
                <a:moveTo>
                  <a:pt x="501396" y="1536859"/>
                </a:moveTo>
                <a:cubicBezTo>
                  <a:pt x="493871" y="1534478"/>
                  <a:pt x="486442" y="1531906"/>
                  <a:pt x="478917" y="1529334"/>
                </a:cubicBezTo>
                <a:lnTo>
                  <a:pt x="483489" y="1516380"/>
                </a:lnTo>
                <a:cubicBezTo>
                  <a:pt x="490823" y="1518952"/>
                  <a:pt x="498158" y="1521428"/>
                  <a:pt x="505587" y="1523810"/>
                </a:cubicBezTo>
                <a:lnTo>
                  <a:pt x="501396" y="1536859"/>
                </a:lnTo>
                <a:close/>
                <a:moveTo>
                  <a:pt x="1176528" y="1527048"/>
                </a:moveTo>
                <a:lnTo>
                  <a:pt x="1172813" y="1513904"/>
                </a:lnTo>
                <a:cubicBezTo>
                  <a:pt x="1180338" y="1511808"/>
                  <a:pt x="1187767" y="1509617"/>
                  <a:pt x="1195293" y="1507331"/>
                </a:cubicBezTo>
                <a:lnTo>
                  <a:pt x="1199198" y="1520476"/>
                </a:lnTo>
                <a:cubicBezTo>
                  <a:pt x="1191673" y="1522762"/>
                  <a:pt x="1184148" y="1524953"/>
                  <a:pt x="1176528" y="1527048"/>
                </a:cubicBezTo>
                <a:close/>
                <a:moveTo>
                  <a:pt x="456724" y="1521143"/>
                </a:moveTo>
                <a:cubicBezTo>
                  <a:pt x="449390" y="1518285"/>
                  <a:pt x="442055" y="1515428"/>
                  <a:pt x="434721" y="1512380"/>
                </a:cubicBezTo>
                <a:lnTo>
                  <a:pt x="439960" y="1499711"/>
                </a:lnTo>
                <a:cubicBezTo>
                  <a:pt x="447104" y="1502664"/>
                  <a:pt x="454342" y="1505522"/>
                  <a:pt x="461581" y="1508284"/>
                </a:cubicBezTo>
                <a:lnTo>
                  <a:pt x="456724" y="1521047"/>
                </a:lnTo>
                <a:close/>
                <a:moveTo>
                  <a:pt x="1221772" y="1513523"/>
                </a:moveTo>
                <a:lnTo>
                  <a:pt x="1217676" y="1500473"/>
                </a:lnTo>
                <a:cubicBezTo>
                  <a:pt x="1225106" y="1498187"/>
                  <a:pt x="1232535" y="1495806"/>
                  <a:pt x="1239965" y="1493330"/>
                </a:cubicBezTo>
                <a:lnTo>
                  <a:pt x="1244251" y="1506379"/>
                </a:lnTo>
                <a:cubicBezTo>
                  <a:pt x="1236726" y="1508855"/>
                  <a:pt x="1229297" y="1511237"/>
                  <a:pt x="1221772" y="1513618"/>
                </a:cubicBezTo>
                <a:close/>
                <a:moveTo>
                  <a:pt x="413004" y="1503045"/>
                </a:moveTo>
                <a:cubicBezTo>
                  <a:pt x="405765" y="1499807"/>
                  <a:pt x="398621" y="1496473"/>
                  <a:pt x="391573" y="1493044"/>
                </a:cubicBezTo>
                <a:lnTo>
                  <a:pt x="397478" y="1480661"/>
                </a:lnTo>
                <a:cubicBezTo>
                  <a:pt x="404431" y="1483995"/>
                  <a:pt x="411480" y="1487329"/>
                  <a:pt x="418624" y="1490472"/>
                </a:cubicBezTo>
                <a:lnTo>
                  <a:pt x="413004" y="1502950"/>
                </a:lnTo>
                <a:close/>
                <a:moveTo>
                  <a:pt x="1266539" y="1498759"/>
                </a:moveTo>
                <a:lnTo>
                  <a:pt x="1262063" y="1485805"/>
                </a:lnTo>
                <a:cubicBezTo>
                  <a:pt x="1269397" y="1483233"/>
                  <a:pt x="1276731" y="1480661"/>
                  <a:pt x="1284066" y="1477994"/>
                </a:cubicBezTo>
                <a:lnTo>
                  <a:pt x="1288733" y="1490853"/>
                </a:lnTo>
                <a:cubicBezTo>
                  <a:pt x="1281303" y="1493520"/>
                  <a:pt x="1273969" y="1496187"/>
                  <a:pt x="1266539" y="1498759"/>
                </a:cubicBezTo>
                <a:close/>
                <a:moveTo>
                  <a:pt x="1310831" y="1482566"/>
                </a:moveTo>
                <a:lnTo>
                  <a:pt x="1305878" y="1469803"/>
                </a:lnTo>
                <a:cubicBezTo>
                  <a:pt x="1313117" y="1467041"/>
                  <a:pt x="1320356" y="1464088"/>
                  <a:pt x="1327594" y="1461135"/>
                </a:cubicBezTo>
                <a:lnTo>
                  <a:pt x="1332738" y="1473803"/>
                </a:lnTo>
                <a:cubicBezTo>
                  <a:pt x="1325404" y="1476756"/>
                  <a:pt x="1318165" y="1479709"/>
                  <a:pt x="1310831" y="1482566"/>
                </a:cubicBezTo>
                <a:close/>
                <a:moveTo>
                  <a:pt x="370332" y="1482471"/>
                </a:moveTo>
                <a:cubicBezTo>
                  <a:pt x="363283" y="1478852"/>
                  <a:pt x="356330" y="1475137"/>
                  <a:pt x="349473" y="1471232"/>
                </a:cubicBezTo>
                <a:lnTo>
                  <a:pt x="356140" y="1459230"/>
                </a:lnTo>
                <a:cubicBezTo>
                  <a:pt x="362903" y="1463040"/>
                  <a:pt x="369760" y="1466660"/>
                  <a:pt x="376619" y="1470279"/>
                </a:cubicBezTo>
                <a:lnTo>
                  <a:pt x="370332" y="1482471"/>
                </a:lnTo>
                <a:close/>
                <a:moveTo>
                  <a:pt x="1354550" y="1464659"/>
                </a:moveTo>
                <a:lnTo>
                  <a:pt x="1349121" y="1452086"/>
                </a:lnTo>
                <a:cubicBezTo>
                  <a:pt x="1356265" y="1449038"/>
                  <a:pt x="1363408" y="1445800"/>
                  <a:pt x="1370457" y="1442561"/>
                </a:cubicBezTo>
                <a:lnTo>
                  <a:pt x="1376172" y="1455039"/>
                </a:lnTo>
                <a:cubicBezTo>
                  <a:pt x="1369028" y="1458278"/>
                  <a:pt x="1361789" y="1461516"/>
                  <a:pt x="1354550" y="1464659"/>
                </a:cubicBezTo>
                <a:close/>
                <a:moveTo>
                  <a:pt x="328994" y="1459516"/>
                </a:moveTo>
                <a:cubicBezTo>
                  <a:pt x="322231" y="1455515"/>
                  <a:pt x="315468" y="1451324"/>
                  <a:pt x="308801" y="1447038"/>
                </a:cubicBezTo>
                <a:lnTo>
                  <a:pt x="316135" y="1435513"/>
                </a:lnTo>
                <a:cubicBezTo>
                  <a:pt x="322707" y="1439704"/>
                  <a:pt x="329279" y="1443800"/>
                  <a:pt x="335947" y="1447705"/>
                </a:cubicBezTo>
                <a:lnTo>
                  <a:pt x="328898" y="1459516"/>
                </a:lnTo>
                <a:close/>
                <a:moveTo>
                  <a:pt x="1397603" y="1445038"/>
                </a:moveTo>
                <a:lnTo>
                  <a:pt x="1391603" y="1432751"/>
                </a:lnTo>
                <a:cubicBezTo>
                  <a:pt x="1398651" y="1429322"/>
                  <a:pt x="1405604" y="1425893"/>
                  <a:pt x="1412462" y="1422368"/>
                </a:cubicBezTo>
                <a:lnTo>
                  <a:pt x="1418749" y="1434560"/>
                </a:lnTo>
                <a:cubicBezTo>
                  <a:pt x="1411700" y="1438180"/>
                  <a:pt x="1404652" y="1441704"/>
                  <a:pt x="1397603" y="1445133"/>
                </a:cubicBezTo>
                <a:close/>
                <a:moveTo>
                  <a:pt x="289084" y="1433989"/>
                </a:moveTo>
                <a:cubicBezTo>
                  <a:pt x="282607" y="1429512"/>
                  <a:pt x="276130" y="1424940"/>
                  <a:pt x="269748" y="1420273"/>
                </a:cubicBezTo>
                <a:lnTo>
                  <a:pt x="277844" y="1409224"/>
                </a:lnTo>
                <a:cubicBezTo>
                  <a:pt x="284131" y="1413796"/>
                  <a:pt x="290417" y="1418273"/>
                  <a:pt x="296799" y="1422654"/>
                </a:cubicBezTo>
                <a:lnTo>
                  <a:pt x="289084" y="1433989"/>
                </a:lnTo>
                <a:close/>
                <a:moveTo>
                  <a:pt x="1439704" y="1423416"/>
                </a:moveTo>
                <a:lnTo>
                  <a:pt x="1433131" y="1411414"/>
                </a:lnTo>
                <a:cubicBezTo>
                  <a:pt x="1439990" y="1407700"/>
                  <a:pt x="1446752" y="1403890"/>
                  <a:pt x="1453515" y="1399985"/>
                </a:cubicBezTo>
                <a:lnTo>
                  <a:pt x="1460373" y="1411891"/>
                </a:lnTo>
                <a:cubicBezTo>
                  <a:pt x="1453515" y="1415796"/>
                  <a:pt x="1446657" y="1419701"/>
                  <a:pt x="1439704" y="1423511"/>
                </a:cubicBezTo>
                <a:close/>
                <a:moveTo>
                  <a:pt x="250793" y="1405985"/>
                </a:moveTo>
                <a:cubicBezTo>
                  <a:pt x="244602" y="1401128"/>
                  <a:pt x="238411" y="1396175"/>
                  <a:pt x="232410" y="1391031"/>
                </a:cubicBezTo>
                <a:lnTo>
                  <a:pt x="241173" y="1380554"/>
                </a:lnTo>
                <a:cubicBezTo>
                  <a:pt x="247079" y="1385507"/>
                  <a:pt x="253174" y="1390460"/>
                  <a:pt x="259271" y="1395222"/>
                </a:cubicBezTo>
                <a:lnTo>
                  <a:pt x="250793" y="1405985"/>
                </a:lnTo>
                <a:close/>
                <a:moveTo>
                  <a:pt x="1480661" y="1399699"/>
                </a:moveTo>
                <a:lnTo>
                  <a:pt x="1473517" y="1388078"/>
                </a:lnTo>
                <a:cubicBezTo>
                  <a:pt x="1480185" y="1383983"/>
                  <a:pt x="1486757" y="1379792"/>
                  <a:pt x="1493234" y="1375601"/>
                </a:cubicBezTo>
                <a:lnTo>
                  <a:pt x="1500759" y="1387031"/>
                </a:lnTo>
                <a:cubicBezTo>
                  <a:pt x="1494187" y="1391317"/>
                  <a:pt x="1487519" y="1395603"/>
                  <a:pt x="1480756" y="1399699"/>
                </a:cubicBezTo>
                <a:close/>
                <a:moveTo>
                  <a:pt x="214408" y="1375505"/>
                </a:moveTo>
                <a:cubicBezTo>
                  <a:pt x="211455" y="1372838"/>
                  <a:pt x="208597" y="1370267"/>
                  <a:pt x="205740" y="1367600"/>
                </a:cubicBezTo>
                <a:cubicBezTo>
                  <a:pt x="202787" y="1364933"/>
                  <a:pt x="199930" y="1362170"/>
                  <a:pt x="197073" y="1359408"/>
                </a:cubicBezTo>
                <a:lnTo>
                  <a:pt x="206598" y="1349502"/>
                </a:lnTo>
                <a:cubicBezTo>
                  <a:pt x="209360" y="1352169"/>
                  <a:pt x="212217" y="1354836"/>
                  <a:pt x="215074" y="1357503"/>
                </a:cubicBezTo>
                <a:cubicBezTo>
                  <a:pt x="217932" y="1360170"/>
                  <a:pt x="220790" y="1362742"/>
                  <a:pt x="223647" y="1365314"/>
                </a:cubicBezTo>
                <a:lnTo>
                  <a:pt x="214503" y="1375505"/>
                </a:lnTo>
                <a:close/>
                <a:moveTo>
                  <a:pt x="1520285" y="1373696"/>
                </a:moveTo>
                <a:lnTo>
                  <a:pt x="1512475" y="1362456"/>
                </a:lnTo>
                <a:cubicBezTo>
                  <a:pt x="1518856" y="1357979"/>
                  <a:pt x="1525143" y="1353503"/>
                  <a:pt x="1531334" y="1348835"/>
                </a:cubicBezTo>
                <a:lnTo>
                  <a:pt x="1539526" y="1359789"/>
                </a:lnTo>
                <a:cubicBezTo>
                  <a:pt x="1533239" y="1364552"/>
                  <a:pt x="1526762" y="1369124"/>
                  <a:pt x="1520285" y="1373696"/>
                </a:cubicBezTo>
                <a:close/>
                <a:moveTo>
                  <a:pt x="1558290" y="1345311"/>
                </a:moveTo>
                <a:lnTo>
                  <a:pt x="1549717" y="1334643"/>
                </a:lnTo>
                <a:cubicBezTo>
                  <a:pt x="1555814" y="1329785"/>
                  <a:pt x="1561719" y="1324832"/>
                  <a:pt x="1567624" y="1319784"/>
                </a:cubicBezTo>
                <a:lnTo>
                  <a:pt x="1576578" y="1330166"/>
                </a:lnTo>
                <a:cubicBezTo>
                  <a:pt x="1570577" y="1335310"/>
                  <a:pt x="1564482" y="1340358"/>
                  <a:pt x="1558290" y="1345311"/>
                </a:cubicBezTo>
                <a:close/>
                <a:moveTo>
                  <a:pt x="180213" y="1342549"/>
                </a:moveTo>
                <a:cubicBezTo>
                  <a:pt x="174688" y="1336834"/>
                  <a:pt x="169354" y="1331119"/>
                  <a:pt x="164021" y="1325213"/>
                </a:cubicBezTo>
                <a:lnTo>
                  <a:pt x="174212" y="1316069"/>
                </a:lnTo>
                <a:cubicBezTo>
                  <a:pt x="179356" y="1321784"/>
                  <a:pt x="184690" y="1327499"/>
                  <a:pt x="190024" y="1333024"/>
                </a:cubicBezTo>
                <a:lnTo>
                  <a:pt x="180213" y="1342549"/>
                </a:lnTo>
                <a:close/>
                <a:moveTo>
                  <a:pt x="1594294" y="1314355"/>
                </a:moveTo>
                <a:lnTo>
                  <a:pt x="1584960" y="1304258"/>
                </a:lnTo>
                <a:cubicBezTo>
                  <a:pt x="1590675" y="1299020"/>
                  <a:pt x="1596199" y="1293590"/>
                  <a:pt x="1601724" y="1288161"/>
                </a:cubicBezTo>
                <a:lnTo>
                  <a:pt x="1611440" y="1297877"/>
                </a:lnTo>
                <a:cubicBezTo>
                  <a:pt x="1605820" y="1303496"/>
                  <a:pt x="1600105" y="1308926"/>
                  <a:pt x="1594294" y="1314355"/>
                </a:cubicBezTo>
                <a:close/>
                <a:moveTo>
                  <a:pt x="148495" y="1307306"/>
                </a:moveTo>
                <a:cubicBezTo>
                  <a:pt x="143447" y="1301210"/>
                  <a:pt x="138398" y="1295114"/>
                  <a:pt x="133540" y="1288828"/>
                </a:cubicBezTo>
                <a:lnTo>
                  <a:pt x="144304" y="1280446"/>
                </a:lnTo>
                <a:cubicBezTo>
                  <a:pt x="149066" y="1286542"/>
                  <a:pt x="153924" y="1292543"/>
                  <a:pt x="158877" y="1298543"/>
                </a:cubicBezTo>
                <a:lnTo>
                  <a:pt x="148399" y="1307306"/>
                </a:lnTo>
                <a:close/>
                <a:moveTo>
                  <a:pt x="1627918" y="1280827"/>
                </a:moveTo>
                <a:lnTo>
                  <a:pt x="1617821" y="1271492"/>
                </a:lnTo>
                <a:cubicBezTo>
                  <a:pt x="1623060" y="1265777"/>
                  <a:pt x="1628204" y="1260062"/>
                  <a:pt x="1633252" y="1254157"/>
                </a:cubicBezTo>
                <a:lnTo>
                  <a:pt x="1643634" y="1263015"/>
                </a:lnTo>
                <a:cubicBezTo>
                  <a:pt x="1638490" y="1269016"/>
                  <a:pt x="1633252" y="1274921"/>
                  <a:pt x="1627823" y="1280732"/>
                </a:cubicBezTo>
                <a:close/>
                <a:moveTo>
                  <a:pt x="119348" y="1269873"/>
                </a:moveTo>
                <a:cubicBezTo>
                  <a:pt x="114681" y="1263491"/>
                  <a:pt x="110204" y="1257014"/>
                  <a:pt x="105823" y="1250442"/>
                </a:cubicBezTo>
                <a:lnTo>
                  <a:pt x="117158" y="1242822"/>
                </a:lnTo>
                <a:cubicBezTo>
                  <a:pt x="121444" y="1249299"/>
                  <a:pt x="125921" y="1255585"/>
                  <a:pt x="130398" y="1261872"/>
                </a:cubicBezTo>
                <a:lnTo>
                  <a:pt x="119253" y="1269873"/>
                </a:lnTo>
                <a:close/>
                <a:moveTo>
                  <a:pt x="1658683" y="1244632"/>
                </a:moveTo>
                <a:lnTo>
                  <a:pt x="1647920" y="1236155"/>
                </a:lnTo>
                <a:cubicBezTo>
                  <a:pt x="1652683" y="1230059"/>
                  <a:pt x="1657255" y="1223867"/>
                  <a:pt x="1661827" y="1217581"/>
                </a:cubicBezTo>
                <a:lnTo>
                  <a:pt x="1672971" y="1225487"/>
                </a:lnTo>
                <a:cubicBezTo>
                  <a:pt x="1668399" y="1231964"/>
                  <a:pt x="1663637" y="1238250"/>
                  <a:pt x="1658779" y="1244537"/>
                </a:cubicBezTo>
                <a:close/>
                <a:moveTo>
                  <a:pt x="92964" y="1230439"/>
                </a:moveTo>
                <a:cubicBezTo>
                  <a:pt x="88773" y="1223677"/>
                  <a:pt x="84772" y="1216914"/>
                  <a:pt x="80867" y="1210056"/>
                </a:cubicBezTo>
                <a:lnTo>
                  <a:pt x="92774" y="1203293"/>
                </a:lnTo>
                <a:cubicBezTo>
                  <a:pt x="96583" y="1210056"/>
                  <a:pt x="100584" y="1216724"/>
                  <a:pt x="104680" y="1223296"/>
                </a:cubicBezTo>
                <a:lnTo>
                  <a:pt x="93059" y="1230535"/>
                </a:lnTo>
                <a:close/>
                <a:moveTo>
                  <a:pt x="1686306" y="1205960"/>
                </a:moveTo>
                <a:lnTo>
                  <a:pt x="1674781" y="1198531"/>
                </a:lnTo>
                <a:cubicBezTo>
                  <a:pt x="1677257" y="1194721"/>
                  <a:pt x="1679639" y="1190911"/>
                  <a:pt x="1682020" y="1187006"/>
                </a:cubicBezTo>
                <a:cubicBezTo>
                  <a:pt x="1683734" y="1184243"/>
                  <a:pt x="1685354" y="1181481"/>
                  <a:pt x="1686973" y="1178814"/>
                </a:cubicBezTo>
                <a:lnTo>
                  <a:pt x="1698784" y="1185767"/>
                </a:lnTo>
                <a:cubicBezTo>
                  <a:pt x="1697165" y="1188625"/>
                  <a:pt x="1695450" y="1191387"/>
                  <a:pt x="1693735" y="1194245"/>
                </a:cubicBezTo>
                <a:cubicBezTo>
                  <a:pt x="1691354" y="1198245"/>
                  <a:pt x="1688783" y="1202150"/>
                  <a:pt x="1686306" y="1206056"/>
                </a:cubicBezTo>
                <a:close/>
                <a:moveTo>
                  <a:pt x="69437" y="1189196"/>
                </a:moveTo>
                <a:cubicBezTo>
                  <a:pt x="65722" y="1182148"/>
                  <a:pt x="62198" y="1175099"/>
                  <a:pt x="58865" y="1167956"/>
                </a:cubicBezTo>
                <a:lnTo>
                  <a:pt x="71247" y="1162050"/>
                </a:lnTo>
                <a:cubicBezTo>
                  <a:pt x="74581" y="1169003"/>
                  <a:pt x="78010" y="1175957"/>
                  <a:pt x="81629" y="1182814"/>
                </a:cubicBezTo>
                <a:lnTo>
                  <a:pt x="69533" y="1189196"/>
                </a:lnTo>
                <a:close/>
                <a:moveTo>
                  <a:pt x="1710404" y="1164908"/>
                </a:moveTo>
                <a:lnTo>
                  <a:pt x="1698308" y="1158526"/>
                </a:lnTo>
                <a:cubicBezTo>
                  <a:pt x="1701927" y="1151668"/>
                  <a:pt x="1705356" y="1144714"/>
                  <a:pt x="1708594" y="1137761"/>
                </a:cubicBezTo>
                <a:lnTo>
                  <a:pt x="1720977" y="1143572"/>
                </a:lnTo>
                <a:cubicBezTo>
                  <a:pt x="1717643" y="1150715"/>
                  <a:pt x="1714119" y="1157859"/>
                  <a:pt x="1710404" y="1164908"/>
                </a:cubicBezTo>
                <a:close/>
                <a:moveTo>
                  <a:pt x="48958" y="1146429"/>
                </a:moveTo>
                <a:cubicBezTo>
                  <a:pt x="45816" y="1139190"/>
                  <a:pt x="42767" y="1131856"/>
                  <a:pt x="39910" y="1124426"/>
                </a:cubicBezTo>
                <a:lnTo>
                  <a:pt x="52673" y="1119473"/>
                </a:lnTo>
                <a:cubicBezTo>
                  <a:pt x="55435" y="1126712"/>
                  <a:pt x="58388" y="1133856"/>
                  <a:pt x="61436" y="1141000"/>
                </a:cubicBezTo>
                <a:lnTo>
                  <a:pt x="48863" y="1146429"/>
                </a:lnTo>
                <a:close/>
                <a:moveTo>
                  <a:pt x="1730598" y="1121855"/>
                </a:moveTo>
                <a:lnTo>
                  <a:pt x="1717929" y="1116616"/>
                </a:lnTo>
                <a:cubicBezTo>
                  <a:pt x="1720882" y="1109472"/>
                  <a:pt x="1723739" y="1102233"/>
                  <a:pt x="1726407" y="1094994"/>
                </a:cubicBezTo>
                <a:lnTo>
                  <a:pt x="1739265" y="1099757"/>
                </a:lnTo>
                <a:cubicBezTo>
                  <a:pt x="1736503" y="1107186"/>
                  <a:pt x="1733645" y="1114616"/>
                  <a:pt x="1730598" y="1121950"/>
                </a:cubicBezTo>
                <a:close/>
                <a:moveTo>
                  <a:pt x="31813" y="1102138"/>
                </a:moveTo>
                <a:cubicBezTo>
                  <a:pt x="29242" y="1094613"/>
                  <a:pt x="26765" y="1087088"/>
                  <a:pt x="24479" y="1079564"/>
                </a:cubicBezTo>
                <a:lnTo>
                  <a:pt x="37624" y="1075563"/>
                </a:lnTo>
                <a:cubicBezTo>
                  <a:pt x="39814" y="1082993"/>
                  <a:pt x="42196" y="1090327"/>
                  <a:pt x="44767" y="1097661"/>
                </a:cubicBezTo>
                <a:lnTo>
                  <a:pt x="31813" y="1102138"/>
                </a:lnTo>
                <a:close/>
                <a:moveTo>
                  <a:pt x="1746980" y="1077278"/>
                </a:moveTo>
                <a:lnTo>
                  <a:pt x="1733931" y="1073087"/>
                </a:lnTo>
                <a:cubicBezTo>
                  <a:pt x="1736312" y="1065752"/>
                  <a:pt x="1738503" y="1058323"/>
                  <a:pt x="1740503" y="1050893"/>
                </a:cubicBezTo>
                <a:lnTo>
                  <a:pt x="1753743" y="1054513"/>
                </a:lnTo>
                <a:cubicBezTo>
                  <a:pt x="1751648" y="1062133"/>
                  <a:pt x="1749362" y="1069753"/>
                  <a:pt x="1746980" y="1077278"/>
                </a:cubicBezTo>
                <a:close/>
                <a:moveTo>
                  <a:pt x="18097" y="1056608"/>
                </a:moveTo>
                <a:cubicBezTo>
                  <a:pt x="16097" y="1048893"/>
                  <a:pt x="14288" y="1041273"/>
                  <a:pt x="12573" y="1033463"/>
                </a:cubicBezTo>
                <a:lnTo>
                  <a:pt x="26003" y="1030605"/>
                </a:lnTo>
                <a:cubicBezTo>
                  <a:pt x="27622" y="1038130"/>
                  <a:pt x="29432" y="1045655"/>
                  <a:pt x="31337" y="1053179"/>
                </a:cubicBezTo>
                <a:lnTo>
                  <a:pt x="18097" y="1056608"/>
                </a:lnTo>
                <a:close/>
                <a:moveTo>
                  <a:pt x="1759553" y="1031462"/>
                </a:moveTo>
                <a:lnTo>
                  <a:pt x="1746218" y="1028319"/>
                </a:lnTo>
                <a:cubicBezTo>
                  <a:pt x="1747933" y="1020794"/>
                  <a:pt x="1749552" y="1013174"/>
                  <a:pt x="1750981" y="1005650"/>
                </a:cubicBezTo>
                <a:lnTo>
                  <a:pt x="1764411" y="1008221"/>
                </a:lnTo>
                <a:cubicBezTo>
                  <a:pt x="1762887" y="1016032"/>
                  <a:pt x="1761268" y="1023747"/>
                  <a:pt x="1759458" y="1031462"/>
                </a:cubicBezTo>
                <a:close/>
                <a:moveTo>
                  <a:pt x="8096" y="1010222"/>
                </a:moveTo>
                <a:cubicBezTo>
                  <a:pt x="6763" y="1002411"/>
                  <a:pt x="5525" y="994601"/>
                  <a:pt x="4572" y="986695"/>
                </a:cubicBezTo>
                <a:lnTo>
                  <a:pt x="18193" y="984885"/>
                </a:lnTo>
                <a:cubicBezTo>
                  <a:pt x="19145" y="992600"/>
                  <a:pt x="20384" y="1000220"/>
                  <a:pt x="21622" y="1007840"/>
                </a:cubicBezTo>
                <a:lnTo>
                  <a:pt x="8096" y="1010126"/>
                </a:lnTo>
                <a:close/>
                <a:moveTo>
                  <a:pt x="1768412" y="984790"/>
                </a:moveTo>
                <a:lnTo>
                  <a:pt x="1754886" y="982694"/>
                </a:lnTo>
                <a:cubicBezTo>
                  <a:pt x="1756029" y="975074"/>
                  <a:pt x="1757077" y="967359"/>
                  <a:pt x="1757934" y="959644"/>
                </a:cubicBezTo>
                <a:lnTo>
                  <a:pt x="1771555" y="961263"/>
                </a:lnTo>
                <a:cubicBezTo>
                  <a:pt x="1770602" y="969169"/>
                  <a:pt x="1769555" y="976979"/>
                  <a:pt x="1768412" y="984790"/>
                </a:cubicBezTo>
                <a:close/>
                <a:moveTo>
                  <a:pt x="2000" y="963073"/>
                </a:moveTo>
                <a:cubicBezTo>
                  <a:pt x="1334" y="955167"/>
                  <a:pt x="762" y="947261"/>
                  <a:pt x="476" y="939355"/>
                </a:cubicBezTo>
                <a:lnTo>
                  <a:pt x="14192" y="938784"/>
                </a:lnTo>
                <a:cubicBezTo>
                  <a:pt x="14478" y="946499"/>
                  <a:pt x="15050" y="954214"/>
                  <a:pt x="15716" y="961930"/>
                </a:cubicBezTo>
                <a:lnTo>
                  <a:pt x="2096" y="963073"/>
                </a:lnTo>
                <a:close/>
                <a:moveTo>
                  <a:pt x="1773936" y="937641"/>
                </a:moveTo>
                <a:lnTo>
                  <a:pt x="1760316" y="936593"/>
                </a:lnTo>
                <a:cubicBezTo>
                  <a:pt x="1760887" y="928878"/>
                  <a:pt x="1761363" y="921163"/>
                  <a:pt x="1761744" y="913352"/>
                </a:cubicBezTo>
                <a:lnTo>
                  <a:pt x="1775460" y="914019"/>
                </a:lnTo>
                <a:cubicBezTo>
                  <a:pt x="1775079" y="921925"/>
                  <a:pt x="1774603" y="929830"/>
                  <a:pt x="1774032" y="937641"/>
                </a:cubicBezTo>
                <a:close/>
                <a:moveTo>
                  <a:pt x="13716" y="915543"/>
                </a:moveTo>
                <a:lnTo>
                  <a:pt x="0" y="915543"/>
                </a:lnTo>
                <a:cubicBezTo>
                  <a:pt x="0" y="907637"/>
                  <a:pt x="190" y="899636"/>
                  <a:pt x="571" y="891730"/>
                </a:cubicBezTo>
                <a:lnTo>
                  <a:pt x="14288" y="892397"/>
                </a:lnTo>
                <a:cubicBezTo>
                  <a:pt x="13906" y="900113"/>
                  <a:pt x="13716" y="907828"/>
                  <a:pt x="13716" y="915543"/>
                </a:cubicBezTo>
                <a:close/>
                <a:moveTo>
                  <a:pt x="1776031" y="890302"/>
                </a:moveTo>
                <a:lnTo>
                  <a:pt x="1762315" y="890111"/>
                </a:lnTo>
                <a:cubicBezTo>
                  <a:pt x="1762315" y="887254"/>
                  <a:pt x="1762315" y="884396"/>
                  <a:pt x="1762315" y="881539"/>
                </a:cubicBezTo>
                <a:cubicBezTo>
                  <a:pt x="1762315" y="876586"/>
                  <a:pt x="1762315" y="871728"/>
                  <a:pt x="1762125" y="866775"/>
                </a:cubicBezTo>
                <a:lnTo>
                  <a:pt x="1775841" y="866489"/>
                </a:lnTo>
                <a:cubicBezTo>
                  <a:pt x="1775936" y="871538"/>
                  <a:pt x="1776031" y="876491"/>
                  <a:pt x="1776031" y="881539"/>
                </a:cubicBezTo>
                <a:cubicBezTo>
                  <a:pt x="1776031" y="884492"/>
                  <a:pt x="1776031" y="887349"/>
                  <a:pt x="1776031" y="890207"/>
                </a:cubicBezTo>
                <a:close/>
                <a:moveTo>
                  <a:pt x="15907" y="869347"/>
                </a:moveTo>
                <a:lnTo>
                  <a:pt x="2286" y="868013"/>
                </a:lnTo>
                <a:cubicBezTo>
                  <a:pt x="3048" y="860108"/>
                  <a:pt x="4001" y="852202"/>
                  <a:pt x="5144" y="844391"/>
                </a:cubicBezTo>
                <a:lnTo>
                  <a:pt x="18669" y="846392"/>
                </a:lnTo>
                <a:cubicBezTo>
                  <a:pt x="17526" y="854011"/>
                  <a:pt x="16669" y="861727"/>
                  <a:pt x="15907" y="869347"/>
                </a:cubicBezTo>
                <a:close/>
                <a:moveTo>
                  <a:pt x="1761363" y="843629"/>
                </a:moveTo>
                <a:cubicBezTo>
                  <a:pt x="1760982" y="835914"/>
                  <a:pt x="1760410" y="828104"/>
                  <a:pt x="1759839" y="820388"/>
                </a:cubicBezTo>
                <a:lnTo>
                  <a:pt x="1773460" y="819245"/>
                </a:lnTo>
                <a:cubicBezTo>
                  <a:pt x="1774126" y="827151"/>
                  <a:pt x="1774603" y="834961"/>
                  <a:pt x="1775079" y="842867"/>
                </a:cubicBezTo>
                <a:lnTo>
                  <a:pt x="1761363" y="843534"/>
                </a:lnTo>
                <a:close/>
                <a:moveTo>
                  <a:pt x="22479" y="823436"/>
                </a:moveTo>
                <a:lnTo>
                  <a:pt x="9049" y="820865"/>
                </a:lnTo>
                <a:cubicBezTo>
                  <a:pt x="10573" y="813054"/>
                  <a:pt x="12287" y="805339"/>
                  <a:pt x="14097" y="797624"/>
                </a:cubicBezTo>
                <a:lnTo>
                  <a:pt x="27432" y="800862"/>
                </a:lnTo>
                <a:cubicBezTo>
                  <a:pt x="25622" y="808387"/>
                  <a:pt x="24003" y="815911"/>
                  <a:pt x="22479" y="823532"/>
                </a:cubicBezTo>
                <a:close/>
                <a:moveTo>
                  <a:pt x="1757553" y="797243"/>
                </a:moveTo>
                <a:cubicBezTo>
                  <a:pt x="1756696" y="789527"/>
                  <a:pt x="1755743" y="781812"/>
                  <a:pt x="1754600" y="774097"/>
                </a:cubicBezTo>
                <a:lnTo>
                  <a:pt x="1768126" y="772192"/>
                </a:lnTo>
                <a:cubicBezTo>
                  <a:pt x="1769269" y="780002"/>
                  <a:pt x="1770221" y="787813"/>
                  <a:pt x="1771079" y="795719"/>
                </a:cubicBezTo>
                <a:lnTo>
                  <a:pt x="1757458" y="797243"/>
                </a:lnTo>
                <a:close/>
                <a:moveTo>
                  <a:pt x="33433" y="778478"/>
                </a:moveTo>
                <a:lnTo>
                  <a:pt x="20288" y="774668"/>
                </a:lnTo>
                <a:cubicBezTo>
                  <a:pt x="22479" y="767048"/>
                  <a:pt x="24860" y="759524"/>
                  <a:pt x="27432" y="751999"/>
                </a:cubicBezTo>
                <a:lnTo>
                  <a:pt x="40386" y="756476"/>
                </a:lnTo>
                <a:cubicBezTo>
                  <a:pt x="37910" y="763810"/>
                  <a:pt x="35528" y="771144"/>
                  <a:pt x="33433" y="778574"/>
                </a:cubicBezTo>
                <a:close/>
                <a:moveTo>
                  <a:pt x="1751076" y="751046"/>
                </a:moveTo>
                <a:cubicBezTo>
                  <a:pt x="1749742" y="743426"/>
                  <a:pt x="1748314" y="735711"/>
                  <a:pt x="1746885" y="728186"/>
                </a:cubicBezTo>
                <a:lnTo>
                  <a:pt x="1760316" y="725519"/>
                </a:lnTo>
                <a:cubicBezTo>
                  <a:pt x="1761839" y="733234"/>
                  <a:pt x="1763268" y="741045"/>
                  <a:pt x="1764601" y="748760"/>
                </a:cubicBezTo>
                <a:lnTo>
                  <a:pt x="1751076" y="751046"/>
                </a:lnTo>
                <a:close/>
                <a:moveTo>
                  <a:pt x="48387" y="734568"/>
                </a:moveTo>
                <a:lnTo>
                  <a:pt x="35623" y="729520"/>
                </a:lnTo>
                <a:cubicBezTo>
                  <a:pt x="38576" y="722186"/>
                  <a:pt x="41624" y="714851"/>
                  <a:pt x="44863" y="707612"/>
                </a:cubicBezTo>
                <a:lnTo>
                  <a:pt x="57340" y="713232"/>
                </a:lnTo>
                <a:cubicBezTo>
                  <a:pt x="54198" y="720281"/>
                  <a:pt x="51149" y="727424"/>
                  <a:pt x="48387" y="734568"/>
                </a:cubicBezTo>
                <a:close/>
                <a:moveTo>
                  <a:pt x="1741932" y="705422"/>
                </a:moveTo>
                <a:cubicBezTo>
                  <a:pt x="1740217" y="697802"/>
                  <a:pt x="1738408" y="690277"/>
                  <a:pt x="1736408" y="682752"/>
                </a:cubicBezTo>
                <a:lnTo>
                  <a:pt x="1749648" y="679323"/>
                </a:lnTo>
                <a:cubicBezTo>
                  <a:pt x="1751648" y="686943"/>
                  <a:pt x="1753457" y="694658"/>
                  <a:pt x="1755267" y="702374"/>
                </a:cubicBezTo>
                <a:lnTo>
                  <a:pt x="1741932" y="705422"/>
                </a:lnTo>
                <a:close/>
                <a:moveTo>
                  <a:pt x="67342" y="692277"/>
                </a:moveTo>
                <a:lnTo>
                  <a:pt x="55054" y="686086"/>
                </a:lnTo>
                <a:cubicBezTo>
                  <a:pt x="58579" y="679037"/>
                  <a:pt x="62389" y="671989"/>
                  <a:pt x="66199" y="665036"/>
                </a:cubicBezTo>
                <a:lnTo>
                  <a:pt x="78105" y="671703"/>
                </a:lnTo>
                <a:cubicBezTo>
                  <a:pt x="74295" y="678466"/>
                  <a:pt x="70676" y="685229"/>
                  <a:pt x="67247" y="692182"/>
                </a:cubicBezTo>
                <a:close/>
                <a:moveTo>
                  <a:pt x="1730407" y="660273"/>
                </a:moveTo>
                <a:cubicBezTo>
                  <a:pt x="1728311" y="652748"/>
                  <a:pt x="1726025" y="645319"/>
                  <a:pt x="1723739" y="637984"/>
                </a:cubicBezTo>
                <a:lnTo>
                  <a:pt x="1736789" y="633889"/>
                </a:lnTo>
                <a:cubicBezTo>
                  <a:pt x="1739170" y="641413"/>
                  <a:pt x="1741456" y="648938"/>
                  <a:pt x="1743551" y="656558"/>
                </a:cubicBezTo>
                <a:lnTo>
                  <a:pt x="1730407" y="660273"/>
                </a:lnTo>
                <a:close/>
                <a:moveTo>
                  <a:pt x="90011" y="651986"/>
                </a:moveTo>
                <a:lnTo>
                  <a:pt x="78391" y="644747"/>
                </a:lnTo>
                <a:cubicBezTo>
                  <a:pt x="82582" y="637984"/>
                  <a:pt x="86963" y="631412"/>
                  <a:pt x="91440" y="624840"/>
                </a:cubicBezTo>
                <a:lnTo>
                  <a:pt x="102679" y="632651"/>
                </a:lnTo>
                <a:cubicBezTo>
                  <a:pt x="98298" y="639032"/>
                  <a:pt x="94012" y="645414"/>
                  <a:pt x="89916" y="651986"/>
                </a:cubicBezTo>
                <a:close/>
                <a:moveTo>
                  <a:pt x="1716405" y="615791"/>
                </a:moveTo>
                <a:cubicBezTo>
                  <a:pt x="1713834" y="608457"/>
                  <a:pt x="1711262" y="601123"/>
                  <a:pt x="1708594" y="593884"/>
                </a:cubicBezTo>
                <a:lnTo>
                  <a:pt x="1721453" y="589121"/>
                </a:lnTo>
                <a:cubicBezTo>
                  <a:pt x="1724215" y="596456"/>
                  <a:pt x="1726883" y="603885"/>
                  <a:pt x="1729454" y="611410"/>
                </a:cubicBezTo>
                <a:lnTo>
                  <a:pt x="1716500" y="615886"/>
                </a:lnTo>
                <a:close/>
                <a:moveTo>
                  <a:pt x="116396" y="613886"/>
                </a:moveTo>
                <a:lnTo>
                  <a:pt x="105537" y="605600"/>
                </a:lnTo>
                <a:cubicBezTo>
                  <a:pt x="110395" y="599313"/>
                  <a:pt x="115348" y="593122"/>
                  <a:pt x="120396" y="587026"/>
                </a:cubicBezTo>
                <a:lnTo>
                  <a:pt x="130874" y="595884"/>
                </a:lnTo>
                <a:cubicBezTo>
                  <a:pt x="125921" y="601790"/>
                  <a:pt x="121063" y="607790"/>
                  <a:pt x="116396" y="613982"/>
                </a:cubicBezTo>
                <a:close/>
                <a:moveTo>
                  <a:pt x="146209" y="578453"/>
                </a:moveTo>
                <a:lnTo>
                  <a:pt x="136208" y="569119"/>
                </a:lnTo>
                <a:cubicBezTo>
                  <a:pt x="141637" y="563309"/>
                  <a:pt x="147161" y="557594"/>
                  <a:pt x="152876" y="552069"/>
                </a:cubicBezTo>
                <a:lnTo>
                  <a:pt x="162401" y="561880"/>
                </a:lnTo>
                <a:cubicBezTo>
                  <a:pt x="156877" y="567214"/>
                  <a:pt x="151447" y="572738"/>
                  <a:pt x="146209" y="578453"/>
                </a:cubicBezTo>
                <a:close/>
                <a:moveTo>
                  <a:pt x="1700308" y="571976"/>
                </a:moveTo>
                <a:cubicBezTo>
                  <a:pt x="1697546" y="564737"/>
                  <a:pt x="1694688" y="557403"/>
                  <a:pt x="1691831" y="550164"/>
                </a:cubicBezTo>
                <a:lnTo>
                  <a:pt x="1704594" y="545116"/>
                </a:lnTo>
                <a:cubicBezTo>
                  <a:pt x="1707451" y="552450"/>
                  <a:pt x="1710309" y="559784"/>
                  <a:pt x="1713071" y="567023"/>
                </a:cubicBezTo>
                <a:lnTo>
                  <a:pt x="1700308" y="571881"/>
                </a:lnTo>
                <a:close/>
                <a:moveTo>
                  <a:pt x="179260" y="546163"/>
                </a:moveTo>
                <a:lnTo>
                  <a:pt x="170212" y="535877"/>
                </a:lnTo>
                <a:cubicBezTo>
                  <a:pt x="176213" y="530638"/>
                  <a:pt x="182308" y="525494"/>
                  <a:pt x="188500" y="520636"/>
                </a:cubicBezTo>
                <a:lnTo>
                  <a:pt x="196977" y="531400"/>
                </a:lnTo>
                <a:cubicBezTo>
                  <a:pt x="190976" y="536162"/>
                  <a:pt x="184976" y="541115"/>
                  <a:pt x="179260" y="546259"/>
                </a:cubicBezTo>
                <a:close/>
                <a:moveTo>
                  <a:pt x="1683163" y="528352"/>
                </a:moveTo>
                <a:cubicBezTo>
                  <a:pt x="1680210" y="521113"/>
                  <a:pt x="1677257" y="513874"/>
                  <a:pt x="1674305" y="506730"/>
                </a:cubicBezTo>
                <a:lnTo>
                  <a:pt x="1686973" y="501491"/>
                </a:lnTo>
                <a:cubicBezTo>
                  <a:pt x="1690021" y="508730"/>
                  <a:pt x="1692974" y="515969"/>
                  <a:pt x="1695926" y="523304"/>
                </a:cubicBezTo>
                <a:lnTo>
                  <a:pt x="1683258" y="528447"/>
                </a:lnTo>
                <a:close/>
                <a:moveTo>
                  <a:pt x="215551" y="517493"/>
                </a:moveTo>
                <a:lnTo>
                  <a:pt x="207645" y="506349"/>
                </a:lnTo>
                <a:cubicBezTo>
                  <a:pt x="214122" y="501777"/>
                  <a:pt x="220790" y="497300"/>
                  <a:pt x="227457" y="493109"/>
                </a:cubicBezTo>
                <a:lnTo>
                  <a:pt x="234791" y="504730"/>
                </a:lnTo>
                <a:cubicBezTo>
                  <a:pt x="228314" y="508825"/>
                  <a:pt x="221837" y="513112"/>
                  <a:pt x="215551" y="517588"/>
                </a:cubicBezTo>
                <a:close/>
                <a:moveTo>
                  <a:pt x="254699" y="492919"/>
                </a:moveTo>
                <a:lnTo>
                  <a:pt x="248031" y="480917"/>
                </a:lnTo>
                <a:cubicBezTo>
                  <a:pt x="254984" y="477012"/>
                  <a:pt x="262128" y="473392"/>
                  <a:pt x="269272" y="469963"/>
                </a:cubicBezTo>
                <a:lnTo>
                  <a:pt x="275177" y="482251"/>
                </a:lnTo>
                <a:cubicBezTo>
                  <a:pt x="268319" y="485584"/>
                  <a:pt x="261366" y="489109"/>
                  <a:pt x="254699" y="492919"/>
                </a:cubicBezTo>
                <a:close/>
                <a:moveTo>
                  <a:pt x="1665160" y="485204"/>
                </a:moveTo>
                <a:cubicBezTo>
                  <a:pt x="1662113" y="478060"/>
                  <a:pt x="1658969" y="470916"/>
                  <a:pt x="1655826" y="463772"/>
                </a:cubicBezTo>
                <a:lnTo>
                  <a:pt x="1668304" y="458248"/>
                </a:lnTo>
                <a:cubicBezTo>
                  <a:pt x="1671447" y="465392"/>
                  <a:pt x="1674685" y="472631"/>
                  <a:pt x="1677733" y="479869"/>
                </a:cubicBezTo>
                <a:lnTo>
                  <a:pt x="1665160" y="485299"/>
                </a:lnTo>
                <a:close/>
                <a:moveTo>
                  <a:pt x="296228" y="472821"/>
                </a:moveTo>
                <a:lnTo>
                  <a:pt x="290989" y="460153"/>
                </a:lnTo>
                <a:cubicBezTo>
                  <a:pt x="298323" y="457105"/>
                  <a:pt x="305753" y="454247"/>
                  <a:pt x="313182" y="451580"/>
                </a:cubicBezTo>
                <a:lnTo>
                  <a:pt x="317754" y="464439"/>
                </a:lnTo>
                <a:cubicBezTo>
                  <a:pt x="310515" y="467011"/>
                  <a:pt x="303276" y="469773"/>
                  <a:pt x="296132" y="472726"/>
                </a:cubicBezTo>
                <a:close/>
                <a:moveTo>
                  <a:pt x="339852" y="457295"/>
                </a:moveTo>
                <a:lnTo>
                  <a:pt x="335851" y="444151"/>
                </a:lnTo>
                <a:cubicBezTo>
                  <a:pt x="343376" y="441865"/>
                  <a:pt x="350996" y="439674"/>
                  <a:pt x="358712" y="437674"/>
                </a:cubicBezTo>
                <a:lnTo>
                  <a:pt x="362236" y="450913"/>
                </a:lnTo>
                <a:cubicBezTo>
                  <a:pt x="354711" y="452914"/>
                  <a:pt x="347281" y="455009"/>
                  <a:pt x="339852" y="457295"/>
                </a:cubicBezTo>
                <a:close/>
                <a:moveTo>
                  <a:pt x="384810" y="445389"/>
                </a:moveTo>
                <a:lnTo>
                  <a:pt x="381762" y="432054"/>
                </a:lnTo>
                <a:cubicBezTo>
                  <a:pt x="389477" y="430244"/>
                  <a:pt x="397192" y="428625"/>
                  <a:pt x="404908" y="427101"/>
                </a:cubicBezTo>
                <a:lnTo>
                  <a:pt x="407575" y="440531"/>
                </a:lnTo>
                <a:cubicBezTo>
                  <a:pt x="399955" y="442055"/>
                  <a:pt x="392335" y="443675"/>
                  <a:pt x="384810" y="445389"/>
                </a:cubicBezTo>
                <a:close/>
                <a:moveTo>
                  <a:pt x="1646206" y="442436"/>
                </a:moveTo>
                <a:cubicBezTo>
                  <a:pt x="1642968" y="435388"/>
                  <a:pt x="1639633" y="428339"/>
                  <a:pt x="1636300" y="421291"/>
                </a:cubicBezTo>
                <a:lnTo>
                  <a:pt x="1648682" y="415385"/>
                </a:lnTo>
                <a:cubicBezTo>
                  <a:pt x="1652111" y="422434"/>
                  <a:pt x="1655445" y="429578"/>
                  <a:pt x="1658683" y="436721"/>
                </a:cubicBezTo>
                <a:lnTo>
                  <a:pt x="1646206" y="442436"/>
                </a:lnTo>
                <a:close/>
                <a:moveTo>
                  <a:pt x="430530" y="436150"/>
                </a:moveTo>
                <a:lnTo>
                  <a:pt x="428149" y="422624"/>
                </a:lnTo>
                <a:cubicBezTo>
                  <a:pt x="435864" y="421291"/>
                  <a:pt x="443674" y="419957"/>
                  <a:pt x="451390" y="418719"/>
                </a:cubicBezTo>
                <a:lnTo>
                  <a:pt x="453581" y="432244"/>
                </a:lnTo>
                <a:cubicBezTo>
                  <a:pt x="445866" y="433483"/>
                  <a:pt x="438150" y="434816"/>
                  <a:pt x="430530" y="436150"/>
                </a:cubicBezTo>
                <a:close/>
                <a:moveTo>
                  <a:pt x="476726" y="428720"/>
                </a:moveTo>
                <a:lnTo>
                  <a:pt x="474726" y="415195"/>
                </a:lnTo>
                <a:cubicBezTo>
                  <a:pt x="482441" y="414052"/>
                  <a:pt x="490252" y="412909"/>
                  <a:pt x="498062" y="411861"/>
                </a:cubicBezTo>
                <a:lnTo>
                  <a:pt x="499967" y="425386"/>
                </a:lnTo>
                <a:cubicBezTo>
                  <a:pt x="492252" y="426530"/>
                  <a:pt x="484537" y="427577"/>
                  <a:pt x="476726" y="428720"/>
                </a:cubicBezTo>
                <a:close/>
                <a:moveTo>
                  <a:pt x="523208" y="422053"/>
                </a:moveTo>
                <a:lnTo>
                  <a:pt x="521303" y="408527"/>
                </a:lnTo>
                <a:lnTo>
                  <a:pt x="544544" y="405194"/>
                </a:lnTo>
                <a:lnTo>
                  <a:pt x="546544" y="418719"/>
                </a:lnTo>
                <a:lnTo>
                  <a:pt x="523304" y="422053"/>
                </a:lnTo>
                <a:close/>
                <a:moveTo>
                  <a:pt x="569785" y="415290"/>
                </a:moveTo>
                <a:lnTo>
                  <a:pt x="567690" y="401765"/>
                </a:lnTo>
                <a:cubicBezTo>
                  <a:pt x="575405" y="400621"/>
                  <a:pt x="583121" y="399383"/>
                  <a:pt x="590740" y="398050"/>
                </a:cubicBezTo>
                <a:lnTo>
                  <a:pt x="593026" y="411575"/>
                </a:lnTo>
                <a:cubicBezTo>
                  <a:pt x="585311" y="412909"/>
                  <a:pt x="577501" y="414147"/>
                  <a:pt x="569785" y="415290"/>
                </a:cubicBezTo>
                <a:close/>
                <a:moveTo>
                  <a:pt x="616267" y="407480"/>
                </a:moveTo>
                <a:lnTo>
                  <a:pt x="613696" y="394049"/>
                </a:lnTo>
                <a:cubicBezTo>
                  <a:pt x="621316" y="392621"/>
                  <a:pt x="628936" y="391096"/>
                  <a:pt x="636556" y="389477"/>
                </a:cubicBezTo>
                <a:lnTo>
                  <a:pt x="639413" y="402908"/>
                </a:lnTo>
                <a:cubicBezTo>
                  <a:pt x="631698" y="404527"/>
                  <a:pt x="623983" y="406146"/>
                  <a:pt x="616267" y="407575"/>
                </a:cubicBezTo>
                <a:close/>
                <a:moveTo>
                  <a:pt x="1625917" y="400240"/>
                </a:moveTo>
                <a:cubicBezTo>
                  <a:pt x="1622393" y="393287"/>
                  <a:pt x="1618869" y="386334"/>
                  <a:pt x="1615249" y="379381"/>
                </a:cubicBezTo>
                <a:lnTo>
                  <a:pt x="1627346" y="372999"/>
                </a:lnTo>
                <a:cubicBezTo>
                  <a:pt x="1630966" y="379952"/>
                  <a:pt x="1634585" y="387001"/>
                  <a:pt x="1638110" y="394049"/>
                </a:cubicBezTo>
                <a:lnTo>
                  <a:pt x="1625823" y="400145"/>
                </a:lnTo>
                <a:close/>
                <a:moveTo>
                  <a:pt x="662464" y="397383"/>
                </a:moveTo>
                <a:lnTo>
                  <a:pt x="659130" y="384048"/>
                </a:lnTo>
                <a:cubicBezTo>
                  <a:pt x="666655" y="382143"/>
                  <a:pt x="674084" y="380143"/>
                  <a:pt x="681514" y="378047"/>
                </a:cubicBezTo>
                <a:lnTo>
                  <a:pt x="685324" y="391192"/>
                </a:lnTo>
                <a:cubicBezTo>
                  <a:pt x="677799" y="393383"/>
                  <a:pt x="670084" y="395478"/>
                  <a:pt x="662464" y="397383"/>
                </a:cubicBezTo>
                <a:close/>
                <a:moveTo>
                  <a:pt x="708088" y="384143"/>
                </a:moveTo>
                <a:lnTo>
                  <a:pt x="703707" y="371189"/>
                </a:lnTo>
                <a:cubicBezTo>
                  <a:pt x="711041" y="368713"/>
                  <a:pt x="718280" y="366046"/>
                  <a:pt x="725424" y="363284"/>
                </a:cubicBezTo>
                <a:lnTo>
                  <a:pt x="730473" y="376047"/>
                </a:lnTo>
                <a:cubicBezTo>
                  <a:pt x="723138" y="379000"/>
                  <a:pt x="715613" y="381667"/>
                  <a:pt x="708088" y="384238"/>
                </a:cubicBezTo>
                <a:close/>
                <a:moveTo>
                  <a:pt x="752380" y="366522"/>
                </a:moveTo>
                <a:lnTo>
                  <a:pt x="746569" y="354140"/>
                </a:lnTo>
                <a:cubicBezTo>
                  <a:pt x="753618" y="350806"/>
                  <a:pt x="760571" y="347377"/>
                  <a:pt x="767144" y="343757"/>
                </a:cubicBezTo>
                <a:lnTo>
                  <a:pt x="773716" y="355759"/>
                </a:lnTo>
                <a:cubicBezTo>
                  <a:pt x="766858" y="359473"/>
                  <a:pt x="759714" y="363093"/>
                  <a:pt x="752380" y="366522"/>
                </a:cubicBezTo>
                <a:close/>
                <a:moveTo>
                  <a:pt x="1604296" y="358807"/>
                </a:moveTo>
                <a:cubicBezTo>
                  <a:pt x="1600581" y="351949"/>
                  <a:pt x="1596771" y="345186"/>
                  <a:pt x="1592866" y="338423"/>
                </a:cubicBezTo>
                <a:lnTo>
                  <a:pt x="1604772" y="331565"/>
                </a:lnTo>
                <a:cubicBezTo>
                  <a:pt x="1608677" y="338423"/>
                  <a:pt x="1612583" y="345281"/>
                  <a:pt x="1616298" y="352234"/>
                </a:cubicBezTo>
                <a:lnTo>
                  <a:pt x="1604296" y="358807"/>
                </a:lnTo>
                <a:close/>
                <a:moveTo>
                  <a:pt x="794385" y="343757"/>
                </a:moveTo>
                <a:lnTo>
                  <a:pt x="787051" y="332137"/>
                </a:lnTo>
                <a:cubicBezTo>
                  <a:pt x="792385" y="328708"/>
                  <a:pt x="797719" y="325184"/>
                  <a:pt x="802958" y="321373"/>
                </a:cubicBezTo>
                <a:lnTo>
                  <a:pt x="806006" y="319183"/>
                </a:lnTo>
                <a:lnTo>
                  <a:pt x="814102" y="330232"/>
                </a:lnTo>
                <a:lnTo>
                  <a:pt x="810863" y="332518"/>
                </a:lnTo>
                <a:cubicBezTo>
                  <a:pt x="805434" y="336423"/>
                  <a:pt x="799910" y="340138"/>
                  <a:pt x="794290" y="343662"/>
                </a:cubicBezTo>
                <a:close/>
                <a:moveTo>
                  <a:pt x="1580960" y="318325"/>
                </a:moveTo>
                <a:cubicBezTo>
                  <a:pt x="1576959" y="311658"/>
                  <a:pt x="1572863" y="305086"/>
                  <a:pt x="1568673" y="298513"/>
                </a:cubicBezTo>
                <a:lnTo>
                  <a:pt x="1580198" y="291179"/>
                </a:lnTo>
                <a:cubicBezTo>
                  <a:pt x="1584389" y="297847"/>
                  <a:pt x="1588580" y="304514"/>
                  <a:pt x="1592675" y="311277"/>
                </a:cubicBezTo>
                <a:lnTo>
                  <a:pt x="1580960" y="318325"/>
                </a:lnTo>
                <a:close/>
                <a:moveTo>
                  <a:pt x="832866" y="315373"/>
                </a:moveTo>
                <a:lnTo>
                  <a:pt x="824008" y="304895"/>
                </a:lnTo>
                <a:cubicBezTo>
                  <a:pt x="829723" y="300038"/>
                  <a:pt x="835533" y="294894"/>
                  <a:pt x="841153" y="289465"/>
                </a:cubicBezTo>
                <a:lnTo>
                  <a:pt x="850583" y="299371"/>
                </a:lnTo>
                <a:cubicBezTo>
                  <a:pt x="844677" y="304990"/>
                  <a:pt x="838676" y="310325"/>
                  <a:pt x="832771" y="315373"/>
                </a:cubicBezTo>
                <a:close/>
                <a:moveTo>
                  <a:pt x="867442" y="282607"/>
                </a:moveTo>
                <a:lnTo>
                  <a:pt x="857536" y="273177"/>
                </a:lnTo>
                <a:cubicBezTo>
                  <a:pt x="862870" y="267557"/>
                  <a:pt x="868108" y="261842"/>
                  <a:pt x="873252" y="256032"/>
                </a:cubicBezTo>
                <a:lnTo>
                  <a:pt x="883539" y="265081"/>
                </a:lnTo>
                <a:cubicBezTo>
                  <a:pt x="878300" y="270986"/>
                  <a:pt x="872966" y="276892"/>
                  <a:pt x="867442" y="282607"/>
                </a:cubicBezTo>
                <a:close/>
                <a:moveTo>
                  <a:pt x="1555909" y="278987"/>
                </a:moveTo>
                <a:cubicBezTo>
                  <a:pt x="1551527" y="272510"/>
                  <a:pt x="1547146" y="266129"/>
                  <a:pt x="1542574" y="259842"/>
                </a:cubicBezTo>
                <a:lnTo>
                  <a:pt x="1553718" y="251936"/>
                </a:lnTo>
                <a:cubicBezTo>
                  <a:pt x="1558290" y="258318"/>
                  <a:pt x="1562767" y="264890"/>
                  <a:pt x="1567244" y="271367"/>
                </a:cubicBezTo>
                <a:lnTo>
                  <a:pt x="1555909" y="278987"/>
                </a:lnTo>
                <a:close/>
                <a:moveTo>
                  <a:pt x="898969" y="247078"/>
                </a:moveTo>
                <a:lnTo>
                  <a:pt x="888492" y="238316"/>
                </a:lnTo>
                <a:cubicBezTo>
                  <a:pt x="893445" y="232315"/>
                  <a:pt x="898398" y="226314"/>
                  <a:pt x="903256" y="220218"/>
                </a:cubicBezTo>
                <a:lnTo>
                  <a:pt x="913924" y="228791"/>
                </a:lnTo>
                <a:cubicBezTo>
                  <a:pt x="908971" y="234982"/>
                  <a:pt x="904018" y="241078"/>
                  <a:pt x="898969" y="247078"/>
                </a:cubicBezTo>
                <a:close/>
                <a:moveTo>
                  <a:pt x="1528763" y="240983"/>
                </a:moveTo>
                <a:cubicBezTo>
                  <a:pt x="1524095" y="234791"/>
                  <a:pt x="1519238" y="228695"/>
                  <a:pt x="1514380" y="222599"/>
                </a:cubicBezTo>
                <a:lnTo>
                  <a:pt x="1525048" y="214027"/>
                </a:lnTo>
                <a:cubicBezTo>
                  <a:pt x="1530001" y="220218"/>
                  <a:pt x="1534858" y="226409"/>
                  <a:pt x="1539621" y="232696"/>
                </a:cubicBezTo>
                <a:lnTo>
                  <a:pt x="1528668" y="240983"/>
                </a:lnTo>
                <a:close/>
                <a:moveTo>
                  <a:pt x="928592" y="210407"/>
                </a:moveTo>
                <a:lnTo>
                  <a:pt x="917829" y="201930"/>
                </a:lnTo>
                <a:lnTo>
                  <a:pt x="932307" y="183451"/>
                </a:lnTo>
                <a:lnTo>
                  <a:pt x="943070" y="191929"/>
                </a:lnTo>
                <a:lnTo>
                  <a:pt x="928592" y="210407"/>
                </a:lnTo>
                <a:close/>
                <a:moveTo>
                  <a:pt x="1499521" y="204788"/>
                </a:moveTo>
                <a:cubicBezTo>
                  <a:pt x="1494473" y="198882"/>
                  <a:pt x="1489329" y="193072"/>
                  <a:pt x="1484091" y="187452"/>
                </a:cubicBezTo>
                <a:lnTo>
                  <a:pt x="1494187" y="178213"/>
                </a:lnTo>
                <a:cubicBezTo>
                  <a:pt x="1499521" y="184023"/>
                  <a:pt x="1504760" y="189928"/>
                  <a:pt x="1509998" y="195929"/>
                </a:cubicBezTo>
                <a:lnTo>
                  <a:pt x="1499616" y="204883"/>
                </a:lnTo>
                <a:close/>
                <a:moveTo>
                  <a:pt x="957644" y="173546"/>
                </a:moveTo>
                <a:lnTo>
                  <a:pt x="946976" y="164973"/>
                </a:lnTo>
                <a:cubicBezTo>
                  <a:pt x="951929" y="158877"/>
                  <a:pt x="956881" y="152686"/>
                  <a:pt x="961930" y="146685"/>
                </a:cubicBezTo>
                <a:lnTo>
                  <a:pt x="972503" y="155448"/>
                </a:lnTo>
                <a:cubicBezTo>
                  <a:pt x="967549" y="161449"/>
                  <a:pt x="962597" y="167449"/>
                  <a:pt x="957739" y="173546"/>
                </a:cubicBezTo>
                <a:close/>
                <a:moveTo>
                  <a:pt x="1467993" y="170593"/>
                </a:moveTo>
                <a:cubicBezTo>
                  <a:pt x="1462564" y="165068"/>
                  <a:pt x="1457039" y="159734"/>
                  <a:pt x="1451325" y="154400"/>
                </a:cubicBezTo>
                <a:lnTo>
                  <a:pt x="1460659" y="144399"/>
                </a:lnTo>
                <a:cubicBezTo>
                  <a:pt x="1466469" y="149828"/>
                  <a:pt x="1472089" y="155353"/>
                  <a:pt x="1477708" y="160972"/>
                </a:cubicBezTo>
                <a:lnTo>
                  <a:pt x="1467993" y="170593"/>
                </a:lnTo>
                <a:close/>
                <a:moveTo>
                  <a:pt x="1434179" y="138874"/>
                </a:moveTo>
                <a:cubicBezTo>
                  <a:pt x="1428369" y="133826"/>
                  <a:pt x="1422368" y="128873"/>
                  <a:pt x="1416367" y="124016"/>
                </a:cubicBezTo>
                <a:lnTo>
                  <a:pt x="1424940" y="113347"/>
                </a:lnTo>
                <a:cubicBezTo>
                  <a:pt x="1431132" y="118300"/>
                  <a:pt x="1437227" y="123349"/>
                  <a:pt x="1443133" y="128492"/>
                </a:cubicBezTo>
                <a:lnTo>
                  <a:pt x="1434179" y="138874"/>
                </a:lnTo>
                <a:close/>
                <a:moveTo>
                  <a:pt x="987552" y="137731"/>
                </a:moveTo>
                <a:lnTo>
                  <a:pt x="977265" y="128683"/>
                </a:lnTo>
                <a:lnTo>
                  <a:pt x="979456" y="126206"/>
                </a:lnTo>
                <a:cubicBezTo>
                  <a:pt x="983742" y="121348"/>
                  <a:pt x="988600" y="116396"/>
                  <a:pt x="993838" y="111347"/>
                </a:cubicBezTo>
                <a:lnTo>
                  <a:pt x="1003363" y="121158"/>
                </a:lnTo>
                <a:cubicBezTo>
                  <a:pt x="998410" y="126016"/>
                  <a:pt x="993838" y="130778"/>
                  <a:pt x="989743" y="135255"/>
                </a:cubicBezTo>
                <a:lnTo>
                  <a:pt x="987552" y="137731"/>
                </a:lnTo>
                <a:close/>
                <a:moveTo>
                  <a:pt x="1397984" y="109919"/>
                </a:moveTo>
                <a:cubicBezTo>
                  <a:pt x="1391793" y="105346"/>
                  <a:pt x="1385506" y="100965"/>
                  <a:pt x="1379030" y="96583"/>
                </a:cubicBezTo>
                <a:lnTo>
                  <a:pt x="1386649" y="85153"/>
                </a:lnTo>
                <a:cubicBezTo>
                  <a:pt x="1393222" y="89535"/>
                  <a:pt x="1399699" y="94107"/>
                  <a:pt x="1406081" y="98774"/>
                </a:cubicBezTo>
                <a:lnTo>
                  <a:pt x="1397984" y="109823"/>
                </a:lnTo>
                <a:close/>
                <a:moveTo>
                  <a:pt x="1020508" y="105632"/>
                </a:moveTo>
                <a:lnTo>
                  <a:pt x="1011650" y="95155"/>
                </a:lnTo>
                <a:cubicBezTo>
                  <a:pt x="1017556" y="90106"/>
                  <a:pt x="1023747" y="85153"/>
                  <a:pt x="1030224" y="80200"/>
                </a:cubicBezTo>
                <a:lnTo>
                  <a:pt x="1038511" y="91059"/>
                </a:lnTo>
                <a:cubicBezTo>
                  <a:pt x="1032225" y="95821"/>
                  <a:pt x="1026224" y="100679"/>
                  <a:pt x="1020508" y="105537"/>
                </a:cubicBezTo>
                <a:close/>
                <a:moveTo>
                  <a:pt x="1366743" y="88582"/>
                </a:moveTo>
                <a:lnTo>
                  <a:pt x="1346930" y="76009"/>
                </a:lnTo>
                <a:lnTo>
                  <a:pt x="1354265" y="64389"/>
                </a:lnTo>
                <a:lnTo>
                  <a:pt x="1374172" y="76962"/>
                </a:lnTo>
                <a:lnTo>
                  <a:pt x="1366838" y="88582"/>
                </a:lnTo>
                <a:close/>
                <a:moveTo>
                  <a:pt x="1057275" y="77533"/>
                </a:moveTo>
                <a:lnTo>
                  <a:pt x="1049465" y="66294"/>
                </a:lnTo>
                <a:cubicBezTo>
                  <a:pt x="1055942" y="61817"/>
                  <a:pt x="1062609" y="57436"/>
                  <a:pt x="1069372" y="53245"/>
                </a:cubicBezTo>
                <a:lnTo>
                  <a:pt x="1076611" y="64865"/>
                </a:lnTo>
                <a:cubicBezTo>
                  <a:pt x="1070039" y="68961"/>
                  <a:pt x="1063466" y="73247"/>
                  <a:pt x="1057180" y="77533"/>
                </a:cubicBezTo>
                <a:close/>
                <a:moveTo>
                  <a:pt x="1327023" y="63532"/>
                </a:moveTo>
                <a:lnTo>
                  <a:pt x="1307211" y="50959"/>
                </a:lnTo>
                <a:lnTo>
                  <a:pt x="1314545" y="39338"/>
                </a:lnTo>
                <a:lnTo>
                  <a:pt x="1334357" y="51911"/>
                </a:lnTo>
                <a:lnTo>
                  <a:pt x="1327023" y="63532"/>
                </a:lnTo>
                <a:close/>
                <a:moveTo>
                  <a:pt x="1096613" y="53054"/>
                </a:moveTo>
                <a:lnTo>
                  <a:pt x="1089946" y="41053"/>
                </a:lnTo>
                <a:cubicBezTo>
                  <a:pt x="1096899" y="37147"/>
                  <a:pt x="1103948" y="33433"/>
                  <a:pt x="1111091" y="30004"/>
                </a:cubicBezTo>
                <a:lnTo>
                  <a:pt x="1117092" y="42291"/>
                </a:lnTo>
                <a:cubicBezTo>
                  <a:pt x="1110234" y="45625"/>
                  <a:pt x="1103376" y="49244"/>
                  <a:pt x="1096613" y="53054"/>
                </a:cubicBezTo>
                <a:close/>
                <a:moveTo>
                  <a:pt x="1287304" y="38481"/>
                </a:moveTo>
                <a:lnTo>
                  <a:pt x="1267397" y="25908"/>
                </a:lnTo>
                <a:lnTo>
                  <a:pt x="1274731" y="14288"/>
                </a:lnTo>
                <a:lnTo>
                  <a:pt x="1294543" y="26860"/>
                </a:lnTo>
                <a:lnTo>
                  <a:pt x="1287208" y="38481"/>
                </a:lnTo>
                <a:close/>
                <a:moveTo>
                  <a:pt x="1138047" y="32861"/>
                </a:moveTo>
                <a:lnTo>
                  <a:pt x="1132809" y="20193"/>
                </a:lnTo>
                <a:cubicBezTo>
                  <a:pt x="1140428" y="17050"/>
                  <a:pt x="1147953" y="14192"/>
                  <a:pt x="1155287" y="11716"/>
                </a:cubicBezTo>
                <a:lnTo>
                  <a:pt x="1159669" y="24670"/>
                </a:lnTo>
                <a:cubicBezTo>
                  <a:pt x="1152715" y="27051"/>
                  <a:pt x="1145382" y="29718"/>
                  <a:pt x="1138143" y="32766"/>
                </a:cubicBezTo>
                <a:close/>
                <a:moveTo>
                  <a:pt x="1181576" y="18478"/>
                </a:moveTo>
                <a:lnTo>
                  <a:pt x="1178433" y="5144"/>
                </a:lnTo>
                <a:cubicBezTo>
                  <a:pt x="1186624" y="3239"/>
                  <a:pt x="1194721" y="1810"/>
                  <a:pt x="1202341" y="952"/>
                </a:cubicBezTo>
                <a:lnTo>
                  <a:pt x="1203865" y="14573"/>
                </a:lnTo>
                <a:cubicBezTo>
                  <a:pt x="1196721" y="15335"/>
                  <a:pt x="1189292" y="16669"/>
                  <a:pt x="1181576" y="18574"/>
                </a:cubicBezTo>
                <a:close/>
                <a:moveTo>
                  <a:pt x="1247870" y="17145"/>
                </a:moveTo>
                <a:cubicBezTo>
                  <a:pt x="1241203" y="15240"/>
                  <a:pt x="1233964" y="14097"/>
                  <a:pt x="1226249" y="13716"/>
                </a:cubicBezTo>
                <a:lnTo>
                  <a:pt x="1226916" y="0"/>
                </a:lnTo>
                <a:cubicBezTo>
                  <a:pt x="1235678" y="476"/>
                  <a:pt x="1243965" y="1810"/>
                  <a:pt x="1251585" y="4000"/>
                </a:cubicBezTo>
                <a:lnTo>
                  <a:pt x="1247775" y="17145"/>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 name="Google Shape;308;p41"/>
          <p:cNvSpPr/>
          <p:nvPr/>
        </p:nvSpPr>
        <p:spPr>
          <a:xfrm rot="3612600">
            <a:off x="7347252" y="1099881"/>
            <a:ext cx="3224880" cy="5294880"/>
          </a:xfrm>
          <a:custGeom>
            <a:avLst/>
            <a:gdLst>
              <a:gd name="textAreaLeft" fmla="*/ 0 w 3224880"/>
              <a:gd name="textAreaRight" fmla="*/ 3225240 w 3224880"/>
              <a:gd name="textAreaTop" fmla="*/ 0 h 5294880"/>
              <a:gd name="textAreaBottom" fmla="*/ 5295240 h 5294880"/>
            </a:gdLst>
            <a:ahLst/>
            <a:cxnLst/>
            <a:rect l="textAreaLeft" t="textAreaTop" r="textAreaRight" b="textAreaBottom"/>
            <a:pathLst>
              <a:path w="886486" h="1382285">
                <a:moveTo>
                  <a:pt x="690045" y="38454"/>
                </a:moveTo>
                <a:cubicBezTo>
                  <a:pt x="532787" y="-42413"/>
                  <a:pt x="326761" y="11403"/>
                  <a:pt x="200936" y="133323"/>
                </a:cubicBezTo>
                <a:cubicBezTo>
                  <a:pt x="75110" y="255148"/>
                  <a:pt x="18818" y="430503"/>
                  <a:pt x="4054" y="602048"/>
                </a:cubicBezTo>
                <a:cubicBezTo>
                  <a:pt x="-10900" y="775689"/>
                  <a:pt x="13960" y="956759"/>
                  <a:pt x="104733" y="1107254"/>
                </a:cubicBezTo>
                <a:cubicBezTo>
                  <a:pt x="195506" y="1257749"/>
                  <a:pt x="358860" y="1372907"/>
                  <a:pt x="538883" y="1381765"/>
                </a:cubicBezTo>
                <a:cubicBezTo>
                  <a:pt x="639372" y="1386718"/>
                  <a:pt x="744718" y="1356428"/>
                  <a:pt x="814346" y="1286134"/>
                </a:cubicBezTo>
                <a:cubicBezTo>
                  <a:pt x="883974" y="1215839"/>
                  <a:pt x="909691" y="1102968"/>
                  <a:pt x="862447" y="1017053"/>
                </a:cubicBezTo>
                <a:cubicBezTo>
                  <a:pt x="823109" y="945710"/>
                  <a:pt x="743480" y="903229"/>
                  <a:pt x="696426" y="836363"/>
                </a:cubicBezTo>
                <a:cubicBezTo>
                  <a:pt x="642229" y="759306"/>
                  <a:pt x="639372" y="651483"/>
                  <a:pt x="689378" y="571759"/>
                </a:cubicBezTo>
                <a:cubicBezTo>
                  <a:pt x="713952" y="532611"/>
                  <a:pt x="749290" y="500893"/>
                  <a:pt x="776246" y="463174"/>
                </a:cubicBezTo>
                <a:cubicBezTo>
                  <a:pt x="869400" y="332777"/>
                  <a:pt x="845493" y="118083"/>
                  <a:pt x="690045" y="38264"/>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0" name="Google Shape;309;p41"/>
          <p:cNvSpPr/>
          <p:nvPr/>
        </p:nvSpPr>
        <p:spPr>
          <a:xfrm rot="7168200">
            <a:off x="630000" y="3826080"/>
            <a:ext cx="694440" cy="1544040"/>
          </a:xfrm>
          <a:custGeom>
            <a:avLst/>
            <a:gdLst>
              <a:gd name="textAreaLeft" fmla="*/ 0 w 694440"/>
              <a:gd name="textAreaRight" fmla="*/ 694800 w 694440"/>
              <a:gd name="textAreaTop" fmla="*/ 0 h 1544040"/>
              <a:gd name="textAreaBottom" fmla="*/ 1544400 h 1544040"/>
            </a:gdLst>
            <a:ahLst/>
            <a:cxnLst/>
            <a:rect l="textAreaLeft" t="textAreaTop" r="textAreaRight" b="textAreaBottom"/>
            <a:pathLst>
              <a:path w="303148" h="673968">
                <a:moveTo>
                  <a:pt x="6276" y="41516"/>
                </a:moveTo>
                <a:cubicBezTo>
                  <a:pt x="-13726" y="87903"/>
                  <a:pt x="18278" y="138576"/>
                  <a:pt x="43519" y="182296"/>
                </a:cubicBezTo>
                <a:cubicBezTo>
                  <a:pt x="93620" y="269164"/>
                  <a:pt x="120957" y="368890"/>
                  <a:pt x="122290" y="469093"/>
                </a:cubicBezTo>
                <a:cubicBezTo>
                  <a:pt x="122862" y="513861"/>
                  <a:pt x="118576" y="560057"/>
                  <a:pt x="133530" y="602348"/>
                </a:cubicBezTo>
                <a:cubicBezTo>
                  <a:pt x="148484" y="644544"/>
                  <a:pt x="190775" y="681787"/>
                  <a:pt x="234590" y="672547"/>
                </a:cubicBezTo>
                <a:cubicBezTo>
                  <a:pt x="266213" y="665880"/>
                  <a:pt x="289264" y="636829"/>
                  <a:pt x="297836" y="605682"/>
                </a:cubicBezTo>
                <a:cubicBezTo>
                  <a:pt x="306409" y="574535"/>
                  <a:pt x="303075" y="541483"/>
                  <a:pt x="298503" y="509479"/>
                </a:cubicBezTo>
                <a:cubicBezTo>
                  <a:pt x="279358" y="373462"/>
                  <a:pt x="237067" y="247923"/>
                  <a:pt x="187346" y="120669"/>
                </a:cubicBezTo>
                <a:cubicBezTo>
                  <a:pt x="173630" y="85522"/>
                  <a:pt x="166201" y="50470"/>
                  <a:pt x="136387" y="25228"/>
                </a:cubicBezTo>
                <a:cubicBezTo>
                  <a:pt x="96859" y="-8300"/>
                  <a:pt x="29993" y="-13634"/>
                  <a:pt x="6181" y="416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p:sld>
</file>

<file path=ppt/theme/theme1.xml><?xml version="1.0" encoding="utf-8"?>
<a:theme xmlns:a="http://schemas.openxmlformats.org/drawingml/2006/main" name="Quinoa by Slidesgo">
  <a:themeElements>
    <a:clrScheme name="Simple Light">
      <a:dk1>
        <a:srgbClr val="000000"/>
      </a:dk1>
      <a:lt1>
        <a:srgbClr val="084E29"/>
      </a:lt1>
      <a:dk2>
        <a:srgbClr val="96E8F9"/>
      </a:dk2>
      <a:lt2>
        <a:srgbClr val="F2A818"/>
      </a:lt2>
      <a:accent1>
        <a:srgbClr val="F5F2D2"/>
      </a:accent1>
      <a:accent2>
        <a:srgbClr val="FFFFFF"/>
      </a:accent2>
      <a:accent3>
        <a:srgbClr val="FFFFFF"/>
      </a:accent3>
      <a:accent4>
        <a:srgbClr val="FFFFFF"/>
      </a:accent4>
      <a:accent5>
        <a:srgbClr val="FFFFFF"/>
      </a:accent5>
      <a:accent6>
        <a:srgbClr val="FFFFFF"/>
      </a:accent6>
      <a:hlink>
        <a:srgbClr val="084E2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Quinoa by Slidesgo">
  <a:themeElements>
    <a:clrScheme name="Simple Light">
      <a:dk1>
        <a:srgbClr val="000000"/>
      </a:dk1>
      <a:lt1>
        <a:srgbClr val="084E29"/>
      </a:lt1>
      <a:dk2>
        <a:srgbClr val="96E8F9"/>
      </a:dk2>
      <a:lt2>
        <a:srgbClr val="F2A818"/>
      </a:lt2>
      <a:accent1>
        <a:srgbClr val="F5F2D2"/>
      </a:accent1>
      <a:accent2>
        <a:srgbClr val="FFFFFF"/>
      </a:accent2>
      <a:accent3>
        <a:srgbClr val="FFFFFF"/>
      </a:accent3>
      <a:accent4>
        <a:srgbClr val="FFFFFF"/>
      </a:accent4>
      <a:accent5>
        <a:srgbClr val="FFFFFF"/>
      </a:accent5>
      <a:accent6>
        <a:srgbClr val="FFFFFF"/>
      </a:accent6>
      <a:hlink>
        <a:srgbClr val="084E2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Quinoa by Slidesgo">
  <a:themeElements>
    <a:clrScheme name="Simple Light">
      <a:dk1>
        <a:srgbClr val="000000"/>
      </a:dk1>
      <a:lt1>
        <a:srgbClr val="084E29"/>
      </a:lt1>
      <a:dk2>
        <a:srgbClr val="96E8F9"/>
      </a:dk2>
      <a:lt2>
        <a:srgbClr val="F2A818"/>
      </a:lt2>
      <a:accent1>
        <a:srgbClr val="F5F2D2"/>
      </a:accent1>
      <a:accent2>
        <a:srgbClr val="FFFFFF"/>
      </a:accent2>
      <a:accent3>
        <a:srgbClr val="FFFFFF"/>
      </a:accent3>
      <a:accent4>
        <a:srgbClr val="FFFFFF"/>
      </a:accent4>
      <a:accent5>
        <a:srgbClr val="FFFFFF"/>
      </a:accent5>
      <a:accent6>
        <a:srgbClr val="FFFFFF"/>
      </a:accent6>
      <a:hlink>
        <a:srgbClr val="084E2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Quinoa by Slidesgo">
  <a:themeElements>
    <a:clrScheme name="Simple Light">
      <a:dk1>
        <a:srgbClr val="000000"/>
      </a:dk1>
      <a:lt1>
        <a:srgbClr val="084E29"/>
      </a:lt1>
      <a:dk2>
        <a:srgbClr val="96E8F9"/>
      </a:dk2>
      <a:lt2>
        <a:srgbClr val="F2A818"/>
      </a:lt2>
      <a:accent1>
        <a:srgbClr val="F5F2D2"/>
      </a:accent1>
      <a:accent2>
        <a:srgbClr val="FFFFFF"/>
      </a:accent2>
      <a:accent3>
        <a:srgbClr val="FFFFFF"/>
      </a:accent3>
      <a:accent4>
        <a:srgbClr val="FFFFFF"/>
      </a:accent4>
      <a:accent5>
        <a:srgbClr val="FFFFFF"/>
      </a:accent5>
      <a:accent6>
        <a:srgbClr val="FFFFFF"/>
      </a:accent6>
      <a:hlink>
        <a:srgbClr val="084E2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Quinoa by Slidesgo">
  <a:themeElements>
    <a:clrScheme name="Simple Light">
      <a:dk1>
        <a:srgbClr val="000000"/>
      </a:dk1>
      <a:lt1>
        <a:srgbClr val="084E29"/>
      </a:lt1>
      <a:dk2>
        <a:srgbClr val="96E8F9"/>
      </a:dk2>
      <a:lt2>
        <a:srgbClr val="F2A818"/>
      </a:lt2>
      <a:accent1>
        <a:srgbClr val="F5F2D2"/>
      </a:accent1>
      <a:accent2>
        <a:srgbClr val="FFFFFF"/>
      </a:accent2>
      <a:accent3>
        <a:srgbClr val="FFFFFF"/>
      </a:accent3>
      <a:accent4>
        <a:srgbClr val="FFFFFF"/>
      </a:accent4>
      <a:accent5>
        <a:srgbClr val="FFFFFF"/>
      </a:accent5>
      <a:accent6>
        <a:srgbClr val="FFFFFF"/>
      </a:accent6>
      <a:hlink>
        <a:srgbClr val="084E2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Quinoa by Slidesgo">
  <a:themeElements>
    <a:clrScheme name="Simple Light">
      <a:dk1>
        <a:srgbClr val="000000"/>
      </a:dk1>
      <a:lt1>
        <a:srgbClr val="084E29"/>
      </a:lt1>
      <a:dk2>
        <a:srgbClr val="96E8F9"/>
      </a:dk2>
      <a:lt2>
        <a:srgbClr val="F2A818"/>
      </a:lt2>
      <a:accent1>
        <a:srgbClr val="F5F2D2"/>
      </a:accent1>
      <a:accent2>
        <a:srgbClr val="FFFFFF"/>
      </a:accent2>
      <a:accent3>
        <a:srgbClr val="FFFFFF"/>
      </a:accent3>
      <a:accent4>
        <a:srgbClr val="FFFFFF"/>
      </a:accent4>
      <a:accent5>
        <a:srgbClr val="FFFFFF"/>
      </a:accent5>
      <a:accent6>
        <a:srgbClr val="FFFFFF"/>
      </a:accent6>
      <a:hlink>
        <a:srgbClr val="084E2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(16:9)</PresentationFormat>
  <Slides>28</Slides>
  <Notes>0</Notes>
  <HiddenSlides>0</HiddenSlides>
  <ScaleCrop>false</ScaleCrop>
  <HeadingPairs>
    <vt:vector size="4" baseType="variant">
      <vt:variant>
        <vt:lpstr>Theme</vt:lpstr>
      </vt:variant>
      <vt:variant>
        <vt:i4>6</vt:i4>
      </vt:variant>
      <vt:variant>
        <vt:lpstr>Slide Titles</vt:lpstr>
      </vt:variant>
      <vt:variant>
        <vt:i4>28</vt:i4>
      </vt:variant>
    </vt:vector>
  </HeadingPairs>
  <TitlesOfParts>
    <vt:vector size="34" baseType="lpstr">
      <vt:lpstr>Quinoa by Slidesgo</vt:lpstr>
      <vt:lpstr>Quinoa by Slidesgo</vt:lpstr>
      <vt:lpstr>Quinoa by Slidesgo</vt:lpstr>
      <vt:lpstr>Quinoa by Slidesgo</vt:lpstr>
      <vt:lpstr>Quinoa by Slidesgo</vt:lpstr>
      <vt:lpstr>Quinoa by Slidesgo</vt:lpstr>
      <vt:lpstr>Applying Design Thinking</vt:lpstr>
      <vt:lpstr>Introduction</vt:lpstr>
      <vt:lpstr>Introduction</vt:lpstr>
      <vt:lpstr>Overview of fake job scams</vt:lpstr>
      <vt:lpstr>Importance of email detection</vt:lpstr>
      <vt:lpstr>Current challenges faced by job seekers</vt:lpstr>
      <vt:lpstr>Empathize</vt:lpstr>
      <vt:lpstr>Real examples of job seekers affected</vt:lpstr>
      <vt:lpstr>Emotional and financial impact</vt:lpstr>
      <vt:lpstr>Common patterns in scams</vt:lpstr>
      <vt:lpstr>Define</vt:lpstr>
      <vt:lpstr>Need for detection tools</vt:lpstr>
      <vt:lpstr>Gap in current job application process</vt:lpstr>
      <vt:lpstr>Target audience for the app</vt:lpstr>
      <vt:lpstr>Ideate</vt:lpstr>
      <vt:lpstr>Email analysis features</vt:lpstr>
      <vt:lpstr>Risk detection methods</vt:lpstr>
      <vt:lpstr>User alert systems</vt:lpstr>
      <vt:lpstr>Prototype</vt:lpstr>
      <vt:lpstr>Home screen design</vt:lpstr>
      <vt:lpstr>Analysis interface</vt:lpstr>
      <vt:lpstr>Database management layout</vt:lpstr>
      <vt:lpstr>Test</vt:lpstr>
      <vt:lpstr>User interaction feedback</vt:lpstr>
      <vt:lpstr>Identifying usability issues</vt:lpstr>
      <vt:lpstr>Enhancing user experience</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122</cp:revision>
  <dcterms:modified xsi:type="dcterms:W3CDTF">2025-02-20T16:49:45Z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2025-02-20T16:06:31Z</dcterms:created>
  <dc:creator>Unknown Creator</dc:creator>
  <dc:description/>
  <dc:language>en-US</dc:language>
  <cp:lastModifiedBy>Unknown Creator</cp:lastModifiedBy>
  <dcterms:modified xsi:type="dcterms:W3CDTF">2025-02-20T16:06:31Z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28</vt:r8>
  </property>
</Properties>
</file>