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F303-5259-4342-A29A-76260B991841}" type="datetimeFigureOut">
              <a:rPr lang="en-TT" smtClean="0"/>
              <a:t>04/07/2022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6162-9B02-48EE-AE6A-B600570DD581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81600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F303-5259-4342-A29A-76260B991841}" type="datetimeFigureOut">
              <a:rPr lang="en-TT" smtClean="0"/>
              <a:t>04/07/2022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6162-9B02-48EE-AE6A-B600570DD581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46680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F303-5259-4342-A29A-76260B991841}" type="datetimeFigureOut">
              <a:rPr lang="en-TT" smtClean="0"/>
              <a:t>04/07/2022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6162-9B02-48EE-AE6A-B600570DD581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428306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F303-5259-4342-A29A-76260B991841}" type="datetimeFigureOut">
              <a:rPr lang="en-TT" smtClean="0"/>
              <a:t>04/07/2022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6162-9B02-48EE-AE6A-B600570DD581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404546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F303-5259-4342-A29A-76260B991841}" type="datetimeFigureOut">
              <a:rPr lang="en-TT" smtClean="0"/>
              <a:t>04/07/2022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6162-9B02-48EE-AE6A-B600570DD581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02664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F303-5259-4342-A29A-76260B991841}" type="datetimeFigureOut">
              <a:rPr lang="en-TT" smtClean="0"/>
              <a:t>04/07/2022</a:t>
            </a:fld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6162-9B02-48EE-AE6A-B600570DD581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49032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F303-5259-4342-A29A-76260B991841}" type="datetimeFigureOut">
              <a:rPr lang="en-TT" smtClean="0"/>
              <a:t>04/07/2022</a:t>
            </a:fld>
            <a:endParaRPr lang="en-T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6162-9B02-48EE-AE6A-B600570DD581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3968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F303-5259-4342-A29A-76260B991841}" type="datetimeFigureOut">
              <a:rPr lang="en-TT" smtClean="0"/>
              <a:t>04/07/2022</a:t>
            </a:fld>
            <a:endParaRPr lang="en-T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6162-9B02-48EE-AE6A-B600570DD581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86068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F303-5259-4342-A29A-76260B991841}" type="datetimeFigureOut">
              <a:rPr lang="en-TT" smtClean="0"/>
              <a:t>04/07/2022</a:t>
            </a:fld>
            <a:endParaRPr lang="en-T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6162-9B02-48EE-AE6A-B600570DD581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74075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F303-5259-4342-A29A-76260B991841}" type="datetimeFigureOut">
              <a:rPr lang="en-TT" smtClean="0"/>
              <a:t>04/07/2022</a:t>
            </a:fld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6162-9B02-48EE-AE6A-B600570DD581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280264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F303-5259-4342-A29A-76260B991841}" type="datetimeFigureOut">
              <a:rPr lang="en-TT" smtClean="0"/>
              <a:t>04/07/2022</a:t>
            </a:fld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76162-9B02-48EE-AE6A-B600570DD581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5080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BF303-5259-4342-A29A-76260B991841}" type="datetimeFigureOut">
              <a:rPr lang="en-TT" smtClean="0"/>
              <a:t>04/07/2022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76162-9B02-48EE-AE6A-B600570DD581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18822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T" dirty="0" smtClean="0"/>
              <a:t>Devops Training</a:t>
            </a:r>
            <a:endParaRPr lang="en-T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93905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T" dirty="0" smtClean="0"/>
              <a:t>What is </a:t>
            </a:r>
            <a:r>
              <a:rPr lang="en-TT" dirty="0"/>
              <a:t>D</a:t>
            </a:r>
            <a:r>
              <a:rPr lang="en-TT" dirty="0" smtClean="0"/>
              <a:t>evops?</a:t>
            </a:r>
            <a:endParaRPr lang="en-T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DevOps</a:t>
            </a:r>
            <a:r>
              <a:rPr lang="en-US" dirty="0" smtClean="0"/>
              <a:t> is the combination of two words, one is Development and other is Operations. </a:t>
            </a:r>
          </a:p>
          <a:p>
            <a:r>
              <a:rPr lang="en-US" dirty="0" smtClean="0"/>
              <a:t>It is a culture to promote the development and operation process collectively.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DevOps</a:t>
            </a:r>
            <a:r>
              <a:rPr lang="en-US" dirty="0" smtClean="0"/>
              <a:t> is a combination of two words, one is software Development, and second is Operations.</a:t>
            </a:r>
          </a:p>
          <a:p>
            <a:r>
              <a:rPr lang="en-US" dirty="0" smtClean="0"/>
              <a:t>This allows a single team to handle the entire application lifecycle, from development to testing, deployment, and operations.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 helps you to reduce the disconnection between software developers, quality assurance (QA) engineers, and system administrators.</a:t>
            </a:r>
            <a:endParaRPr lang="en-TT" dirty="0"/>
          </a:p>
        </p:txBody>
      </p:sp>
    </p:spTree>
    <p:extLst>
      <p:ext uri="{BB962C8B-B14F-4D97-AF65-F5344CB8AC3E}">
        <p14:creationId xmlns:p14="http://schemas.microsoft.com/office/powerpoint/2010/main" val="202662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T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2491581"/>
            <a:ext cx="4648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00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T" dirty="0" smtClean="0"/>
              <a:t>Why Devops?</a:t>
            </a:r>
            <a:endParaRPr lang="en-T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Before going further, we need to understand why we need the </a:t>
            </a:r>
            <a:r>
              <a:rPr lang="en-US" dirty="0" err="1" smtClean="0"/>
              <a:t>DevOps</a:t>
            </a:r>
            <a:r>
              <a:rPr lang="en-US" dirty="0" smtClean="0"/>
              <a:t> over the other methods.</a:t>
            </a:r>
          </a:p>
          <a:p>
            <a:endParaRPr lang="en-US" dirty="0" smtClean="0"/>
          </a:p>
          <a:p>
            <a:r>
              <a:rPr lang="en-US" dirty="0" smtClean="0"/>
              <a:t>The operation and development team worked in complete isolation.</a:t>
            </a:r>
          </a:p>
          <a:p>
            <a:r>
              <a:rPr lang="en-US" dirty="0" smtClean="0"/>
              <a:t>After the design-build, the testing and deployment are performed respectively. That's why they consumed more time than actual build cycles.</a:t>
            </a:r>
          </a:p>
          <a:p>
            <a:r>
              <a:rPr lang="en-US" dirty="0" smtClean="0"/>
              <a:t>Without the use of </a:t>
            </a:r>
            <a:r>
              <a:rPr lang="en-US" dirty="0" err="1" smtClean="0"/>
              <a:t>DevOps</a:t>
            </a:r>
            <a:r>
              <a:rPr lang="en-US" dirty="0" smtClean="0"/>
              <a:t>, the team members are spending a large amount of time on designing, testing, and deploying instead of building the project.</a:t>
            </a:r>
          </a:p>
          <a:p>
            <a:r>
              <a:rPr lang="en-US" dirty="0" smtClean="0"/>
              <a:t>Manual code deployment leads to human errors in production.</a:t>
            </a:r>
          </a:p>
          <a:p>
            <a:r>
              <a:rPr lang="en-US" dirty="0" smtClean="0"/>
              <a:t>Coding and operation teams have their separate timelines and are not in synch, causing further delays.</a:t>
            </a:r>
            <a:endParaRPr lang="en-TT" dirty="0"/>
          </a:p>
        </p:txBody>
      </p:sp>
    </p:spTree>
    <p:extLst>
      <p:ext uri="{BB962C8B-B14F-4D97-AF65-F5344CB8AC3E}">
        <p14:creationId xmlns:p14="http://schemas.microsoft.com/office/powerpoint/2010/main" val="182604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T" dirty="0" smtClean="0"/>
              <a:t>Advantages of Devops Practice</a:t>
            </a:r>
            <a:endParaRPr lang="en-T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DevOps</a:t>
            </a:r>
            <a:r>
              <a:rPr lang="en-US" dirty="0" smtClean="0"/>
              <a:t> promotes collaboration between Development and Operations team to deploy code to production faster in an automated &amp; repeatable way.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 helps to increase organization speed to deliver applications and services. </a:t>
            </a:r>
          </a:p>
          <a:p>
            <a:r>
              <a:rPr lang="en-US" dirty="0" smtClean="0"/>
              <a:t>It also allows organizations to serve their customers better and compete more strongly in the market.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 can also be defined as a sequence of development and IT operations with better communication and collaboration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 is nothing but a practice or methodology of making "Developers" and "Operations" folks work together. 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 represents a change in the IT culture with a complete focus on rapid IT service delivery through the adoption of agile practices in the context of a system-oriented approach</a:t>
            </a:r>
          </a:p>
          <a:p>
            <a:r>
              <a:rPr lang="en-US" dirty="0" smtClean="0"/>
              <a:t>Organizations that have adopted </a:t>
            </a:r>
            <a:r>
              <a:rPr lang="en-US" dirty="0" err="1" smtClean="0"/>
              <a:t>DevOps</a:t>
            </a:r>
            <a:r>
              <a:rPr lang="en-US" dirty="0" smtClean="0"/>
              <a:t> noticed a 22% improvement in software quality and a 17% improvement in application deployment frequency and achieve a 22% hike in customer satisfaction. 19% of revenue hikes as a result of the successful </a:t>
            </a:r>
            <a:r>
              <a:rPr lang="en-US" dirty="0" err="1" smtClean="0"/>
              <a:t>DevOps</a:t>
            </a:r>
            <a:r>
              <a:rPr lang="en-US" dirty="0" smtClean="0"/>
              <a:t> implementation.</a:t>
            </a:r>
            <a:endParaRPr lang="en-TT" dirty="0"/>
          </a:p>
        </p:txBody>
      </p:sp>
    </p:spTree>
    <p:extLst>
      <p:ext uri="{BB962C8B-B14F-4D97-AF65-F5344CB8AC3E}">
        <p14:creationId xmlns:p14="http://schemas.microsoft.com/office/powerpoint/2010/main" val="43900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T" dirty="0" smtClean="0"/>
              <a:t>DevOps Architecture Features</a:t>
            </a:r>
            <a:endParaRPr lang="en-TT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767681"/>
            <a:ext cx="44577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22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T" dirty="0" err="1" smtClean="0"/>
              <a:t>Devops</a:t>
            </a:r>
            <a:r>
              <a:rPr lang="en-TT" dirty="0" smtClean="0"/>
              <a:t> Tools</a:t>
            </a:r>
            <a:endParaRPr lang="en-T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TT" dirty="0" smtClean="0"/>
              <a:t>Linux Basics</a:t>
            </a:r>
          </a:p>
          <a:p>
            <a:r>
              <a:rPr lang="en-TT" dirty="0" smtClean="0"/>
              <a:t>GIT</a:t>
            </a:r>
          </a:p>
          <a:p>
            <a:r>
              <a:rPr lang="en-TT" dirty="0" smtClean="0"/>
              <a:t>Jenkins</a:t>
            </a:r>
          </a:p>
          <a:p>
            <a:r>
              <a:rPr lang="en-TT" dirty="0" err="1" smtClean="0"/>
              <a:t>Docker</a:t>
            </a:r>
            <a:endParaRPr lang="en-TT" dirty="0" smtClean="0"/>
          </a:p>
          <a:p>
            <a:r>
              <a:rPr lang="en-TT" dirty="0" err="1" smtClean="0"/>
              <a:t>Kubernetes</a:t>
            </a:r>
            <a:endParaRPr lang="en-TT" dirty="0" smtClean="0"/>
          </a:p>
          <a:p>
            <a:r>
              <a:rPr lang="en-TT" dirty="0" err="1" smtClean="0"/>
              <a:t>Ansible</a:t>
            </a:r>
            <a:endParaRPr lang="en-TT" dirty="0" smtClean="0"/>
          </a:p>
          <a:p>
            <a:r>
              <a:rPr lang="en-TT" dirty="0" err="1" smtClean="0"/>
              <a:t>Splunk</a:t>
            </a:r>
            <a:endParaRPr lang="en-TT" dirty="0" smtClean="0"/>
          </a:p>
          <a:p>
            <a:r>
              <a:rPr lang="en-TT" dirty="0" smtClean="0"/>
              <a:t>CICD</a:t>
            </a:r>
          </a:p>
          <a:p>
            <a:r>
              <a:rPr lang="en-TT" dirty="0" err="1" smtClean="0"/>
              <a:t>Dynatrace</a:t>
            </a:r>
            <a:r>
              <a:rPr lang="en-TT" dirty="0" smtClean="0"/>
              <a:t> and </a:t>
            </a:r>
            <a:r>
              <a:rPr lang="en-TT" dirty="0" err="1" smtClean="0"/>
              <a:t>newrelic</a:t>
            </a:r>
            <a:endParaRPr lang="en-TT" dirty="0" smtClean="0"/>
          </a:p>
          <a:p>
            <a:r>
              <a:rPr lang="en-TT" dirty="0" err="1" smtClean="0"/>
              <a:t>Nagios</a:t>
            </a:r>
            <a:endParaRPr lang="en-TT" dirty="0" smtClean="0"/>
          </a:p>
          <a:p>
            <a:r>
              <a:rPr lang="en-TT" dirty="0" smtClean="0"/>
              <a:t>Selenium</a:t>
            </a:r>
            <a:endParaRPr lang="en-TT" dirty="0"/>
          </a:p>
        </p:txBody>
      </p:sp>
    </p:spTree>
    <p:extLst>
      <p:ext uri="{BB962C8B-B14F-4D97-AF65-F5344CB8AC3E}">
        <p14:creationId xmlns:p14="http://schemas.microsoft.com/office/powerpoint/2010/main" val="36164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T" dirty="0" smtClean="0"/>
              <a:t>Learning Path</a:t>
            </a:r>
            <a:endParaRPr lang="en-T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TT" dirty="0" smtClean="0"/>
          </a:p>
          <a:p>
            <a:r>
              <a:rPr lang="en-TT" dirty="0" smtClean="0"/>
              <a:t>Linux Basic Commands</a:t>
            </a:r>
          </a:p>
          <a:p>
            <a:r>
              <a:rPr lang="en-TT" dirty="0" err="1" smtClean="0"/>
              <a:t>aws</a:t>
            </a:r>
            <a:r>
              <a:rPr lang="en-TT" dirty="0" smtClean="0"/>
              <a:t> server creation / </a:t>
            </a:r>
            <a:r>
              <a:rPr lang="en-TT" dirty="0" err="1" smtClean="0"/>
              <a:t>gcp</a:t>
            </a:r>
            <a:endParaRPr lang="en-TT" dirty="0" smtClean="0"/>
          </a:p>
          <a:p>
            <a:r>
              <a:rPr lang="en-TT" dirty="0" smtClean="0"/>
              <a:t>GIT</a:t>
            </a:r>
          </a:p>
          <a:p>
            <a:r>
              <a:rPr lang="en-TT" dirty="0" smtClean="0"/>
              <a:t>Jenkins</a:t>
            </a:r>
          </a:p>
          <a:p>
            <a:r>
              <a:rPr lang="en-TT" dirty="0" err="1" smtClean="0"/>
              <a:t>Docker</a:t>
            </a:r>
            <a:endParaRPr lang="en-TT" dirty="0" smtClean="0"/>
          </a:p>
          <a:p>
            <a:r>
              <a:rPr lang="en-TT" dirty="0" err="1" smtClean="0"/>
              <a:t>Kubernetes</a:t>
            </a:r>
            <a:endParaRPr lang="en-TT" dirty="0" smtClean="0"/>
          </a:p>
          <a:p>
            <a:r>
              <a:rPr lang="en-TT" dirty="0" err="1" smtClean="0"/>
              <a:t>Ansible</a:t>
            </a:r>
            <a:endParaRPr lang="en-TT" dirty="0" smtClean="0"/>
          </a:p>
          <a:p>
            <a:r>
              <a:rPr lang="en-TT" dirty="0" err="1" smtClean="0"/>
              <a:t>Splunk</a:t>
            </a:r>
            <a:endParaRPr lang="en-TT" dirty="0" smtClean="0"/>
          </a:p>
          <a:p>
            <a:r>
              <a:rPr lang="en-TT" dirty="0" smtClean="0"/>
              <a:t>CICD</a:t>
            </a:r>
          </a:p>
          <a:p>
            <a:r>
              <a:rPr lang="en-TT" dirty="0" err="1" smtClean="0"/>
              <a:t>Dynatrace</a:t>
            </a:r>
            <a:r>
              <a:rPr lang="en-TT" dirty="0" smtClean="0"/>
              <a:t> and </a:t>
            </a:r>
            <a:r>
              <a:rPr lang="en-TT" dirty="0" err="1" smtClean="0"/>
              <a:t>newrelic</a:t>
            </a:r>
            <a:endParaRPr lang="en-TT" dirty="0" smtClean="0"/>
          </a:p>
          <a:p>
            <a:r>
              <a:rPr lang="en-TT" dirty="0" err="1" smtClean="0"/>
              <a:t>Nagios</a:t>
            </a:r>
            <a:endParaRPr lang="en-TT" dirty="0" smtClean="0"/>
          </a:p>
          <a:p>
            <a:r>
              <a:rPr lang="en-TT" dirty="0" smtClean="0"/>
              <a:t>Selenium</a:t>
            </a:r>
            <a:endParaRPr lang="en-TT" dirty="0"/>
          </a:p>
        </p:txBody>
      </p:sp>
    </p:spTree>
    <p:extLst>
      <p:ext uri="{BB962C8B-B14F-4D97-AF65-F5344CB8AC3E}">
        <p14:creationId xmlns:p14="http://schemas.microsoft.com/office/powerpoint/2010/main" val="397876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420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Devops Training</vt:lpstr>
      <vt:lpstr>What is Devops?</vt:lpstr>
      <vt:lpstr>PowerPoint Presentation</vt:lpstr>
      <vt:lpstr>Why Devops?</vt:lpstr>
      <vt:lpstr>Advantages of Devops Practice</vt:lpstr>
      <vt:lpstr>DevOps Architecture Features</vt:lpstr>
      <vt:lpstr>Devops Tools</vt:lpstr>
      <vt:lpstr>Learning Path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Training</dc:title>
  <dc:creator>Windows User</dc:creator>
  <cp:lastModifiedBy>Windows User</cp:lastModifiedBy>
  <cp:revision>8</cp:revision>
  <dcterms:created xsi:type="dcterms:W3CDTF">2022-05-24T12:22:01Z</dcterms:created>
  <dcterms:modified xsi:type="dcterms:W3CDTF">2022-07-05T07:01:10Z</dcterms:modified>
</cp:coreProperties>
</file>