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BF"/>
    <a:srgbClr val="008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>
        <p:scale>
          <a:sx n="125" d="100"/>
          <a:sy n="125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8E59-BEAE-3247-A1BC-EF3FC4CC8E53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027C-A2AD-7A47-9529-C2D910EE7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8E59-BEAE-3247-A1BC-EF3FC4CC8E53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027C-A2AD-7A47-9529-C2D910EE7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7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8E59-BEAE-3247-A1BC-EF3FC4CC8E53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027C-A2AD-7A47-9529-C2D910EE7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5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8E59-BEAE-3247-A1BC-EF3FC4CC8E53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027C-A2AD-7A47-9529-C2D910EE7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2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8E59-BEAE-3247-A1BC-EF3FC4CC8E53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027C-A2AD-7A47-9529-C2D910EE7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8E59-BEAE-3247-A1BC-EF3FC4CC8E53}" type="datetimeFigureOut">
              <a:rPr lang="en-US" smtClean="0"/>
              <a:t>4/14/17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027C-A2AD-7A47-9529-C2D910EE7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4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8E59-BEAE-3247-A1BC-EF3FC4CC8E53}" type="datetimeFigureOut">
              <a:rPr lang="en-US" smtClean="0"/>
              <a:t>4/14/17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027C-A2AD-7A47-9529-C2D910EE7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1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8E59-BEAE-3247-A1BC-EF3FC4CC8E53}" type="datetimeFigureOut">
              <a:rPr lang="en-US" smtClean="0"/>
              <a:t>4/14/17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027C-A2AD-7A47-9529-C2D910EE7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8E59-BEAE-3247-A1BC-EF3FC4CC8E53}" type="datetimeFigureOut">
              <a:rPr lang="en-US" smtClean="0"/>
              <a:t>4/14/17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027C-A2AD-7A47-9529-C2D910EE7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9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8E59-BEAE-3247-A1BC-EF3FC4CC8E53}" type="datetimeFigureOut">
              <a:rPr lang="en-US" smtClean="0"/>
              <a:t>4/14/17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027C-A2AD-7A47-9529-C2D910EE7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4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98E59-BEAE-3247-A1BC-EF3FC4CC8E53}" type="datetimeFigureOut">
              <a:rPr lang="en-US" smtClean="0"/>
              <a:t>4/14/17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6027C-A2AD-7A47-9529-C2D910EE7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6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98E59-BEAE-3247-A1BC-EF3FC4CC8E53}" type="datetimeFigureOut">
              <a:rPr lang="en-US" smtClean="0"/>
              <a:t>4/14/17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6027C-A2AD-7A47-9529-C2D910EE7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8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171543" y="31641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171543" y="18723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56274" y="24093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638643" y="2119086"/>
            <a:ext cx="2034957" cy="1756228"/>
            <a:chOff x="2638642" y="1037334"/>
            <a:chExt cx="4230834" cy="365133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21239" y1="16877" x2="21239" y2="16877"/>
                          <a14:foregroundMark x1="47198" y1="20032" x2="47198" y2="20032"/>
                          <a14:foregroundMark x1="70059" y1="32965" x2="70059" y2="32965"/>
                          <a14:foregroundMark x1="80236" y1="58360" x2="80236" y2="583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8642" y="1037334"/>
              <a:ext cx="3904741" cy="365133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004533" y="3856810"/>
              <a:ext cx="1864943" cy="831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Baloo" charset="0"/>
                  <a:ea typeface="Baloo" charset="0"/>
                  <a:cs typeface="Baloo" charset="0"/>
                </a:rPr>
                <a:t>Paw5</a:t>
              </a:r>
              <a:endParaRPr lang="en-US" sz="2000" dirty="0">
                <a:latin typeface="Baloo" charset="0"/>
                <a:ea typeface="Baloo" charset="0"/>
                <a:cs typeface="Balo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013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15592" y="1112238"/>
            <a:ext cx="3470808" cy="3134007"/>
            <a:chOff x="2044621" y="1099095"/>
            <a:chExt cx="3493232" cy="315425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4621" y="1393372"/>
              <a:ext cx="3493232" cy="2859979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089562" y="1099095"/>
              <a:ext cx="1403349" cy="58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007EBF"/>
                  </a:solidFill>
                  <a:latin typeface="Baloo" charset="0"/>
                  <a:ea typeface="Baloo" charset="0"/>
                  <a:cs typeface="Baloo" charset="0"/>
                </a:rPr>
                <a:t>Paw 5!</a:t>
              </a:r>
              <a:endParaRPr lang="en-US" sz="3200" dirty="0">
                <a:solidFill>
                  <a:srgbClr val="007EBF"/>
                </a:solidFill>
                <a:latin typeface="Baloo" charset="0"/>
                <a:ea typeface="Baloo" charset="0"/>
                <a:cs typeface="Balo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621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631592" y="961104"/>
            <a:ext cx="4372428" cy="4752896"/>
            <a:chOff x="2631592" y="961104"/>
            <a:chExt cx="4372428" cy="4752896"/>
          </a:xfrm>
        </p:grpSpPr>
        <p:sp>
          <p:nvSpPr>
            <p:cNvPr id="5" name="TextBox 4"/>
            <p:cNvSpPr txBox="1"/>
            <p:nvPr/>
          </p:nvSpPr>
          <p:spPr>
            <a:xfrm>
              <a:off x="2631592" y="4606004"/>
              <a:ext cx="437242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 err="1" smtClean="0">
                  <a:solidFill>
                    <a:srgbClr val="007EBF"/>
                  </a:solidFill>
                  <a:latin typeface="Baloo" charset="0"/>
                  <a:ea typeface="Baloo" charset="0"/>
                  <a:cs typeface="Baloo" charset="0"/>
                </a:rPr>
                <a:t>Bookup.us</a:t>
              </a:r>
              <a:endParaRPr lang="en-US" sz="6600" dirty="0">
                <a:solidFill>
                  <a:srgbClr val="007EBF"/>
                </a:solidFill>
                <a:latin typeface="Baloo" charset="0"/>
                <a:ea typeface="Baloo" charset="0"/>
                <a:cs typeface="Baloo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9606" y="961104"/>
              <a:ext cx="4216400" cy="3644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22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740" y="2523612"/>
            <a:ext cx="5600700" cy="237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9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</Words>
  <Application>Microsoft Macintosh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Baloo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Juntang Zhang</dc:creator>
  <cp:lastModifiedBy>Juntang Zhang</cp:lastModifiedBy>
  <cp:revision>10</cp:revision>
  <dcterms:created xsi:type="dcterms:W3CDTF">2017-04-15T04:40:26Z</dcterms:created>
  <dcterms:modified xsi:type="dcterms:W3CDTF">2017-04-15T08:00:07Z</dcterms:modified>
</cp:coreProperties>
</file>