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JEEVA E</a:t>
            </a:r>
          </a:p>
          <a:p>
            <a:r>
              <a:rPr lang="en-US" sz="2000" b="1" dirty="0">
                <a:solidFill>
                  <a:schemeClr val="accent1">
                    <a:lumMod val="75000"/>
                  </a:schemeClr>
                </a:solidFill>
                <a:latin typeface="Arial"/>
                <a:cs typeface="Arial"/>
              </a:rPr>
              <a:t>Student Name : JEEVA E</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M.Kumarsamy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04335"/>
            <a:ext cx="11029615" cy="3281311"/>
          </a:xfrm>
        </p:spPr>
        <p:txBody>
          <a:bodyPr>
            <a:normAutofit/>
          </a:bodyPr>
          <a:lstStyle/>
          <a:p>
            <a:r>
              <a:rPr lang="en-US" sz="2200" dirty="0"/>
              <a:t>The project Image Steganography With Encryption implements the solution for data transmission in a secure manner. It embeds data into images in a non-detectable manner, employing advanced encryption standard (AES) encryption to provide confidentiality, integrity, and stealth from steganalysis. They use the solution that is the lightweight, scalable, and cross-platform solution for secure communications in microservices architecture applications.</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a:extLst>
              <a:ext uri="{FF2B5EF4-FFF2-40B4-BE49-F238E27FC236}">
                <a16:creationId xmlns:a16="http://schemas.microsoft.com/office/drawing/2014/main" id="{2A76D464-FF37-5409-1C3C-B6889CE8E0EC}"/>
              </a:ext>
            </a:extLst>
          </p:cNvPr>
          <p:cNvSpPr txBox="1"/>
          <p:nvPr/>
        </p:nvSpPr>
        <p:spPr>
          <a:xfrm>
            <a:off x="3048000" y="3246792"/>
            <a:ext cx="6096000" cy="369332"/>
          </a:xfrm>
          <a:prstGeom prst="rect">
            <a:avLst/>
          </a:prstGeom>
          <a:noFill/>
        </p:spPr>
        <p:txBody>
          <a:bodyPr wrap="square">
            <a:spAutoFit/>
          </a:bodyPr>
          <a:lstStyle/>
          <a:p>
            <a:r>
              <a:rPr lang="en-US" dirty="0"/>
              <a:t>https://github.com/Jeeva-1405/Edunet/tree/main</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6012"/>
            <a:ext cx="11029615" cy="3148091"/>
          </a:xfrm>
        </p:spPr>
        <p:txBody>
          <a:bodyPr>
            <a:normAutofit/>
          </a:bodyPr>
          <a:lstStyle/>
          <a:p>
            <a:pPr marL="0" indent="0">
              <a:buNone/>
            </a:pPr>
            <a:endParaRPr lang="en-US" sz="2200" dirty="0"/>
          </a:p>
          <a:p>
            <a:r>
              <a:rPr lang="en-US" sz="2200" dirty="0"/>
              <a:t>As more sensitive data is shared over digital platforms, ensuring data security has grown in importance. Hidden communication is essential as hackers are drawn to traditional encryption methods. As such, this project proposes a secure and efficient algorithm for image steganography to conceal credit information inside of images without degrading quality.</a:t>
            </a:r>
          </a:p>
          <a:p>
            <a:pPr marL="0" indent="0">
              <a:buNone/>
            </a:pP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dirty="0"/>
              <a:t>Language: Python</a:t>
            </a:r>
          </a:p>
          <a:p>
            <a:r>
              <a:rPr lang="en-US" dirty="0"/>
              <a:t>Platform: Windows</a:t>
            </a:r>
          </a:p>
          <a:p>
            <a:r>
              <a:rPr lang="en-US" dirty="0"/>
              <a:t>Libraries Used</a:t>
            </a:r>
          </a:p>
          <a:p>
            <a:r>
              <a:rPr lang="en-US" dirty="0"/>
              <a:t>Image Processing:</a:t>
            </a:r>
          </a:p>
          <a:p>
            <a:r>
              <a:rPr lang="en-US" dirty="0"/>
              <a:t>OpenCV – Used for image manipulation and pre processing</a:t>
            </a:r>
          </a:p>
          <a:p>
            <a:r>
              <a:rPr lang="en-US" dirty="0"/>
              <a:t>PIL (Pillow) — To deal with various image types</a:t>
            </a:r>
          </a:p>
          <a:p>
            <a:r>
              <a:rPr lang="en-US" dirty="0"/>
              <a:t>Steganography Techniques:</a:t>
            </a:r>
          </a:p>
          <a:p>
            <a:r>
              <a:rPr lang="en-US" dirty="0" err="1"/>
              <a:t>Stegano</a:t>
            </a:r>
            <a:r>
              <a:rPr lang="en-US" dirty="0"/>
              <a:t> – To perform LSB (Least Significant Bit) steganography</a:t>
            </a:r>
          </a:p>
          <a:p>
            <a:r>
              <a:rPr lang="en-US" dirty="0"/>
              <a:t>Handle Data &amp; More:</a:t>
            </a:r>
          </a:p>
          <a:p>
            <a:r>
              <a:rPr lang="en-US" dirty="0"/>
              <a:t>NumPy – To deal with pixel arrays efficiently</a:t>
            </a:r>
          </a:p>
          <a:p>
            <a:r>
              <a:rPr lang="en-US" dirty="0"/>
              <a:t>Matplotlib – For visualizing how the images change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950576"/>
            <a:ext cx="11029615" cy="2956847"/>
          </a:xfrm>
        </p:spPr>
        <p:txBody>
          <a:bodyPr>
            <a:noAutofit/>
          </a:bodyPr>
          <a:lstStyle/>
          <a:p>
            <a:pPr marL="0" indent="0">
              <a:buNone/>
            </a:pPr>
            <a:endParaRPr lang="en-US" sz="2200" dirty="0"/>
          </a:p>
          <a:p>
            <a:r>
              <a:rPr lang="en-US" sz="2200" dirty="0"/>
              <a:t>Two Defense Mechanism – Uses steganography with AES encryption to provide two layers of protection.</a:t>
            </a:r>
          </a:p>
          <a:p>
            <a:r>
              <a:rPr lang="en-US" sz="2200" dirty="0"/>
              <a:t>Adaptive Steganography – Employs data-aware pixel selection to conceal information in intricate areas of the image, increasing the difficulty of detection.</a:t>
            </a:r>
          </a:p>
          <a:p>
            <a:r>
              <a:rPr lang="en-US" sz="2200" dirty="0"/>
              <a:t>High Imperceptibility – Preserves image quality (PSNR &amp; SSIM) the hidden data is imperceptible to human vision.</a:t>
            </a:r>
          </a:p>
          <a:p>
            <a:r>
              <a:rPr lang="en-US" sz="2200" dirty="0"/>
              <a:t>User-friendly Interface – Ability to be used as a desktop app (</a:t>
            </a:r>
            <a:r>
              <a:rPr lang="en-US" sz="2200" dirty="0" err="1"/>
              <a:t>Tkinter</a:t>
            </a:r>
            <a:r>
              <a:rPr lang="en-US" sz="2200" dirty="0"/>
              <a:t>) or web app (Flask/Django)</a:t>
            </a:r>
          </a:p>
          <a:p>
            <a:pPr marL="0" indent="0">
              <a:buNone/>
            </a:pPr>
            <a:endParaRPr lang="en-IN" sz="2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693166"/>
            <a:ext cx="11029615" cy="2406240"/>
          </a:xfrm>
        </p:spPr>
        <p:txBody>
          <a:bodyPr/>
          <a:lstStyle/>
          <a:p>
            <a:r>
              <a:rPr lang="en-US" sz="2200" dirty="0"/>
              <a:t>Whistle-blowers, journalists and others requiring access to sensitive information</a:t>
            </a:r>
          </a:p>
          <a:p>
            <a:r>
              <a:rPr lang="en-US" sz="2200" dirty="0"/>
              <a:t>Professionals for secure data exchange — Cybersecurity</a:t>
            </a:r>
          </a:p>
          <a:p>
            <a:r>
              <a:rPr lang="en-US" sz="2200" dirty="0"/>
              <a:t>Businesses that deal with sensitive contracts and intellectual property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49A33D55-66BF-2F73-C2CA-409B5DC20D58}"/>
              </a:ext>
            </a:extLst>
          </p:cNvPr>
          <p:cNvPicPr>
            <a:picLocks noChangeAspect="1"/>
          </p:cNvPicPr>
          <p:nvPr/>
        </p:nvPicPr>
        <p:blipFill>
          <a:blip r:embed="rId2"/>
          <a:stretch>
            <a:fillRect/>
          </a:stretch>
        </p:blipFill>
        <p:spPr>
          <a:xfrm>
            <a:off x="581192" y="1232452"/>
            <a:ext cx="11029616" cy="51175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FFD6A-60FB-F79B-BBFB-D4EB8A2F3114}"/>
              </a:ext>
            </a:extLst>
          </p:cNvPr>
          <p:cNvPicPr>
            <a:picLocks noChangeAspect="1"/>
          </p:cNvPicPr>
          <p:nvPr/>
        </p:nvPicPr>
        <p:blipFill>
          <a:blip r:embed="rId2"/>
          <a:stretch>
            <a:fillRect/>
          </a:stretch>
        </p:blipFill>
        <p:spPr>
          <a:xfrm>
            <a:off x="497710" y="925975"/>
            <a:ext cx="11377915" cy="5208608"/>
          </a:xfrm>
          <a:prstGeom prst="rect">
            <a:avLst/>
          </a:prstGeom>
        </p:spPr>
      </p:pic>
    </p:spTree>
    <p:extLst>
      <p:ext uri="{BB962C8B-B14F-4D97-AF65-F5344CB8AC3E}">
        <p14:creationId xmlns:p14="http://schemas.microsoft.com/office/powerpoint/2010/main" val="361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0D4F82-1EE0-3066-97AD-01470DA51A68}"/>
              </a:ext>
            </a:extLst>
          </p:cNvPr>
          <p:cNvPicPr>
            <a:picLocks noChangeAspect="1"/>
          </p:cNvPicPr>
          <p:nvPr/>
        </p:nvPicPr>
        <p:blipFill>
          <a:blip r:embed="rId2"/>
          <a:stretch>
            <a:fillRect/>
          </a:stretch>
        </p:blipFill>
        <p:spPr>
          <a:xfrm>
            <a:off x="451412" y="1018572"/>
            <a:ext cx="11262167" cy="5312780"/>
          </a:xfrm>
          <a:prstGeom prst="rect">
            <a:avLst/>
          </a:prstGeom>
        </p:spPr>
      </p:pic>
    </p:spTree>
    <p:extLst>
      <p:ext uri="{BB962C8B-B14F-4D97-AF65-F5344CB8AC3E}">
        <p14:creationId xmlns:p14="http://schemas.microsoft.com/office/powerpoint/2010/main" val="6670304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374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Jeeva E</cp:lastModifiedBy>
  <cp:revision>29</cp:revision>
  <dcterms:created xsi:type="dcterms:W3CDTF">2021-05-26T16:50:10Z</dcterms:created>
  <dcterms:modified xsi:type="dcterms:W3CDTF">2025-02-21T11:08:42Z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