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36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7895"/>
            <a:ext cx="173990" cy="372110"/>
          </a:xfrm>
          <a:custGeom>
            <a:avLst/>
            <a:gdLst/>
            <a:ahLst/>
            <a:cxnLst/>
            <a:rect l="l" t="t" r="r" b="b"/>
            <a:pathLst>
              <a:path w="173990" h="372110">
                <a:moveTo>
                  <a:pt x="173736" y="0"/>
                </a:moveTo>
                <a:lnTo>
                  <a:pt x="0" y="0"/>
                </a:lnTo>
                <a:lnTo>
                  <a:pt x="0" y="371856"/>
                </a:lnTo>
                <a:lnTo>
                  <a:pt x="173736" y="371856"/>
                </a:lnTo>
                <a:lnTo>
                  <a:pt x="173736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9663" y="3188207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192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9664" y="432815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192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1"/>
            <a:ext cx="173990" cy="375285"/>
          </a:xfrm>
          <a:custGeom>
            <a:avLst/>
            <a:gdLst/>
            <a:ahLst/>
            <a:cxnLst/>
            <a:rect l="l" t="t" r="r" b="b"/>
            <a:pathLst>
              <a:path w="173990" h="375284">
                <a:moveTo>
                  <a:pt x="173736" y="0"/>
                </a:moveTo>
                <a:lnTo>
                  <a:pt x="0" y="0"/>
                </a:lnTo>
                <a:lnTo>
                  <a:pt x="0" y="374903"/>
                </a:lnTo>
                <a:lnTo>
                  <a:pt x="173736" y="374903"/>
                </a:lnTo>
                <a:lnTo>
                  <a:pt x="17373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78B3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78B3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78B3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62090" y="2132094"/>
            <a:ext cx="4219818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78B3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4465"/>
            <a:ext cx="822960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7"/>
            <a:ext cx="9144000" cy="51358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0258" y="2294000"/>
            <a:ext cx="2834005" cy="1484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155" dirty="0">
                <a:solidFill>
                  <a:srgbClr val="213669"/>
                </a:solidFill>
                <a:latin typeface="Trebuchet MS"/>
                <a:cs typeface="Trebuchet MS"/>
              </a:rPr>
              <a:t>Ca</a:t>
            </a:r>
            <a:r>
              <a:rPr sz="2200" b="1" spc="65" dirty="0">
                <a:solidFill>
                  <a:srgbClr val="213669"/>
                </a:solidFill>
                <a:latin typeface="Trebuchet MS"/>
                <a:cs typeface="Trebuchet MS"/>
              </a:rPr>
              <a:t>l</a:t>
            </a:r>
            <a:r>
              <a:rPr sz="2200" b="1" spc="70" dirty="0">
                <a:solidFill>
                  <a:srgbClr val="213669"/>
                </a:solidFill>
                <a:latin typeface="Trebuchet MS"/>
                <a:cs typeface="Trebuchet MS"/>
              </a:rPr>
              <a:t>c</a:t>
            </a:r>
            <a:r>
              <a:rPr sz="2200" b="1" spc="55" dirty="0">
                <a:solidFill>
                  <a:srgbClr val="213669"/>
                </a:solidFill>
                <a:latin typeface="Trebuchet MS"/>
                <a:cs typeface="Trebuchet MS"/>
              </a:rPr>
              <a:t>ula</a:t>
            </a:r>
            <a:r>
              <a:rPr sz="2200" b="1" spc="30" dirty="0">
                <a:solidFill>
                  <a:srgbClr val="213669"/>
                </a:solidFill>
                <a:latin typeface="Trebuchet MS"/>
                <a:cs typeface="Trebuchet MS"/>
              </a:rPr>
              <a:t>t</a:t>
            </a:r>
            <a:r>
              <a:rPr sz="2200" b="1" spc="-5" dirty="0">
                <a:solidFill>
                  <a:srgbClr val="213669"/>
                </a:solidFill>
                <a:latin typeface="Trebuchet MS"/>
                <a:cs typeface="Trebuchet MS"/>
              </a:rPr>
              <a:t>or</a:t>
            </a:r>
            <a:r>
              <a:rPr sz="2200" b="1" spc="-1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200" b="1" spc="40" dirty="0">
                <a:solidFill>
                  <a:srgbClr val="213669"/>
                </a:solidFill>
                <a:latin typeface="Trebuchet MS"/>
                <a:cs typeface="Trebuchet MS"/>
              </a:rPr>
              <a:t>a</a:t>
            </a:r>
            <a:r>
              <a:rPr sz="2200" b="1" spc="50" dirty="0">
                <a:solidFill>
                  <a:srgbClr val="213669"/>
                </a:solidFill>
                <a:latin typeface="Trebuchet MS"/>
                <a:cs typeface="Trebuchet MS"/>
              </a:rPr>
              <a:t>n</a:t>
            </a:r>
            <a:r>
              <a:rPr sz="2200" b="1" spc="65" dirty="0">
                <a:solidFill>
                  <a:srgbClr val="213669"/>
                </a:solidFill>
                <a:latin typeface="Trebuchet MS"/>
                <a:cs typeface="Trebuchet MS"/>
              </a:rPr>
              <a:t>d</a:t>
            </a:r>
            <a:r>
              <a:rPr sz="2200" b="1" spc="-18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200" b="1" spc="15" dirty="0">
                <a:solidFill>
                  <a:srgbClr val="213669"/>
                </a:solidFill>
                <a:latin typeface="Trebuchet MS"/>
                <a:cs typeface="Trebuchet MS"/>
              </a:rPr>
              <a:t>T</a:t>
            </a:r>
            <a:r>
              <a:rPr sz="2200" b="1" spc="45" dirty="0">
                <a:solidFill>
                  <a:srgbClr val="213669"/>
                </a:solidFill>
                <a:latin typeface="Trebuchet MS"/>
                <a:cs typeface="Trebuchet MS"/>
              </a:rPr>
              <a:t>ext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b="1" spc="30" dirty="0">
                <a:solidFill>
                  <a:srgbClr val="213669"/>
                </a:solidFill>
                <a:latin typeface="Trebuchet MS"/>
                <a:cs typeface="Trebuchet MS"/>
              </a:rPr>
              <a:t>Editor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u="heavy" spc="40" dirty="0">
                <a:solidFill>
                  <a:srgbClr val="213669"/>
                </a:solidFill>
                <a:uFill>
                  <a:solidFill>
                    <a:srgbClr val="21366A"/>
                  </a:solidFill>
                </a:uFill>
                <a:latin typeface="Trebuchet MS"/>
                <a:cs typeface="Trebuchet MS"/>
              </a:rPr>
              <a:t>usi</a:t>
            </a:r>
            <a:r>
              <a:rPr sz="2200" b="1" u="heavy" spc="60" dirty="0">
                <a:solidFill>
                  <a:srgbClr val="213669"/>
                </a:solidFill>
                <a:uFill>
                  <a:solidFill>
                    <a:srgbClr val="21366A"/>
                  </a:solidFill>
                </a:uFill>
                <a:latin typeface="Trebuchet MS"/>
                <a:cs typeface="Trebuchet MS"/>
              </a:rPr>
              <a:t>n</a:t>
            </a:r>
            <a:r>
              <a:rPr sz="2200" b="1" spc="280" dirty="0">
                <a:solidFill>
                  <a:srgbClr val="213669"/>
                </a:solidFill>
                <a:latin typeface="Trebuchet MS"/>
                <a:cs typeface="Trebuchet MS"/>
              </a:rPr>
              <a:t>g</a:t>
            </a:r>
            <a:r>
              <a:rPr sz="2200" b="1" spc="-204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200" b="1" spc="110" dirty="0">
                <a:solidFill>
                  <a:srgbClr val="213669"/>
                </a:solidFill>
                <a:latin typeface="Trebuchet MS"/>
                <a:cs typeface="Trebuchet MS"/>
              </a:rPr>
              <a:t>H</a:t>
            </a:r>
            <a:r>
              <a:rPr sz="2200" b="1" spc="100" dirty="0">
                <a:solidFill>
                  <a:srgbClr val="213669"/>
                </a:solidFill>
                <a:latin typeface="Trebuchet MS"/>
                <a:cs typeface="Trebuchet MS"/>
              </a:rPr>
              <a:t>T</a:t>
            </a:r>
            <a:r>
              <a:rPr sz="2200" b="1" spc="375" dirty="0">
                <a:solidFill>
                  <a:srgbClr val="213669"/>
                </a:solidFill>
                <a:latin typeface="Trebuchet MS"/>
                <a:cs typeface="Trebuchet MS"/>
              </a:rPr>
              <a:t>M</a:t>
            </a:r>
            <a:r>
              <a:rPr sz="2200" b="1" spc="55" dirty="0">
                <a:solidFill>
                  <a:srgbClr val="213669"/>
                </a:solidFill>
                <a:latin typeface="Trebuchet MS"/>
                <a:cs typeface="Trebuchet MS"/>
              </a:rPr>
              <a:t>L</a:t>
            </a:r>
            <a:r>
              <a:rPr sz="2200" b="1" spc="-19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200" b="1" spc="40" dirty="0">
                <a:solidFill>
                  <a:srgbClr val="213669"/>
                </a:solidFill>
                <a:latin typeface="Trebuchet MS"/>
                <a:cs typeface="Trebuchet MS"/>
              </a:rPr>
              <a:t>a</a:t>
            </a:r>
            <a:r>
              <a:rPr sz="2200" b="1" spc="50" dirty="0">
                <a:solidFill>
                  <a:srgbClr val="213669"/>
                </a:solidFill>
                <a:latin typeface="Trebuchet MS"/>
                <a:cs typeface="Trebuchet MS"/>
              </a:rPr>
              <a:t>n</a:t>
            </a:r>
            <a:r>
              <a:rPr sz="2200" b="1" spc="65" dirty="0">
                <a:solidFill>
                  <a:srgbClr val="213669"/>
                </a:solidFill>
                <a:latin typeface="Trebuchet MS"/>
                <a:cs typeface="Trebuchet MS"/>
              </a:rPr>
              <a:t>d</a:t>
            </a:r>
            <a:r>
              <a:rPr sz="2200" b="1" spc="-18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200" b="1" spc="320" dirty="0">
                <a:solidFill>
                  <a:srgbClr val="213669"/>
                </a:solidFill>
                <a:latin typeface="Trebuchet MS"/>
                <a:cs typeface="Trebuchet MS"/>
              </a:rPr>
              <a:t>CS</a:t>
            </a:r>
            <a:r>
              <a:rPr sz="2200" b="1" spc="400" dirty="0">
                <a:solidFill>
                  <a:srgbClr val="213669"/>
                </a:solidFill>
                <a:latin typeface="Trebuchet MS"/>
                <a:cs typeface="Trebuchet MS"/>
              </a:rPr>
              <a:t>S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spc="10" dirty="0">
                <a:solidFill>
                  <a:srgbClr val="213669"/>
                </a:solidFill>
                <a:latin typeface="Trebuchet MS"/>
                <a:cs typeface="Trebuchet MS"/>
              </a:rPr>
              <a:t>T</a:t>
            </a:r>
            <a:r>
              <a:rPr sz="2400" b="1" spc="170" dirty="0">
                <a:solidFill>
                  <a:srgbClr val="213669"/>
                </a:solidFill>
                <a:latin typeface="Trebuchet MS"/>
                <a:cs typeface="Trebuchet MS"/>
              </a:rPr>
              <a:t>a</a:t>
            </a:r>
            <a:r>
              <a:rPr sz="2400" b="1" spc="150" dirty="0">
                <a:solidFill>
                  <a:srgbClr val="213669"/>
                </a:solidFill>
                <a:latin typeface="Trebuchet MS"/>
                <a:cs typeface="Trebuchet MS"/>
              </a:rPr>
              <a:t>s</a:t>
            </a:r>
            <a:r>
              <a:rPr sz="2400" b="1" spc="75" dirty="0">
                <a:solidFill>
                  <a:srgbClr val="213669"/>
                </a:solidFill>
                <a:latin typeface="Trebuchet MS"/>
                <a:cs typeface="Trebuchet MS"/>
              </a:rPr>
              <a:t>k</a:t>
            </a:r>
            <a:r>
              <a:rPr sz="2400" b="1" spc="-21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1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114" dirty="0">
                <a:solidFill>
                  <a:srgbClr val="213669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6986" y="0"/>
            <a:ext cx="5057012" cy="44866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502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7031"/>
              <a:ext cx="4733925" cy="4032885"/>
            </a:xfrm>
            <a:custGeom>
              <a:avLst/>
              <a:gdLst/>
              <a:ahLst/>
              <a:cxnLst/>
              <a:rect l="l" t="t" r="r" b="b"/>
              <a:pathLst>
                <a:path w="4733925" h="4032885">
                  <a:moveTo>
                    <a:pt x="4733544" y="0"/>
                  </a:moveTo>
                  <a:lnTo>
                    <a:pt x="0" y="0"/>
                  </a:lnTo>
                  <a:lnTo>
                    <a:pt x="0" y="4032504"/>
                  </a:lnTo>
                  <a:lnTo>
                    <a:pt x="4733544" y="4032504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3510" cy="323215"/>
            </a:xfrm>
            <a:custGeom>
              <a:avLst/>
              <a:gdLst/>
              <a:ahLst/>
              <a:cxnLst/>
              <a:rect l="l" t="t" r="r" b="b"/>
              <a:pathLst>
                <a:path w="143510" h="323215">
                  <a:moveTo>
                    <a:pt x="143256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3256" y="323088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1995" y="690499"/>
            <a:ext cx="2594610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125" dirty="0">
                <a:solidFill>
                  <a:srgbClr val="C78B31"/>
                </a:solidFill>
                <a:latin typeface="Trebuchet MS"/>
                <a:cs typeface="Trebuchet MS"/>
              </a:rPr>
              <a:t>C</a:t>
            </a:r>
            <a:r>
              <a:rPr sz="1600" b="1" spc="105" dirty="0">
                <a:solidFill>
                  <a:srgbClr val="C78B31"/>
                </a:solidFill>
                <a:latin typeface="Trebuchet MS"/>
                <a:cs typeface="Trebuchet MS"/>
              </a:rPr>
              <a:t>a</a:t>
            </a:r>
            <a:r>
              <a:rPr sz="1600" b="1" spc="55" dirty="0">
                <a:solidFill>
                  <a:srgbClr val="C78B31"/>
                </a:solidFill>
                <a:latin typeface="Trebuchet MS"/>
                <a:cs typeface="Trebuchet MS"/>
              </a:rPr>
              <a:t>lc</a:t>
            </a:r>
            <a:r>
              <a:rPr sz="1600" b="1" spc="35" dirty="0">
                <a:solidFill>
                  <a:srgbClr val="C78B31"/>
                </a:solidFill>
                <a:latin typeface="Trebuchet MS"/>
                <a:cs typeface="Trebuchet MS"/>
              </a:rPr>
              <a:t>ulat</a:t>
            </a:r>
            <a:r>
              <a:rPr sz="1600" b="1" spc="45" dirty="0">
                <a:solidFill>
                  <a:srgbClr val="C78B31"/>
                </a:solidFill>
                <a:latin typeface="Trebuchet MS"/>
                <a:cs typeface="Trebuchet MS"/>
              </a:rPr>
              <a:t>o</a:t>
            </a:r>
            <a:r>
              <a:rPr sz="1600" b="1" spc="-25" dirty="0">
                <a:solidFill>
                  <a:srgbClr val="C78B31"/>
                </a:solidFill>
                <a:latin typeface="Trebuchet MS"/>
                <a:cs typeface="Trebuchet MS"/>
              </a:rPr>
              <a:t>r</a:t>
            </a:r>
            <a:r>
              <a:rPr sz="1600" b="1" spc="-165" dirty="0">
                <a:solidFill>
                  <a:srgbClr val="C78B31"/>
                </a:solidFill>
                <a:latin typeface="Trebuchet MS"/>
                <a:cs typeface="Trebuchet MS"/>
              </a:rPr>
              <a:t> </a:t>
            </a:r>
            <a:r>
              <a:rPr sz="1600" b="1" spc="40" dirty="0">
                <a:solidFill>
                  <a:srgbClr val="C78B31"/>
                </a:solidFill>
                <a:latin typeface="Trebuchet MS"/>
                <a:cs typeface="Trebuchet MS"/>
              </a:rPr>
              <a:t>and</a:t>
            </a:r>
            <a:r>
              <a:rPr sz="1600" b="1" spc="-140" dirty="0">
                <a:solidFill>
                  <a:srgbClr val="C78B31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C78B31"/>
                </a:solidFill>
                <a:latin typeface="Trebuchet MS"/>
                <a:cs typeface="Trebuchet MS"/>
              </a:rPr>
              <a:t>T</a:t>
            </a:r>
            <a:r>
              <a:rPr sz="1600" b="1" spc="10" dirty="0">
                <a:solidFill>
                  <a:srgbClr val="C78B31"/>
                </a:solidFill>
                <a:latin typeface="Trebuchet MS"/>
                <a:cs typeface="Trebuchet MS"/>
              </a:rPr>
              <a:t>e</a:t>
            </a:r>
            <a:r>
              <a:rPr sz="1600" b="1" spc="45" dirty="0">
                <a:solidFill>
                  <a:srgbClr val="C78B31"/>
                </a:solidFill>
                <a:latin typeface="Trebuchet MS"/>
                <a:cs typeface="Trebuchet MS"/>
              </a:rPr>
              <a:t>x</a:t>
            </a:r>
            <a:r>
              <a:rPr sz="1600" b="1" spc="35" dirty="0">
                <a:solidFill>
                  <a:srgbClr val="C78B31"/>
                </a:solidFill>
                <a:latin typeface="Trebuchet MS"/>
                <a:cs typeface="Trebuchet MS"/>
              </a:rPr>
              <a:t>t</a:t>
            </a:r>
            <a:r>
              <a:rPr sz="1600" b="1" spc="-145" dirty="0">
                <a:solidFill>
                  <a:srgbClr val="C78B31"/>
                </a:solidFill>
                <a:latin typeface="Trebuchet MS"/>
                <a:cs typeface="Trebuchet MS"/>
              </a:rPr>
              <a:t> </a:t>
            </a:r>
            <a:r>
              <a:rPr sz="1600" b="1" spc="114" dirty="0">
                <a:solidFill>
                  <a:srgbClr val="C78B31"/>
                </a:solidFill>
                <a:latin typeface="Trebuchet MS"/>
                <a:cs typeface="Trebuchet MS"/>
              </a:rPr>
              <a:t>E</a:t>
            </a:r>
            <a:r>
              <a:rPr sz="1600" b="1" dirty="0">
                <a:solidFill>
                  <a:srgbClr val="C78B31"/>
                </a:solidFill>
                <a:latin typeface="Trebuchet MS"/>
                <a:cs typeface="Trebuchet MS"/>
              </a:rPr>
              <a:t>di</a:t>
            </a:r>
            <a:r>
              <a:rPr sz="1600" b="1" spc="20" dirty="0">
                <a:solidFill>
                  <a:srgbClr val="C78B31"/>
                </a:solidFill>
                <a:latin typeface="Trebuchet MS"/>
                <a:cs typeface="Trebuchet MS"/>
              </a:rPr>
              <a:t>t</a:t>
            </a:r>
            <a:r>
              <a:rPr sz="1600" b="1" spc="35" dirty="0">
                <a:solidFill>
                  <a:srgbClr val="C78B31"/>
                </a:solidFill>
                <a:latin typeface="Trebuchet MS"/>
                <a:cs typeface="Trebuchet MS"/>
              </a:rPr>
              <a:t>o</a:t>
            </a:r>
            <a:r>
              <a:rPr sz="1600" b="1" spc="-25" dirty="0">
                <a:solidFill>
                  <a:srgbClr val="C78B31"/>
                </a:solidFill>
                <a:latin typeface="Trebuchet MS"/>
                <a:cs typeface="Trebuchet MS"/>
              </a:rPr>
              <a:t>r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30" dirty="0">
                <a:solidFill>
                  <a:srgbClr val="C78B31"/>
                </a:solidFill>
                <a:latin typeface="Trebuchet MS"/>
                <a:cs typeface="Trebuchet MS"/>
              </a:rPr>
              <a:t>usin</a:t>
            </a:r>
            <a:r>
              <a:rPr sz="1600" b="1" spc="204" dirty="0">
                <a:solidFill>
                  <a:srgbClr val="C78B31"/>
                </a:solidFill>
                <a:latin typeface="Trebuchet MS"/>
                <a:cs typeface="Trebuchet MS"/>
              </a:rPr>
              <a:t>g</a:t>
            </a:r>
            <a:r>
              <a:rPr sz="1600" b="1" spc="-150" dirty="0">
                <a:solidFill>
                  <a:srgbClr val="C78B31"/>
                </a:solidFill>
                <a:latin typeface="Trebuchet MS"/>
                <a:cs typeface="Trebuchet MS"/>
              </a:rPr>
              <a:t> </a:t>
            </a:r>
            <a:r>
              <a:rPr sz="1600" b="1" spc="145" dirty="0">
                <a:solidFill>
                  <a:srgbClr val="C78B31"/>
                </a:solidFill>
                <a:latin typeface="Trebuchet MS"/>
                <a:cs typeface="Trebuchet MS"/>
              </a:rPr>
              <a:t>H</a:t>
            </a:r>
            <a:r>
              <a:rPr sz="1600" b="1" dirty="0">
                <a:solidFill>
                  <a:srgbClr val="C78B31"/>
                </a:solidFill>
                <a:latin typeface="Trebuchet MS"/>
                <a:cs typeface="Trebuchet MS"/>
              </a:rPr>
              <a:t>T</a:t>
            </a:r>
            <a:r>
              <a:rPr sz="1600" b="1" spc="265" dirty="0">
                <a:solidFill>
                  <a:srgbClr val="C78B31"/>
                </a:solidFill>
                <a:latin typeface="Trebuchet MS"/>
                <a:cs typeface="Trebuchet MS"/>
              </a:rPr>
              <a:t>M</a:t>
            </a:r>
            <a:r>
              <a:rPr sz="1600" b="1" spc="40" dirty="0">
                <a:solidFill>
                  <a:srgbClr val="C78B31"/>
                </a:solidFill>
                <a:latin typeface="Trebuchet MS"/>
                <a:cs typeface="Trebuchet MS"/>
              </a:rPr>
              <a:t>L</a:t>
            </a:r>
            <a:r>
              <a:rPr sz="1600" b="1" spc="-145" dirty="0">
                <a:solidFill>
                  <a:srgbClr val="C78B31"/>
                </a:solidFill>
                <a:latin typeface="Trebuchet MS"/>
                <a:cs typeface="Trebuchet MS"/>
              </a:rPr>
              <a:t> </a:t>
            </a:r>
            <a:r>
              <a:rPr sz="1600" b="1" spc="30" dirty="0">
                <a:solidFill>
                  <a:srgbClr val="C78B31"/>
                </a:solidFill>
                <a:latin typeface="Trebuchet MS"/>
                <a:cs typeface="Trebuchet MS"/>
              </a:rPr>
              <a:t>a</a:t>
            </a:r>
            <a:r>
              <a:rPr sz="1600" b="1" spc="40" dirty="0">
                <a:solidFill>
                  <a:srgbClr val="C78B31"/>
                </a:solidFill>
                <a:latin typeface="Trebuchet MS"/>
                <a:cs typeface="Trebuchet MS"/>
              </a:rPr>
              <a:t>n</a:t>
            </a:r>
            <a:r>
              <a:rPr sz="1600" b="1" spc="45" dirty="0">
                <a:solidFill>
                  <a:srgbClr val="C78B31"/>
                </a:solidFill>
                <a:latin typeface="Trebuchet MS"/>
                <a:cs typeface="Trebuchet MS"/>
              </a:rPr>
              <a:t>d</a:t>
            </a:r>
            <a:r>
              <a:rPr sz="1600" b="1" spc="-140" dirty="0">
                <a:solidFill>
                  <a:srgbClr val="C78B31"/>
                </a:solidFill>
                <a:latin typeface="Trebuchet MS"/>
                <a:cs typeface="Trebuchet MS"/>
              </a:rPr>
              <a:t> </a:t>
            </a:r>
            <a:r>
              <a:rPr sz="1600" b="1" spc="254" dirty="0">
                <a:solidFill>
                  <a:srgbClr val="C78B31"/>
                </a:solidFill>
                <a:latin typeface="Trebuchet MS"/>
                <a:cs typeface="Trebuchet MS"/>
              </a:rPr>
              <a:t>C</a:t>
            </a:r>
            <a:r>
              <a:rPr sz="1600" b="1" spc="195" dirty="0">
                <a:solidFill>
                  <a:srgbClr val="C78B31"/>
                </a:solidFill>
                <a:latin typeface="Trebuchet MS"/>
                <a:cs typeface="Trebuchet MS"/>
              </a:rPr>
              <a:t>S</a:t>
            </a:r>
            <a:r>
              <a:rPr sz="1600" b="1" spc="290" dirty="0">
                <a:solidFill>
                  <a:srgbClr val="C78B31"/>
                </a:solidFill>
                <a:latin typeface="Trebuchet MS"/>
                <a:cs typeface="Trebuchet MS"/>
              </a:rPr>
              <a:t>S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240791"/>
            <a:ext cx="4876800" cy="4904230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279897"/>
              </p:ext>
            </p:extLst>
          </p:nvPr>
        </p:nvGraphicFramePr>
        <p:xfrm>
          <a:off x="135241" y="2345563"/>
          <a:ext cx="4289425" cy="2377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13"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-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b="1" spc="-2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-10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-10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2113a5</a:t>
                      </a:r>
                      <a:r>
                        <a:rPr lang="en-IN" sz="1400" spc="-1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067</a:t>
                      </a:r>
                      <a:endParaRPr sz="14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J</a:t>
                      </a:r>
                      <a:r>
                        <a:rPr lang="en-IN" sz="1400" spc="5" dirty="0" err="1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eevasakthi</a:t>
                      </a:r>
                      <a:r>
                        <a:rPr lang="en-IN" sz="1400" spc="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S</a:t>
                      </a:r>
                      <a:endParaRPr sz="14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3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A50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2113a50</a:t>
                      </a:r>
                      <a:r>
                        <a:rPr lang="en-IN" sz="1400" spc="-1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54</a:t>
                      </a:r>
                      <a:endParaRPr sz="14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lang="en-IN" sz="1400" spc="-30" dirty="0" err="1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Gutha</a:t>
                      </a:r>
                      <a:r>
                        <a:rPr lang="en-IN" sz="1400" spc="-3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lang="en-IN" sz="1400" spc="-30" dirty="0" err="1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Jayadeep</a:t>
                      </a:r>
                      <a:endParaRPr sz="14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400" spc="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50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46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2113a50</a:t>
                      </a:r>
                      <a:r>
                        <a:rPr lang="en-IN" sz="1400" spc="-2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58</a:t>
                      </a:r>
                      <a:endParaRPr sz="14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lang="en-IN" sz="1400" spc="-2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Hariharan M</a:t>
                      </a:r>
                      <a:endParaRPr sz="14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400" spc="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50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46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2113a</a:t>
                      </a:r>
                      <a:r>
                        <a:rPr lang="en-IN" sz="1400" spc="-1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5056</a:t>
                      </a:r>
                      <a:endParaRPr sz="14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Ha</a:t>
                      </a:r>
                      <a:r>
                        <a:rPr lang="en-IN" sz="1400" spc="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nish E</a:t>
                      </a:r>
                      <a:endParaRPr sz="14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spc="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50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52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39941" y="2345563"/>
            <a:ext cx="4289425" cy="0"/>
          </a:xfrm>
          <a:custGeom>
            <a:avLst/>
            <a:gdLst/>
            <a:ahLst/>
            <a:cxnLst/>
            <a:rect l="l" t="t" r="r" b="b"/>
            <a:pathLst>
              <a:path w="4289425">
                <a:moveTo>
                  <a:pt x="0" y="0"/>
                </a:moveTo>
                <a:lnTo>
                  <a:pt x="4289056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3008452"/>
            <a:ext cx="6185535" cy="1073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35" dirty="0">
                <a:solidFill>
                  <a:srgbClr val="C78B31"/>
                </a:solidFill>
                <a:latin typeface="Trebuchet MS"/>
                <a:cs typeface="Trebuchet MS"/>
              </a:rPr>
              <a:t>L</a:t>
            </a:r>
            <a:r>
              <a:rPr sz="1400" b="1" spc="-20" dirty="0">
                <a:solidFill>
                  <a:srgbClr val="C78B31"/>
                </a:solidFill>
                <a:latin typeface="Trebuchet MS"/>
                <a:cs typeface="Trebuchet MS"/>
              </a:rPr>
              <a:t>e</a:t>
            </a:r>
            <a:r>
              <a:rPr sz="1400" b="1" spc="5" dirty="0">
                <a:solidFill>
                  <a:srgbClr val="C78B31"/>
                </a:solidFill>
                <a:latin typeface="Trebuchet MS"/>
                <a:cs typeface="Trebuchet MS"/>
              </a:rPr>
              <a:t>ar</a:t>
            </a:r>
            <a:r>
              <a:rPr sz="1400" b="1" spc="-5" dirty="0">
                <a:solidFill>
                  <a:srgbClr val="C78B31"/>
                </a:solidFill>
                <a:latin typeface="Trebuchet MS"/>
                <a:cs typeface="Trebuchet MS"/>
              </a:rPr>
              <a:t>n</a:t>
            </a:r>
            <a:r>
              <a:rPr sz="1400" b="1" spc="-65" dirty="0">
                <a:solidFill>
                  <a:srgbClr val="C78B31"/>
                </a:solidFill>
                <a:latin typeface="Trebuchet MS"/>
                <a:cs typeface="Trebuchet MS"/>
              </a:rPr>
              <a:t>i</a:t>
            </a:r>
            <a:r>
              <a:rPr sz="1400" b="1" spc="-15" dirty="0">
                <a:solidFill>
                  <a:srgbClr val="C78B31"/>
                </a:solidFill>
                <a:latin typeface="Trebuchet MS"/>
                <a:cs typeface="Trebuchet MS"/>
              </a:rPr>
              <a:t>n</a:t>
            </a:r>
            <a:r>
              <a:rPr sz="1400" b="1" spc="170" dirty="0">
                <a:solidFill>
                  <a:srgbClr val="C78B31"/>
                </a:solidFill>
                <a:latin typeface="Trebuchet MS"/>
                <a:cs typeface="Trebuchet MS"/>
              </a:rPr>
              <a:t>g</a:t>
            </a:r>
            <a:r>
              <a:rPr sz="1400" b="1" spc="-80" dirty="0">
                <a:solidFill>
                  <a:srgbClr val="C78B31"/>
                </a:solidFill>
                <a:latin typeface="Trebuchet MS"/>
                <a:cs typeface="Trebuchet MS"/>
              </a:rPr>
              <a:t> </a:t>
            </a:r>
            <a:r>
              <a:rPr sz="1400" b="1" spc="70" dirty="0">
                <a:solidFill>
                  <a:srgbClr val="C78B31"/>
                </a:solidFill>
                <a:latin typeface="Trebuchet MS"/>
                <a:cs typeface="Trebuchet MS"/>
              </a:rPr>
              <a:t>O</a:t>
            </a:r>
            <a:r>
              <a:rPr sz="1400" b="1" spc="5" dirty="0">
                <a:solidFill>
                  <a:srgbClr val="C78B31"/>
                </a:solidFill>
                <a:latin typeface="Trebuchet MS"/>
                <a:cs typeface="Trebuchet MS"/>
              </a:rPr>
              <a:t>u</a:t>
            </a:r>
            <a:r>
              <a:rPr sz="1400" b="1" spc="20" dirty="0">
                <a:solidFill>
                  <a:srgbClr val="C78B31"/>
                </a:solidFill>
                <a:latin typeface="Trebuchet MS"/>
                <a:cs typeface="Trebuchet MS"/>
              </a:rPr>
              <a:t>t</a:t>
            </a:r>
            <a:r>
              <a:rPr sz="1400" b="1" spc="45" dirty="0">
                <a:solidFill>
                  <a:srgbClr val="C78B31"/>
                </a:solidFill>
                <a:latin typeface="Trebuchet MS"/>
                <a:cs typeface="Trebuchet MS"/>
              </a:rPr>
              <a:t>c</a:t>
            </a:r>
            <a:r>
              <a:rPr sz="1400" b="1" spc="-5" dirty="0">
                <a:solidFill>
                  <a:srgbClr val="C78B31"/>
                </a:solidFill>
                <a:latin typeface="Trebuchet MS"/>
                <a:cs typeface="Trebuchet MS"/>
              </a:rPr>
              <a:t>o</a:t>
            </a:r>
            <a:r>
              <a:rPr sz="1400" b="1" spc="20" dirty="0">
                <a:solidFill>
                  <a:srgbClr val="C78B31"/>
                </a:solidFill>
                <a:latin typeface="Trebuchet MS"/>
                <a:cs typeface="Trebuchet MS"/>
              </a:rPr>
              <a:t>me</a:t>
            </a:r>
            <a:endParaRPr sz="1400">
              <a:latin typeface="Trebuchet MS"/>
              <a:cs typeface="Trebuchet MS"/>
            </a:endParaRPr>
          </a:p>
          <a:p>
            <a:pPr marL="513715" indent="-318135">
              <a:lnSpc>
                <a:spcPct val="100000"/>
              </a:lnSpc>
              <a:spcBef>
                <a:spcPts val="127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Get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know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about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concepts</a:t>
            </a:r>
            <a:r>
              <a:rPr sz="1400" spc="-5" dirty="0">
                <a:latin typeface="Times New Roman"/>
                <a:cs typeface="Times New Roman"/>
              </a:rPr>
              <a:t> of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bucketing</a:t>
            </a:r>
            <a:endParaRPr sz="1400">
              <a:latin typeface="Times New Roman"/>
              <a:cs typeface="Times New Roman"/>
            </a:endParaRPr>
          </a:p>
          <a:p>
            <a:pPr marL="513715" indent="-318135">
              <a:lnSpc>
                <a:spcPct val="100000"/>
              </a:lnSpc>
              <a:spcBef>
                <a:spcPts val="12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-10" dirty="0">
                <a:latin typeface="Times New Roman"/>
                <a:cs typeface="Times New Roman"/>
              </a:rPr>
              <a:t>Knowing</a:t>
            </a:r>
            <a:r>
              <a:rPr sz="1400" spc="15" dirty="0">
                <a:latin typeface="Times New Roman"/>
                <a:cs typeface="Times New Roman"/>
              </a:rPr>
              <a:t> about</a:t>
            </a:r>
            <a:r>
              <a:rPr sz="1400" spc="-25" dirty="0">
                <a:latin typeface="Times New Roman"/>
                <a:cs typeface="Times New Roman"/>
              </a:rPr>
              <a:t> various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frontend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development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framework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like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angular,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vue,react</a:t>
            </a:r>
            <a:endParaRPr sz="1400">
              <a:latin typeface="Times New Roman"/>
              <a:cs typeface="Times New Roman"/>
            </a:endParaRPr>
          </a:p>
          <a:p>
            <a:pPr marL="513715" indent="-318135">
              <a:lnSpc>
                <a:spcPct val="100000"/>
              </a:lnSpc>
              <a:spcBef>
                <a:spcPts val="14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-5" dirty="0">
                <a:latin typeface="Times New Roman"/>
                <a:cs typeface="Times New Roman"/>
              </a:rPr>
              <a:t>Know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about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various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react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topics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like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components,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props,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state,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life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cycle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662" y="252221"/>
            <a:ext cx="796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Task</a:t>
            </a:r>
            <a:r>
              <a:rPr sz="18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-</a:t>
            </a:r>
            <a:r>
              <a:rPr sz="18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800" b="1" spc="50" dirty="0">
                <a:solidFill>
                  <a:srgbClr val="213669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933" y="617600"/>
            <a:ext cx="4662805" cy="1751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" dirty="0">
                <a:solidFill>
                  <a:srgbClr val="0A5293"/>
                </a:solidFill>
                <a:latin typeface="Times New Roman"/>
                <a:cs typeface="Times New Roman"/>
              </a:rPr>
              <a:t>C</a:t>
            </a:r>
            <a:r>
              <a:rPr sz="1600" b="1" spc="-45" dirty="0">
                <a:solidFill>
                  <a:srgbClr val="0A5293"/>
                </a:solidFill>
                <a:latin typeface="Times New Roman"/>
                <a:cs typeface="Times New Roman"/>
              </a:rPr>
              <a:t>r</a:t>
            </a:r>
            <a:r>
              <a:rPr sz="1600" b="1" spc="-65" dirty="0">
                <a:solidFill>
                  <a:srgbClr val="0A5293"/>
                </a:solidFill>
                <a:latin typeface="Times New Roman"/>
                <a:cs typeface="Times New Roman"/>
              </a:rPr>
              <a:t>e</a:t>
            </a:r>
            <a:r>
              <a:rPr sz="1600" b="1" spc="-85" dirty="0">
                <a:solidFill>
                  <a:srgbClr val="0A5293"/>
                </a:solidFill>
                <a:latin typeface="Times New Roman"/>
                <a:cs typeface="Times New Roman"/>
              </a:rPr>
              <a:t>a</a:t>
            </a:r>
            <a:r>
              <a:rPr sz="1600" b="1" spc="15" dirty="0">
                <a:solidFill>
                  <a:srgbClr val="0A5293"/>
                </a:solidFill>
                <a:latin typeface="Times New Roman"/>
                <a:cs typeface="Times New Roman"/>
              </a:rPr>
              <a:t>te</a:t>
            </a:r>
            <a:r>
              <a:rPr sz="1600" b="1" spc="-7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35" dirty="0">
                <a:solidFill>
                  <a:srgbClr val="0A5293"/>
                </a:solidFill>
                <a:latin typeface="Times New Roman"/>
                <a:cs typeface="Times New Roman"/>
              </a:rPr>
              <a:t>v</a:t>
            </a:r>
            <a:r>
              <a:rPr sz="1600" b="1" spc="-110" dirty="0">
                <a:solidFill>
                  <a:srgbClr val="0A5293"/>
                </a:solidFill>
                <a:latin typeface="Times New Roman"/>
                <a:cs typeface="Times New Roman"/>
              </a:rPr>
              <a:t>a</a:t>
            </a:r>
            <a:r>
              <a:rPr sz="1600" b="1" spc="-45" dirty="0">
                <a:solidFill>
                  <a:srgbClr val="0A5293"/>
                </a:solidFill>
                <a:latin typeface="Times New Roman"/>
                <a:cs typeface="Times New Roman"/>
              </a:rPr>
              <a:t>r</a:t>
            </a:r>
            <a:r>
              <a:rPr sz="1600" b="1" spc="25" dirty="0">
                <a:solidFill>
                  <a:srgbClr val="0A5293"/>
                </a:solidFill>
                <a:latin typeface="Times New Roman"/>
                <a:cs typeface="Times New Roman"/>
              </a:rPr>
              <a:t>i</a:t>
            </a:r>
            <a:r>
              <a:rPr sz="1600" b="1" spc="5" dirty="0">
                <a:solidFill>
                  <a:srgbClr val="0A5293"/>
                </a:solidFill>
                <a:latin typeface="Times New Roman"/>
                <a:cs typeface="Times New Roman"/>
              </a:rPr>
              <a:t>o</a:t>
            </a:r>
            <a:r>
              <a:rPr sz="160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us</a:t>
            </a:r>
            <a:r>
              <a:rPr sz="1600" b="1" spc="-4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95" dirty="0">
                <a:solidFill>
                  <a:srgbClr val="0A5293"/>
                </a:solidFill>
                <a:latin typeface="Times New Roman"/>
                <a:cs typeface="Times New Roman"/>
              </a:rPr>
              <a:t>F</a:t>
            </a:r>
            <a:r>
              <a:rPr sz="1600" b="1" spc="-45" dirty="0">
                <a:solidFill>
                  <a:srgbClr val="0A5293"/>
                </a:solidFill>
                <a:latin typeface="Times New Roman"/>
                <a:cs typeface="Times New Roman"/>
              </a:rPr>
              <a:t>r</a:t>
            </a:r>
            <a:r>
              <a:rPr sz="1600" b="1" spc="5" dirty="0">
                <a:solidFill>
                  <a:srgbClr val="0A5293"/>
                </a:solidFill>
                <a:latin typeface="Times New Roman"/>
                <a:cs typeface="Times New Roman"/>
              </a:rPr>
              <a:t>o</a:t>
            </a:r>
            <a:r>
              <a:rPr sz="1600" b="1" spc="45" dirty="0">
                <a:solidFill>
                  <a:srgbClr val="0A5293"/>
                </a:solidFill>
                <a:latin typeface="Times New Roman"/>
                <a:cs typeface="Times New Roman"/>
              </a:rPr>
              <a:t>nt</a:t>
            </a:r>
            <a:r>
              <a:rPr sz="1600" b="1" spc="-9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140" dirty="0">
                <a:solidFill>
                  <a:srgbClr val="0A5293"/>
                </a:solidFill>
                <a:latin typeface="Times New Roman"/>
                <a:cs typeface="Times New Roman"/>
              </a:rPr>
              <a:t>E</a:t>
            </a:r>
            <a:r>
              <a:rPr sz="1600" b="1" spc="5" dirty="0">
                <a:solidFill>
                  <a:srgbClr val="0A5293"/>
                </a:solidFill>
                <a:latin typeface="Times New Roman"/>
                <a:cs typeface="Times New Roman"/>
              </a:rPr>
              <a:t>nd</a:t>
            </a:r>
            <a:r>
              <a:rPr sz="1600" b="1" spc="-4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A5293"/>
                </a:solidFill>
                <a:latin typeface="Times New Roman"/>
                <a:cs typeface="Times New Roman"/>
              </a:rPr>
              <a:t>P</a:t>
            </a:r>
            <a:r>
              <a:rPr sz="1600" b="1" spc="-45" dirty="0">
                <a:solidFill>
                  <a:srgbClr val="0A5293"/>
                </a:solidFill>
                <a:latin typeface="Times New Roman"/>
                <a:cs typeface="Times New Roman"/>
              </a:rPr>
              <a:t>r</a:t>
            </a:r>
            <a:r>
              <a:rPr sz="1600" b="1" spc="5" dirty="0">
                <a:solidFill>
                  <a:srgbClr val="0A5293"/>
                </a:solidFill>
                <a:latin typeface="Times New Roman"/>
                <a:cs typeface="Times New Roman"/>
              </a:rPr>
              <a:t>og</a:t>
            </a:r>
            <a:r>
              <a:rPr sz="1600" b="1" spc="-45" dirty="0">
                <a:solidFill>
                  <a:srgbClr val="0A5293"/>
                </a:solidFill>
                <a:latin typeface="Times New Roman"/>
                <a:cs typeface="Times New Roman"/>
              </a:rPr>
              <a:t>r</a:t>
            </a:r>
            <a:r>
              <a:rPr sz="1600" b="1" spc="-110" dirty="0">
                <a:solidFill>
                  <a:srgbClr val="0A5293"/>
                </a:solidFill>
                <a:latin typeface="Times New Roman"/>
                <a:cs typeface="Times New Roman"/>
              </a:rPr>
              <a:t>a</a:t>
            </a:r>
            <a:r>
              <a:rPr sz="1600" b="1" spc="-40" dirty="0">
                <a:solidFill>
                  <a:srgbClr val="0A5293"/>
                </a:solidFill>
                <a:latin typeface="Times New Roman"/>
                <a:cs typeface="Times New Roman"/>
              </a:rPr>
              <a:t>ms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buChar char="▪"/>
              <a:tabLst>
                <a:tab pos="469265" algn="l"/>
                <a:tab pos="469900" algn="l"/>
              </a:tabLst>
            </a:pPr>
            <a:r>
              <a:rPr sz="1400" dirty="0">
                <a:latin typeface="Times New Roman"/>
                <a:cs typeface="Times New Roman"/>
              </a:rPr>
              <a:t>Draw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design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uniform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front</a:t>
            </a:r>
            <a:r>
              <a:rPr sz="1400" dirty="0">
                <a:latin typeface="Times New Roman"/>
                <a:cs typeface="Times New Roman"/>
              </a:rPr>
              <a:t> end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code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calculator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120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dirty="0">
                <a:latin typeface="Times New Roman"/>
                <a:cs typeface="Times New Roman"/>
              </a:rPr>
              <a:t>Draw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design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interactive</a:t>
            </a:r>
            <a:r>
              <a:rPr sz="1400" spc="25" dirty="0">
                <a:latin typeface="Times New Roman"/>
                <a:cs typeface="Times New Roman"/>
              </a:rPr>
              <a:t> front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code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text-editor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</a:pPr>
            <a:r>
              <a:rPr sz="1600" b="1" spc="-135" dirty="0">
                <a:solidFill>
                  <a:srgbClr val="0A5293"/>
                </a:solidFill>
                <a:latin typeface="Times New Roman"/>
                <a:cs typeface="Times New Roman"/>
              </a:rPr>
              <a:t>E</a:t>
            </a:r>
            <a:r>
              <a:rPr sz="1600" b="1" spc="-35" dirty="0">
                <a:solidFill>
                  <a:srgbClr val="0A5293"/>
                </a:solidFill>
                <a:latin typeface="Times New Roman"/>
                <a:cs typeface="Times New Roman"/>
              </a:rPr>
              <a:t>v</a:t>
            </a:r>
            <a:r>
              <a:rPr sz="1600" b="1" spc="-110" dirty="0">
                <a:solidFill>
                  <a:srgbClr val="0A5293"/>
                </a:solidFill>
                <a:latin typeface="Times New Roman"/>
                <a:cs typeface="Times New Roman"/>
              </a:rPr>
              <a:t>a</a:t>
            </a:r>
            <a:r>
              <a:rPr sz="1600" b="1" dirty="0">
                <a:solidFill>
                  <a:srgbClr val="0A5293"/>
                </a:solidFill>
                <a:latin typeface="Times New Roman"/>
                <a:cs typeface="Times New Roman"/>
              </a:rPr>
              <a:t>luati</a:t>
            </a:r>
            <a:r>
              <a:rPr sz="1600" b="1" spc="10" dirty="0">
                <a:solidFill>
                  <a:srgbClr val="0A5293"/>
                </a:solidFill>
                <a:latin typeface="Times New Roman"/>
                <a:cs typeface="Times New Roman"/>
              </a:rPr>
              <a:t>o</a:t>
            </a:r>
            <a:r>
              <a:rPr sz="1600" b="1" spc="20" dirty="0">
                <a:solidFill>
                  <a:srgbClr val="0A5293"/>
                </a:solidFill>
                <a:latin typeface="Times New Roman"/>
                <a:cs typeface="Times New Roman"/>
              </a:rPr>
              <a:t>n</a:t>
            </a:r>
            <a:r>
              <a:rPr sz="1600" b="1" spc="-6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50" dirty="0">
                <a:solidFill>
                  <a:srgbClr val="0A5293"/>
                </a:solidFill>
                <a:latin typeface="Times New Roman"/>
                <a:cs typeface="Times New Roman"/>
              </a:rPr>
              <a:t>M</a:t>
            </a:r>
            <a:r>
              <a:rPr sz="1600" b="1" spc="-5" dirty="0">
                <a:solidFill>
                  <a:srgbClr val="0A5293"/>
                </a:solidFill>
                <a:latin typeface="Times New Roman"/>
                <a:cs typeface="Times New Roman"/>
              </a:rPr>
              <a:t>et</a:t>
            </a:r>
            <a:r>
              <a:rPr sz="1600" b="1" dirty="0">
                <a:solidFill>
                  <a:srgbClr val="0A5293"/>
                </a:solidFill>
                <a:latin typeface="Times New Roman"/>
                <a:cs typeface="Times New Roman"/>
              </a:rPr>
              <a:t>r</a:t>
            </a:r>
            <a:r>
              <a:rPr sz="1600" b="1" spc="30" dirty="0">
                <a:solidFill>
                  <a:srgbClr val="0A5293"/>
                </a:solidFill>
                <a:latin typeface="Times New Roman"/>
                <a:cs typeface="Times New Roman"/>
              </a:rPr>
              <a:t>i</a:t>
            </a:r>
            <a:r>
              <a:rPr sz="1600" b="1" spc="-40" dirty="0">
                <a:solidFill>
                  <a:srgbClr val="0A5293"/>
                </a:solidFill>
                <a:latin typeface="Times New Roman"/>
                <a:cs typeface="Times New Roman"/>
              </a:rPr>
              <a:t>c</a:t>
            </a:r>
            <a:r>
              <a:rPr sz="1600" b="1" spc="-80" dirty="0">
                <a:solidFill>
                  <a:srgbClr val="0A5293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360"/>
              </a:spcBef>
              <a:buChar char="●"/>
              <a:tabLst>
                <a:tab pos="476884" algn="l"/>
                <a:tab pos="477520" algn="l"/>
              </a:tabLst>
            </a:pPr>
            <a:r>
              <a:rPr sz="1400" spc="-10" dirty="0">
                <a:latin typeface="Times New Roman"/>
                <a:cs typeface="Times New Roman"/>
              </a:rPr>
              <a:t>1</a:t>
            </a:r>
            <a:r>
              <a:rPr sz="1400" spc="-5" dirty="0">
                <a:latin typeface="Times New Roman"/>
                <a:cs typeface="Times New Roman"/>
              </a:rPr>
              <a:t>0</a:t>
            </a:r>
            <a:r>
              <a:rPr sz="1400" spc="-125" dirty="0">
                <a:latin typeface="Times New Roman"/>
                <a:cs typeface="Times New Roman"/>
              </a:rPr>
              <a:t>0%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m</a:t>
            </a:r>
            <a:r>
              <a:rPr sz="1400" spc="3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le</a:t>
            </a:r>
            <a:r>
              <a:rPr sz="1400" spc="-25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i</a:t>
            </a:r>
            <a:r>
              <a:rPr sz="1400" spc="20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</a:t>
            </a:r>
            <a:r>
              <a:rPr sz="1400" spc="35" dirty="0">
                <a:latin typeface="Times New Roman"/>
                <a:cs typeface="Times New Roman"/>
              </a:rPr>
              <a:t>h</a:t>
            </a:r>
            <a:r>
              <a:rPr sz="1400" spc="-65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b</a:t>
            </a:r>
            <a:r>
              <a:rPr sz="1400" spc="-40" dirty="0">
                <a:latin typeface="Times New Roman"/>
                <a:cs typeface="Times New Roman"/>
              </a:rPr>
              <a:t>o</a:t>
            </a:r>
            <a:r>
              <a:rPr sz="1400" spc="-50" dirty="0">
                <a:latin typeface="Times New Roman"/>
                <a:cs typeface="Times New Roman"/>
              </a:rPr>
              <a:t>v</a:t>
            </a:r>
            <a:r>
              <a:rPr sz="1400" spc="-65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a</a:t>
            </a:r>
            <a:r>
              <a:rPr sz="1400" spc="-7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954912"/>
            <a:ext cx="9144000" cy="51450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662" y="252221"/>
            <a:ext cx="2179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Step-Wise</a:t>
            </a:r>
            <a:r>
              <a:rPr sz="18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Description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2777" y="0"/>
            <a:ext cx="3181223" cy="4965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4662" y="687069"/>
            <a:ext cx="7611745" cy="416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Define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 Purpose</a:t>
            </a:r>
            <a:endParaRPr sz="1400">
              <a:latin typeface="Arial MT"/>
              <a:cs typeface="Arial MT"/>
            </a:endParaRPr>
          </a:p>
          <a:p>
            <a:pPr marL="113664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Choose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Programming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Language</a:t>
            </a:r>
            <a:endParaRPr sz="1400">
              <a:latin typeface="Arial MT"/>
              <a:cs typeface="Arial MT"/>
            </a:endParaRPr>
          </a:p>
          <a:p>
            <a:pPr marL="113664" marR="579183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Plan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Layout 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Create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HTML Markup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Style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with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CSS</a:t>
            </a:r>
            <a:endParaRPr sz="1400">
              <a:latin typeface="Arial MT"/>
              <a:cs typeface="Arial MT"/>
            </a:endParaRPr>
          </a:p>
          <a:p>
            <a:pPr marL="113664" marR="525907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 MT"/>
                <a:cs typeface="Arial MT"/>
              </a:rPr>
              <a:t>Add JavaScript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Functionality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Test</a:t>
            </a:r>
            <a:r>
              <a:rPr sz="1400" spc="-15" dirty="0">
                <a:latin typeface="Arial MT"/>
                <a:cs typeface="Arial MT"/>
              </a:rPr>
              <a:t> 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Debug</a:t>
            </a:r>
            <a:endParaRPr sz="1400">
              <a:latin typeface="Arial MT"/>
              <a:cs typeface="Arial MT"/>
            </a:endParaRPr>
          </a:p>
          <a:p>
            <a:pPr marL="113664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Deploy</a:t>
            </a:r>
            <a:endParaRPr sz="1400">
              <a:latin typeface="Arial MT"/>
              <a:cs typeface="Arial MT"/>
            </a:endParaRPr>
          </a:p>
          <a:p>
            <a:pPr marL="113664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latin typeface="Arial MT"/>
                <a:cs typeface="Arial MT"/>
              </a:rPr>
              <a:t>Maintain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Update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113664">
              <a:lnSpc>
                <a:spcPct val="100000"/>
              </a:lnSpc>
              <a:spcBef>
                <a:spcPts val="919"/>
              </a:spcBef>
            </a:pPr>
            <a:r>
              <a:rPr sz="1800" b="1" spc="-60" dirty="0">
                <a:solidFill>
                  <a:srgbClr val="C78B31"/>
                </a:solidFill>
                <a:latin typeface="Times New Roman"/>
                <a:cs typeface="Times New Roman"/>
              </a:rPr>
              <a:t>S</a:t>
            </a:r>
            <a:r>
              <a:rPr sz="1800" b="1" spc="-75" dirty="0">
                <a:solidFill>
                  <a:srgbClr val="C78B31"/>
                </a:solidFill>
                <a:latin typeface="Times New Roman"/>
                <a:cs typeface="Times New Roman"/>
              </a:rPr>
              <a:t>u</a:t>
            </a:r>
            <a:r>
              <a:rPr sz="1800" b="1" spc="-40" dirty="0">
                <a:solidFill>
                  <a:srgbClr val="C78B31"/>
                </a:solidFill>
                <a:latin typeface="Times New Roman"/>
                <a:cs typeface="Times New Roman"/>
              </a:rPr>
              <a:t>mm</a:t>
            </a:r>
            <a:r>
              <a:rPr sz="1800" b="1" spc="-70" dirty="0">
                <a:solidFill>
                  <a:srgbClr val="C78B31"/>
                </a:solidFill>
                <a:latin typeface="Times New Roman"/>
                <a:cs typeface="Times New Roman"/>
              </a:rPr>
              <a:t>ary</a:t>
            </a:r>
            <a:r>
              <a:rPr sz="1800" b="1" spc="-45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800" b="1" spc="25" dirty="0">
                <a:solidFill>
                  <a:srgbClr val="C78B31"/>
                </a:solidFill>
                <a:latin typeface="Times New Roman"/>
                <a:cs typeface="Times New Roman"/>
              </a:rPr>
              <a:t>of</a:t>
            </a:r>
            <a:r>
              <a:rPr sz="1800" b="1" spc="-40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C78B31"/>
                </a:solidFill>
                <a:latin typeface="Times New Roman"/>
                <a:cs typeface="Times New Roman"/>
              </a:rPr>
              <a:t>yo</a:t>
            </a:r>
            <a:r>
              <a:rPr sz="1800" b="1" spc="-25" dirty="0">
                <a:solidFill>
                  <a:srgbClr val="C78B31"/>
                </a:solidFill>
                <a:latin typeface="Times New Roman"/>
                <a:cs typeface="Times New Roman"/>
              </a:rPr>
              <a:t>u</a:t>
            </a:r>
            <a:r>
              <a:rPr sz="1800" b="1" spc="-55" dirty="0">
                <a:solidFill>
                  <a:srgbClr val="C78B31"/>
                </a:solidFill>
                <a:latin typeface="Times New Roman"/>
                <a:cs typeface="Times New Roman"/>
              </a:rPr>
              <a:t>r</a:t>
            </a:r>
            <a:r>
              <a:rPr sz="1800" b="1" spc="-25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C78B31"/>
                </a:solidFill>
                <a:latin typeface="Times New Roman"/>
                <a:cs typeface="Times New Roman"/>
              </a:rPr>
              <a:t>task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calculator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website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website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that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provides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users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with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ability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perform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mathematical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calculations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functions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online.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create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calculator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website,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purpose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must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defined,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appropriate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programming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language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CMS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chosen,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 </a:t>
            </a:r>
            <a:r>
              <a:rPr sz="1400" spc="-10" dirty="0">
                <a:latin typeface="Arial MT"/>
                <a:cs typeface="Arial MT"/>
              </a:rPr>
              <a:t>plan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layout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10" dirty="0">
                <a:latin typeface="Arial MT"/>
                <a:cs typeface="Arial MT"/>
              </a:rPr>
              <a:t> design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established.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spc="-10" dirty="0">
                <a:latin typeface="Arial MT"/>
                <a:cs typeface="Arial MT"/>
              </a:rPr>
              <a:t>website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should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developed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with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HTML,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CSS,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JavaScript,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thoroughly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tested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debugged,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optimized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search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engines,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deployed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securely.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Regular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maintenance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updates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are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necessary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keep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website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functional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up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with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latest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technologies.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2230"/>
            <a:chOff x="0" y="0"/>
            <a:chExt cx="9144000" cy="5142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1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01167"/>
              <a:ext cx="137160" cy="344805"/>
            </a:xfrm>
            <a:custGeom>
              <a:avLst/>
              <a:gdLst/>
              <a:ahLst/>
              <a:cxnLst/>
              <a:rect l="l" t="t" r="r" b="b"/>
              <a:pathLst>
                <a:path w="137160" h="344805">
                  <a:moveTo>
                    <a:pt x="13716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137160" y="344424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2136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4327" y="1060703"/>
              <a:ext cx="3886200" cy="33710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17207" y="2307335"/>
              <a:ext cx="82296" cy="822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5184" y="3560064"/>
              <a:ext cx="82295" cy="822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9823" y="4376927"/>
              <a:ext cx="82296" cy="822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3471" y="1082039"/>
              <a:ext cx="82296" cy="822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41448" y="2307335"/>
              <a:ext cx="82295" cy="822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21279" y="3566159"/>
              <a:ext cx="79247" cy="822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3591" y="4376927"/>
              <a:ext cx="82296" cy="822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1279" y="1088135"/>
              <a:ext cx="79247" cy="822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50920" y="1395983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1027176" y="0"/>
                  </a:moveTo>
                  <a:lnTo>
                    <a:pt x="978820" y="1117"/>
                  </a:lnTo>
                  <a:lnTo>
                    <a:pt x="931041" y="4439"/>
                  </a:lnTo>
                  <a:lnTo>
                    <a:pt x="883886" y="9913"/>
                  </a:lnTo>
                  <a:lnTo>
                    <a:pt x="837406" y="17493"/>
                  </a:lnTo>
                  <a:lnTo>
                    <a:pt x="791649" y="27127"/>
                  </a:lnTo>
                  <a:lnTo>
                    <a:pt x="746665" y="38767"/>
                  </a:lnTo>
                  <a:lnTo>
                    <a:pt x="702503" y="52364"/>
                  </a:lnTo>
                  <a:lnTo>
                    <a:pt x="659212" y="67868"/>
                  </a:lnTo>
                  <a:lnTo>
                    <a:pt x="616842" y="85230"/>
                  </a:lnTo>
                  <a:lnTo>
                    <a:pt x="575443" y="104400"/>
                  </a:lnTo>
                  <a:lnTo>
                    <a:pt x="535063" y="125330"/>
                  </a:lnTo>
                  <a:lnTo>
                    <a:pt x="495751" y="147969"/>
                  </a:lnTo>
                  <a:lnTo>
                    <a:pt x="457558" y="172269"/>
                  </a:lnTo>
                  <a:lnTo>
                    <a:pt x="420532" y="198180"/>
                  </a:lnTo>
                  <a:lnTo>
                    <a:pt x="384723" y="225654"/>
                  </a:lnTo>
                  <a:lnTo>
                    <a:pt x="350180" y="254640"/>
                  </a:lnTo>
                  <a:lnTo>
                    <a:pt x="316952" y="285089"/>
                  </a:lnTo>
                  <a:lnTo>
                    <a:pt x="285089" y="316952"/>
                  </a:lnTo>
                  <a:lnTo>
                    <a:pt x="254640" y="350180"/>
                  </a:lnTo>
                  <a:lnTo>
                    <a:pt x="225654" y="384723"/>
                  </a:lnTo>
                  <a:lnTo>
                    <a:pt x="198180" y="420532"/>
                  </a:lnTo>
                  <a:lnTo>
                    <a:pt x="172269" y="457558"/>
                  </a:lnTo>
                  <a:lnTo>
                    <a:pt x="147969" y="495751"/>
                  </a:lnTo>
                  <a:lnTo>
                    <a:pt x="125330" y="535063"/>
                  </a:lnTo>
                  <a:lnTo>
                    <a:pt x="104400" y="575443"/>
                  </a:lnTo>
                  <a:lnTo>
                    <a:pt x="85230" y="616842"/>
                  </a:lnTo>
                  <a:lnTo>
                    <a:pt x="67868" y="659212"/>
                  </a:lnTo>
                  <a:lnTo>
                    <a:pt x="52364" y="702503"/>
                  </a:lnTo>
                  <a:lnTo>
                    <a:pt x="38767" y="746665"/>
                  </a:lnTo>
                  <a:lnTo>
                    <a:pt x="27127" y="791649"/>
                  </a:lnTo>
                  <a:lnTo>
                    <a:pt x="17493" y="837406"/>
                  </a:lnTo>
                  <a:lnTo>
                    <a:pt x="9913" y="883886"/>
                  </a:lnTo>
                  <a:lnTo>
                    <a:pt x="4439" y="931041"/>
                  </a:lnTo>
                  <a:lnTo>
                    <a:pt x="1117" y="978820"/>
                  </a:lnTo>
                  <a:lnTo>
                    <a:pt x="0" y="1027176"/>
                  </a:lnTo>
                  <a:lnTo>
                    <a:pt x="1117" y="1075531"/>
                  </a:lnTo>
                  <a:lnTo>
                    <a:pt x="4439" y="1123310"/>
                  </a:lnTo>
                  <a:lnTo>
                    <a:pt x="9913" y="1170465"/>
                  </a:lnTo>
                  <a:lnTo>
                    <a:pt x="17493" y="1216945"/>
                  </a:lnTo>
                  <a:lnTo>
                    <a:pt x="27127" y="1262702"/>
                  </a:lnTo>
                  <a:lnTo>
                    <a:pt x="38767" y="1307686"/>
                  </a:lnTo>
                  <a:lnTo>
                    <a:pt x="52364" y="1351848"/>
                  </a:lnTo>
                  <a:lnTo>
                    <a:pt x="67868" y="1395139"/>
                  </a:lnTo>
                  <a:lnTo>
                    <a:pt x="85230" y="1437509"/>
                  </a:lnTo>
                  <a:lnTo>
                    <a:pt x="104400" y="1478908"/>
                  </a:lnTo>
                  <a:lnTo>
                    <a:pt x="125330" y="1519288"/>
                  </a:lnTo>
                  <a:lnTo>
                    <a:pt x="147969" y="1558600"/>
                  </a:lnTo>
                  <a:lnTo>
                    <a:pt x="172269" y="1596793"/>
                  </a:lnTo>
                  <a:lnTo>
                    <a:pt x="198180" y="1633819"/>
                  </a:lnTo>
                  <a:lnTo>
                    <a:pt x="225654" y="1669628"/>
                  </a:lnTo>
                  <a:lnTo>
                    <a:pt x="254640" y="1704171"/>
                  </a:lnTo>
                  <a:lnTo>
                    <a:pt x="285089" y="1737399"/>
                  </a:lnTo>
                  <a:lnTo>
                    <a:pt x="316952" y="1769262"/>
                  </a:lnTo>
                  <a:lnTo>
                    <a:pt x="350180" y="1799711"/>
                  </a:lnTo>
                  <a:lnTo>
                    <a:pt x="384723" y="1828697"/>
                  </a:lnTo>
                  <a:lnTo>
                    <a:pt x="420532" y="1856171"/>
                  </a:lnTo>
                  <a:lnTo>
                    <a:pt x="457558" y="1882082"/>
                  </a:lnTo>
                  <a:lnTo>
                    <a:pt x="495751" y="1906382"/>
                  </a:lnTo>
                  <a:lnTo>
                    <a:pt x="535063" y="1929021"/>
                  </a:lnTo>
                  <a:lnTo>
                    <a:pt x="575443" y="1949951"/>
                  </a:lnTo>
                  <a:lnTo>
                    <a:pt x="616842" y="1969121"/>
                  </a:lnTo>
                  <a:lnTo>
                    <a:pt x="659212" y="1986483"/>
                  </a:lnTo>
                  <a:lnTo>
                    <a:pt x="702503" y="2001987"/>
                  </a:lnTo>
                  <a:lnTo>
                    <a:pt x="746665" y="2015584"/>
                  </a:lnTo>
                  <a:lnTo>
                    <a:pt x="791649" y="2027224"/>
                  </a:lnTo>
                  <a:lnTo>
                    <a:pt x="837406" y="2036858"/>
                  </a:lnTo>
                  <a:lnTo>
                    <a:pt x="883886" y="2044438"/>
                  </a:lnTo>
                  <a:lnTo>
                    <a:pt x="931041" y="2049912"/>
                  </a:lnTo>
                  <a:lnTo>
                    <a:pt x="978820" y="2053234"/>
                  </a:lnTo>
                  <a:lnTo>
                    <a:pt x="1027176" y="2054352"/>
                  </a:lnTo>
                  <a:lnTo>
                    <a:pt x="1075531" y="2053234"/>
                  </a:lnTo>
                  <a:lnTo>
                    <a:pt x="1123310" y="2049912"/>
                  </a:lnTo>
                  <a:lnTo>
                    <a:pt x="1170465" y="2044438"/>
                  </a:lnTo>
                  <a:lnTo>
                    <a:pt x="1216945" y="2036858"/>
                  </a:lnTo>
                  <a:lnTo>
                    <a:pt x="1262702" y="2027224"/>
                  </a:lnTo>
                  <a:lnTo>
                    <a:pt x="1307686" y="2015584"/>
                  </a:lnTo>
                  <a:lnTo>
                    <a:pt x="1351848" y="2001987"/>
                  </a:lnTo>
                  <a:lnTo>
                    <a:pt x="1395139" y="1986483"/>
                  </a:lnTo>
                  <a:lnTo>
                    <a:pt x="1437509" y="1969121"/>
                  </a:lnTo>
                  <a:lnTo>
                    <a:pt x="1478908" y="1949951"/>
                  </a:lnTo>
                  <a:lnTo>
                    <a:pt x="1519288" y="1929021"/>
                  </a:lnTo>
                  <a:lnTo>
                    <a:pt x="1558600" y="1906382"/>
                  </a:lnTo>
                  <a:lnTo>
                    <a:pt x="1596793" y="1882082"/>
                  </a:lnTo>
                  <a:lnTo>
                    <a:pt x="1633819" y="1856171"/>
                  </a:lnTo>
                  <a:lnTo>
                    <a:pt x="1669628" y="1828697"/>
                  </a:lnTo>
                  <a:lnTo>
                    <a:pt x="1704171" y="1799711"/>
                  </a:lnTo>
                  <a:lnTo>
                    <a:pt x="1737399" y="1769262"/>
                  </a:lnTo>
                  <a:lnTo>
                    <a:pt x="1769262" y="1737399"/>
                  </a:lnTo>
                  <a:lnTo>
                    <a:pt x="1799711" y="1704171"/>
                  </a:lnTo>
                  <a:lnTo>
                    <a:pt x="1828697" y="1669628"/>
                  </a:lnTo>
                  <a:lnTo>
                    <a:pt x="1856171" y="1633819"/>
                  </a:lnTo>
                  <a:lnTo>
                    <a:pt x="1882082" y="1596793"/>
                  </a:lnTo>
                  <a:lnTo>
                    <a:pt x="1906382" y="1558600"/>
                  </a:lnTo>
                  <a:lnTo>
                    <a:pt x="1929021" y="1519288"/>
                  </a:lnTo>
                  <a:lnTo>
                    <a:pt x="1949951" y="1478908"/>
                  </a:lnTo>
                  <a:lnTo>
                    <a:pt x="1969121" y="1437509"/>
                  </a:lnTo>
                  <a:lnTo>
                    <a:pt x="1986483" y="1395139"/>
                  </a:lnTo>
                  <a:lnTo>
                    <a:pt x="2001987" y="1351848"/>
                  </a:lnTo>
                  <a:lnTo>
                    <a:pt x="2015584" y="1307686"/>
                  </a:lnTo>
                  <a:lnTo>
                    <a:pt x="2027224" y="1262702"/>
                  </a:lnTo>
                  <a:lnTo>
                    <a:pt x="2036858" y="1216945"/>
                  </a:lnTo>
                  <a:lnTo>
                    <a:pt x="2044438" y="1170465"/>
                  </a:lnTo>
                  <a:lnTo>
                    <a:pt x="2049912" y="1123310"/>
                  </a:lnTo>
                  <a:lnTo>
                    <a:pt x="2053234" y="1075531"/>
                  </a:lnTo>
                  <a:lnTo>
                    <a:pt x="2054352" y="1027176"/>
                  </a:lnTo>
                  <a:lnTo>
                    <a:pt x="2053234" y="978820"/>
                  </a:lnTo>
                  <a:lnTo>
                    <a:pt x="2049912" y="931041"/>
                  </a:lnTo>
                  <a:lnTo>
                    <a:pt x="2044438" y="883886"/>
                  </a:lnTo>
                  <a:lnTo>
                    <a:pt x="2036858" y="837406"/>
                  </a:lnTo>
                  <a:lnTo>
                    <a:pt x="2027224" y="791649"/>
                  </a:lnTo>
                  <a:lnTo>
                    <a:pt x="2015584" y="746665"/>
                  </a:lnTo>
                  <a:lnTo>
                    <a:pt x="2001987" y="702503"/>
                  </a:lnTo>
                  <a:lnTo>
                    <a:pt x="1986483" y="659212"/>
                  </a:lnTo>
                  <a:lnTo>
                    <a:pt x="1969121" y="616842"/>
                  </a:lnTo>
                  <a:lnTo>
                    <a:pt x="1949951" y="575443"/>
                  </a:lnTo>
                  <a:lnTo>
                    <a:pt x="1929021" y="535063"/>
                  </a:lnTo>
                  <a:lnTo>
                    <a:pt x="1906382" y="495751"/>
                  </a:lnTo>
                  <a:lnTo>
                    <a:pt x="1882082" y="457558"/>
                  </a:lnTo>
                  <a:lnTo>
                    <a:pt x="1856171" y="420532"/>
                  </a:lnTo>
                  <a:lnTo>
                    <a:pt x="1828697" y="384723"/>
                  </a:lnTo>
                  <a:lnTo>
                    <a:pt x="1799711" y="350180"/>
                  </a:lnTo>
                  <a:lnTo>
                    <a:pt x="1769262" y="316952"/>
                  </a:lnTo>
                  <a:lnTo>
                    <a:pt x="1737399" y="285089"/>
                  </a:lnTo>
                  <a:lnTo>
                    <a:pt x="1704171" y="254640"/>
                  </a:lnTo>
                  <a:lnTo>
                    <a:pt x="1669628" y="225654"/>
                  </a:lnTo>
                  <a:lnTo>
                    <a:pt x="1633819" y="198180"/>
                  </a:lnTo>
                  <a:lnTo>
                    <a:pt x="1596793" y="172269"/>
                  </a:lnTo>
                  <a:lnTo>
                    <a:pt x="1558600" y="147969"/>
                  </a:lnTo>
                  <a:lnTo>
                    <a:pt x="1519288" y="125330"/>
                  </a:lnTo>
                  <a:lnTo>
                    <a:pt x="1478908" y="104400"/>
                  </a:lnTo>
                  <a:lnTo>
                    <a:pt x="1437509" y="85230"/>
                  </a:lnTo>
                  <a:lnTo>
                    <a:pt x="1395139" y="67868"/>
                  </a:lnTo>
                  <a:lnTo>
                    <a:pt x="1351848" y="52364"/>
                  </a:lnTo>
                  <a:lnTo>
                    <a:pt x="1307686" y="38767"/>
                  </a:lnTo>
                  <a:lnTo>
                    <a:pt x="1262702" y="27127"/>
                  </a:lnTo>
                  <a:lnTo>
                    <a:pt x="1216945" y="17493"/>
                  </a:lnTo>
                  <a:lnTo>
                    <a:pt x="1170465" y="9913"/>
                  </a:lnTo>
                  <a:lnTo>
                    <a:pt x="1123310" y="4439"/>
                  </a:lnTo>
                  <a:lnTo>
                    <a:pt x="1075531" y="1117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0920" y="1395983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0" y="1027176"/>
                  </a:moveTo>
                  <a:lnTo>
                    <a:pt x="1117" y="978820"/>
                  </a:lnTo>
                  <a:lnTo>
                    <a:pt x="4439" y="931041"/>
                  </a:lnTo>
                  <a:lnTo>
                    <a:pt x="9913" y="883886"/>
                  </a:lnTo>
                  <a:lnTo>
                    <a:pt x="17493" y="837406"/>
                  </a:lnTo>
                  <a:lnTo>
                    <a:pt x="27127" y="791649"/>
                  </a:lnTo>
                  <a:lnTo>
                    <a:pt x="38767" y="746665"/>
                  </a:lnTo>
                  <a:lnTo>
                    <a:pt x="52364" y="702503"/>
                  </a:lnTo>
                  <a:lnTo>
                    <a:pt x="67868" y="659212"/>
                  </a:lnTo>
                  <a:lnTo>
                    <a:pt x="85230" y="616842"/>
                  </a:lnTo>
                  <a:lnTo>
                    <a:pt x="104400" y="575443"/>
                  </a:lnTo>
                  <a:lnTo>
                    <a:pt x="125330" y="535063"/>
                  </a:lnTo>
                  <a:lnTo>
                    <a:pt x="147969" y="495751"/>
                  </a:lnTo>
                  <a:lnTo>
                    <a:pt x="172269" y="457558"/>
                  </a:lnTo>
                  <a:lnTo>
                    <a:pt x="198180" y="420532"/>
                  </a:lnTo>
                  <a:lnTo>
                    <a:pt x="225654" y="384723"/>
                  </a:lnTo>
                  <a:lnTo>
                    <a:pt x="254640" y="350180"/>
                  </a:lnTo>
                  <a:lnTo>
                    <a:pt x="285089" y="316952"/>
                  </a:lnTo>
                  <a:lnTo>
                    <a:pt x="316952" y="285089"/>
                  </a:lnTo>
                  <a:lnTo>
                    <a:pt x="350180" y="254640"/>
                  </a:lnTo>
                  <a:lnTo>
                    <a:pt x="384723" y="225654"/>
                  </a:lnTo>
                  <a:lnTo>
                    <a:pt x="420532" y="198180"/>
                  </a:lnTo>
                  <a:lnTo>
                    <a:pt x="457558" y="172269"/>
                  </a:lnTo>
                  <a:lnTo>
                    <a:pt x="495751" y="147969"/>
                  </a:lnTo>
                  <a:lnTo>
                    <a:pt x="535063" y="125330"/>
                  </a:lnTo>
                  <a:lnTo>
                    <a:pt x="575443" y="104400"/>
                  </a:lnTo>
                  <a:lnTo>
                    <a:pt x="616842" y="85230"/>
                  </a:lnTo>
                  <a:lnTo>
                    <a:pt x="659212" y="67868"/>
                  </a:lnTo>
                  <a:lnTo>
                    <a:pt x="702503" y="52364"/>
                  </a:lnTo>
                  <a:lnTo>
                    <a:pt x="746665" y="38767"/>
                  </a:lnTo>
                  <a:lnTo>
                    <a:pt x="791649" y="27127"/>
                  </a:lnTo>
                  <a:lnTo>
                    <a:pt x="837406" y="17493"/>
                  </a:lnTo>
                  <a:lnTo>
                    <a:pt x="883886" y="9913"/>
                  </a:lnTo>
                  <a:lnTo>
                    <a:pt x="931041" y="4439"/>
                  </a:lnTo>
                  <a:lnTo>
                    <a:pt x="978820" y="1117"/>
                  </a:lnTo>
                  <a:lnTo>
                    <a:pt x="1027176" y="0"/>
                  </a:lnTo>
                  <a:lnTo>
                    <a:pt x="1075531" y="1117"/>
                  </a:lnTo>
                  <a:lnTo>
                    <a:pt x="1123310" y="4439"/>
                  </a:lnTo>
                  <a:lnTo>
                    <a:pt x="1170465" y="9913"/>
                  </a:lnTo>
                  <a:lnTo>
                    <a:pt x="1216945" y="17493"/>
                  </a:lnTo>
                  <a:lnTo>
                    <a:pt x="1262702" y="27127"/>
                  </a:lnTo>
                  <a:lnTo>
                    <a:pt x="1307686" y="38767"/>
                  </a:lnTo>
                  <a:lnTo>
                    <a:pt x="1351848" y="52364"/>
                  </a:lnTo>
                  <a:lnTo>
                    <a:pt x="1395139" y="67868"/>
                  </a:lnTo>
                  <a:lnTo>
                    <a:pt x="1437509" y="85230"/>
                  </a:lnTo>
                  <a:lnTo>
                    <a:pt x="1478908" y="104400"/>
                  </a:lnTo>
                  <a:lnTo>
                    <a:pt x="1519288" y="125330"/>
                  </a:lnTo>
                  <a:lnTo>
                    <a:pt x="1558600" y="147969"/>
                  </a:lnTo>
                  <a:lnTo>
                    <a:pt x="1596793" y="172269"/>
                  </a:lnTo>
                  <a:lnTo>
                    <a:pt x="1633819" y="198180"/>
                  </a:lnTo>
                  <a:lnTo>
                    <a:pt x="1669628" y="225654"/>
                  </a:lnTo>
                  <a:lnTo>
                    <a:pt x="1704171" y="254640"/>
                  </a:lnTo>
                  <a:lnTo>
                    <a:pt x="1737399" y="285089"/>
                  </a:lnTo>
                  <a:lnTo>
                    <a:pt x="1769262" y="316952"/>
                  </a:lnTo>
                  <a:lnTo>
                    <a:pt x="1799711" y="350180"/>
                  </a:lnTo>
                  <a:lnTo>
                    <a:pt x="1828697" y="384723"/>
                  </a:lnTo>
                  <a:lnTo>
                    <a:pt x="1856171" y="420532"/>
                  </a:lnTo>
                  <a:lnTo>
                    <a:pt x="1882082" y="457558"/>
                  </a:lnTo>
                  <a:lnTo>
                    <a:pt x="1906382" y="495751"/>
                  </a:lnTo>
                  <a:lnTo>
                    <a:pt x="1929021" y="535063"/>
                  </a:lnTo>
                  <a:lnTo>
                    <a:pt x="1949951" y="575443"/>
                  </a:lnTo>
                  <a:lnTo>
                    <a:pt x="1969121" y="616842"/>
                  </a:lnTo>
                  <a:lnTo>
                    <a:pt x="1986483" y="659212"/>
                  </a:lnTo>
                  <a:lnTo>
                    <a:pt x="2001987" y="702503"/>
                  </a:lnTo>
                  <a:lnTo>
                    <a:pt x="2015584" y="746665"/>
                  </a:lnTo>
                  <a:lnTo>
                    <a:pt x="2027224" y="791649"/>
                  </a:lnTo>
                  <a:lnTo>
                    <a:pt x="2036858" y="837406"/>
                  </a:lnTo>
                  <a:lnTo>
                    <a:pt x="2044438" y="883886"/>
                  </a:lnTo>
                  <a:lnTo>
                    <a:pt x="2049912" y="931041"/>
                  </a:lnTo>
                  <a:lnTo>
                    <a:pt x="2053234" y="978820"/>
                  </a:lnTo>
                  <a:lnTo>
                    <a:pt x="2054352" y="1027176"/>
                  </a:lnTo>
                  <a:lnTo>
                    <a:pt x="2053234" y="1075531"/>
                  </a:lnTo>
                  <a:lnTo>
                    <a:pt x="2049912" y="1123310"/>
                  </a:lnTo>
                  <a:lnTo>
                    <a:pt x="2044438" y="1170465"/>
                  </a:lnTo>
                  <a:lnTo>
                    <a:pt x="2036858" y="1216945"/>
                  </a:lnTo>
                  <a:lnTo>
                    <a:pt x="2027224" y="1262702"/>
                  </a:lnTo>
                  <a:lnTo>
                    <a:pt x="2015584" y="1307686"/>
                  </a:lnTo>
                  <a:lnTo>
                    <a:pt x="2001987" y="1351848"/>
                  </a:lnTo>
                  <a:lnTo>
                    <a:pt x="1986483" y="1395139"/>
                  </a:lnTo>
                  <a:lnTo>
                    <a:pt x="1969121" y="1437509"/>
                  </a:lnTo>
                  <a:lnTo>
                    <a:pt x="1949951" y="1478908"/>
                  </a:lnTo>
                  <a:lnTo>
                    <a:pt x="1929021" y="1519288"/>
                  </a:lnTo>
                  <a:lnTo>
                    <a:pt x="1906382" y="1558600"/>
                  </a:lnTo>
                  <a:lnTo>
                    <a:pt x="1882082" y="1596793"/>
                  </a:lnTo>
                  <a:lnTo>
                    <a:pt x="1856171" y="1633819"/>
                  </a:lnTo>
                  <a:lnTo>
                    <a:pt x="1828697" y="1669628"/>
                  </a:lnTo>
                  <a:lnTo>
                    <a:pt x="1799711" y="1704171"/>
                  </a:lnTo>
                  <a:lnTo>
                    <a:pt x="1769262" y="1737399"/>
                  </a:lnTo>
                  <a:lnTo>
                    <a:pt x="1737399" y="1769262"/>
                  </a:lnTo>
                  <a:lnTo>
                    <a:pt x="1704171" y="1799711"/>
                  </a:lnTo>
                  <a:lnTo>
                    <a:pt x="1669628" y="1828697"/>
                  </a:lnTo>
                  <a:lnTo>
                    <a:pt x="1633819" y="1856171"/>
                  </a:lnTo>
                  <a:lnTo>
                    <a:pt x="1596793" y="1882082"/>
                  </a:lnTo>
                  <a:lnTo>
                    <a:pt x="1558600" y="1906382"/>
                  </a:lnTo>
                  <a:lnTo>
                    <a:pt x="1519288" y="1929021"/>
                  </a:lnTo>
                  <a:lnTo>
                    <a:pt x="1478908" y="1949951"/>
                  </a:lnTo>
                  <a:lnTo>
                    <a:pt x="1437509" y="1969121"/>
                  </a:lnTo>
                  <a:lnTo>
                    <a:pt x="1395139" y="1986483"/>
                  </a:lnTo>
                  <a:lnTo>
                    <a:pt x="1351848" y="2001987"/>
                  </a:lnTo>
                  <a:lnTo>
                    <a:pt x="1307686" y="2015584"/>
                  </a:lnTo>
                  <a:lnTo>
                    <a:pt x="1262702" y="2027224"/>
                  </a:lnTo>
                  <a:lnTo>
                    <a:pt x="1216945" y="2036858"/>
                  </a:lnTo>
                  <a:lnTo>
                    <a:pt x="1170465" y="2044438"/>
                  </a:lnTo>
                  <a:lnTo>
                    <a:pt x="1123310" y="2049912"/>
                  </a:lnTo>
                  <a:lnTo>
                    <a:pt x="1075531" y="2053234"/>
                  </a:lnTo>
                  <a:lnTo>
                    <a:pt x="1027176" y="2054352"/>
                  </a:lnTo>
                  <a:lnTo>
                    <a:pt x="978820" y="2053234"/>
                  </a:lnTo>
                  <a:lnTo>
                    <a:pt x="931041" y="2049912"/>
                  </a:lnTo>
                  <a:lnTo>
                    <a:pt x="883886" y="2044438"/>
                  </a:lnTo>
                  <a:lnTo>
                    <a:pt x="837406" y="2036858"/>
                  </a:lnTo>
                  <a:lnTo>
                    <a:pt x="791649" y="2027224"/>
                  </a:lnTo>
                  <a:lnTo>
                    <a:pt x="746665" y="2015584"/>
                  </a:lnTo>
                  <a:lnTo>
                    <a:pt x="702503" y="2001987"/>
                  </a:lnTo>
                  <a:lnTo>
                    <a:pt x="659212" y="1986483"/>
                  </a:lnTo>
                  <a:lnTo>
                    <a:pt x="616842" y="1969121"/>
                  </a:lnTo>
                  <a:lnTo>
                    <a:pt x="575443" y="1949951"/>
                  </a:lnTo>
                  <a:lnTo>
                    <a:pt x="535063" y="1929021"/>
                  </a:lnTo>
                  <a:lnTo>
                    <a:pt x="495751" y="1906382"/>
                  </a:lnTo>
                  <a:lnTo>
                    <a:pt x="457558" y="1882082"/>
                  </a:lnTo>
                  <a:lnTo>
                    <a:pt x="420532" y="1856171"/>
                  </a:lnTo>
                  <a:lnTo>
                    <a:pt x="384723" y="1828697"/>
                  </a:lnTo>
                  <a:lnTo>
                    <a:pt x="350180" y="1799711"/>
                  </a:lnTo>
                  <a:lnTo>
                    <a:pt x="316952" y="1769262"/>
                  </a:lnTo>
                  <a:lnTo>
                    <a:pt x="285089" y="1737399"/>
                  </a:lnTo>
                  <a:lnTo>
                    <a:pt x="254640" y="1704171"/>
                  </a:lnTo>
                  <a:lnTo>
                    <a:pt x="225654" y="1669628"/>
                  </a:lnTo>
                  <a:lnTo>
                    <a:pt x="198180" y="1633819"/>
                  </a:lnTo>
                  <a:lnTo>
                    <a:pt x="172269" y="1596793"/>
                  </a:lnTo>
                  <a:lnTo>
                    <a:pt x="147969" y="1558600"/>
                  </a:lnTo>
                  <a:lnTo>
                    <a:pt x="125330" y="1519288"/>
                  </a:lnTo>
                  <a:lnTo>
                    <a:pt x="104400" y="1478908"/>
                  </a:lnTo>
                  <a:lnTo>
                    <a:pt x="85230" y="1437509"/>
                  </a:lnTo>
                  <a:lnTo>
                    <a:pt x="67868" y="1395139"/>
                  </a:lnTo>
                  <a:lnTo>
                    <a:pt x="52364" y="1351848"/>
                  </a:lnTo>
                  <a:lnTo>
                    <a:pt x="38767" y="1307686"/>
                  </a:lnTo>
                  <a:lnTo>
                    <a:pt x="27127" y="1262702"/>
                  </a:lnTo>
                  <a:lnTo>
                    <a:pt x="17493" y="1216945"/>
                  </a:lnTo>
                  <a:lnTo>
                    <a:pt x="9913" y="1170465"/>
                  </a:lnTo>
                  <a:lnTo>
                    <a:pt x="4439" y="1123310"/>
                  </a:lnTo>
                  <a:lnTo>
                    <a:pt x="1117" y="1075531"/>
                  </a:lnTo>
                  <a:lnTo>
                    <a:pt x="0" y="1027176"/>
                  </a:lnTo>
                  <a:close/>
                </a:path>
              </a:pathLst>
            </a:custGeom>
            <a:ln w="24384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4" y="1447799"/>
              <a:ext cx="1945005" cy="1948180"/>
            </a:xfrm>
            <a:custGeom>
              <a:avLst/>
              <a:gdLst/>
              <a:ahLst/>
              <a:cxnLst/>
              <a:rect l="l" t="t" r="r" b="b"/>
              <a:pathLst>
                <a:path w="1945004" h="1948179">
                  <a:moveTo>
                    <a:pt x="972312" y="0"/>
                  </a:moveTo>
                  <a:lnTo>
                    <a:pt x="923786" y="1191"/>
                  </a:lnTo>
                  <a:lnTo>
                    <a:pt x="875877" y="4729"/>
                  </a:lnTo>
                  <a:lnTo>
                    <a:pt x="828639" y="10558"/>
                  </a:lnTo>
                  <a:lnTo>
                    <a:pt x="782127" y="18622"/>
                  </a:lnTo>
                  <a:lnTo>
                    <a:pt x="736399" y="28864"/>
                  </a:lnTo>
                  <a:lnTo>
                    <a:pt x="691508" y="41230"/>
                  </a:lnTo>
                  <a:lnTo>
                    <a:pt x="647512" y="55663"/>
                  </a:lnTo>
                  <a:lnTo>
                    <a:pt x="604466" y="72108"/>
                  </a:lnTo>
                  <a:lnTo>
                    <a:pt x="562425" y="90509"/>
                  </a:lnTo>
                  <a:lnTo>
                    <a:pt x="521446" y="110809"/>
                  </a:lnTo>
                  <a:lnTo>
                    <a:pt x="481584" y="132954"/>
                  </a:lnTo>
                  <a:lnTo>
                    <a:pt x="442894" y="156888"/>
                  </a:lnTo>
                  <a:lnTo>
                    <a:pt x="405433" y="182554"/>
                  </a:lnTo>
                  <a:lnTo>
                    <a:pt x="369256" y="209897"/>
                  </a:lnTo>
                  <a:lnTo>
                    <a:pt x="334418" y="238862"/>
                  </a:lnTo>
                  <a:lnTo>
                    <a:pt x="300977" y="269391"/>
                  </a:lnTo>
                  <a:lnTo>
                    <a:pt x="268987" y="301430"/>
                  </a:lnTo>
                  <a:lnTo>
                    <a:pt x="238504" y="334923"/>
                  </a:lnTo>
                  <a:lnTo>
                    <a:pt x="209584" y="369814"/>
                  </a:lnTo>
                  <a:lnTo>
                    <a:pt x="182282" y="406048"/>
                  </a:lnTo>
                  <a:lnTo>
                    <a:pt x="156654" y="443567"/>
                  </a:lnTo>
                  <a:lnTo>
                    <a:pt x="132757" y="482317"/>
                  </a:lnTo>
                  <a:lnTo>
                    <a:pt x="110645" y="522242"/>
                  </a:lnTo>
                  <a:lnTo>
                    <a:pt x="90375" y="563286"/>
                  </a:lnTo>
                  <a:lnTo>
                    <a:pt x="72001" y="605394"/>
                  </a:lnTo>
                  <a:lnTo>
                    <a:pt x="55581" y="648509"/>
                  </a:lnTo>
                  <a:lnTo>
                    <a:pt x="41169" y="692575"/>
                  </a:lnTo>
                  <a:lnTo>
                    <a:pt x="28822" y="737537"/>
                  </a:lnTo>
                  <a:lnTo>
                    <a:pt x="18594" y="783340"/>
                  </a:lnTo>
                  <a:lnTo>
                    <a:pt x="10543" y="829927"/>
                  </a:lnTo>
                  <a:lnTo>
                    <a:pt x="4723" y="877242"/>
                  </a:lnTo>
                  <a:lnTo>
                    <a:pt x="1190" y="925230"/>
                  </a:lnTo>
                  <a:lnTo>
                    <a:pt x="0" y="973836"/>
                  </a:lnTo>
                  <a:lnTo>
                    <a:pt x="1190" y="1022441"/>
                  </a:lnTo>
                  <a:lnTo>
                    <a:pt x="4723" y="1070429"/>
                  </a:lnTo>
                  <a:lnTo>
                    <a:pt x="10543" y="1117744"/>
                  </a:lnTo>
                  <a:lnTo>
                    <a:pt x="18594" y="1164331"/>
                  </a:lnTo>
                  <a:lnTo>
                    <a:pt x="28822" y="1210134"/>
                  </a:lnTo>
                  <a:lnTo>
                    <a:pt x="41169" y="1255096"/>
                  </a:lnTo>
                  <a:lnTo>
                    <a:pt x="55581" y="1299162"/>
                  </a:lnTo>
                  <a:lnTo>
                    <a:pt x="72001" y="1342277"/>
                  </a:lnTo>
                  <a:lnTo>
                    <a:pt x="90375" y="1384385"/>
                  </a:lnTo>
                  <a:lnTo>
                    <a:pt x="110645" y="1425429"/>
                  </a:lnTo>
                  <a:lnTo>
                    <a:pt x="132757" y="1465354"/>
                  </a:lnTo>
                  <a:lnTo>
                    <a:pt x="156654" y="1504104"/>
                  </a:lnTo>
                  <a:lnTo>
                    <a:pt x="182282" y="1541623"/>
                  </a:lnTo>
                  <a:lnTo>
                    <a:pt x="209584" y="1577857"/>
                  </a:lnTo>
                  <a:lnTo>
                    <a:pt x="238504" y="1612748"/>
                  </a:lnTo>
                  <a:lnTo>
                    <a:pt x="268987" y="1646241"/>
                  </a:lnTo>
                  <a:lnTo>
                    <a:pt x="300977" y="1678280"/>
                  </a:lnTo>
                  <a:lnTo>
                    <a:pt x="334418" y="1708809"/>
                  </a:lnTo>
                  <a:lnTo>
                    <a:pt x="369256" y="1737774"/>
                  </a:lnTo>
                  <a:lnTo>
                    <a:pt x="405433" y="1765117"/>
                  </a:lnTo>
                  <a:lnTo>
                    <a:pt x="442894" y="1790783"/>
                  </a:lnTo>
                  <a:lnTo>
                    <a:pt x="481584" y="1814717"/>
                  </a:lnTo>
                  <a:lnTo>
                    <a:pt x="521446" y="1836862"/>
                  </a:lnTo>
                  <a:lnTo>
                    <a:pt x="562425" y="1857162"/>
                  </a:lnTo>
                  <a:lnTo>
                    <a:pt x="604466" y="1875563"/>
                  </a:lnTo>
                  <a:lnTo>
                    <a:pt x="647512" y="1892008"/>
                  </a:lnTo>
                  <a:lnTo>
                    <a:pt x="691508" y="1906441"/>
                  </a:lnTo>
                  <a:lnTo>
                    <a:pt x="736399" y="1918807"/>
                  </a:lnTo>
                  <a:lnTo>
                    <a:pt x="782127" y="1929049"/>
                  </a:lnTo>
                  <a:lnTo>
                    <a:pt x="828639" y="1937113"/>
                  </a:lnTo>
                  <a:lnTo>
                    <a:pt x="875877" y="1942942"/>
                  </a:lnTo>
                  <a:lnTo>
                    <a:pt x="923786" y="1946480"/>
                  </a:lnTo>
                  <a:lnTo>
                    <a:pt x="972312" y="1947672"/>
                  </a:lnTo>
                  <a:lnTo>
                    <a:pt x="1020837" y="1946480"/>
                  </a:lnTo>
                  <a:lnTo>
                    <a:pt x="1068746" y="1942942"/>
                  </a:lnTo>
                  <a:lnTo>
                    <a:pt x="1115984" y="1937113"/>
                  </a:lnTo>
                  <a:lnTo>
                    <a:pt x="1162496" y="1929049"/>
                  </a:lnTo>
                  <a:lnTo>
                    <a:pt x="1208224" y="1918807"/>
                  </a:lnTo>
                  <a:lnTo>
                    <a:pt x="1253115" y="1906441"/>
                  </a:lnTo>
                  <a:lnTo>
                    <a:pt x="1297111" y="1892008"/>
                  </a:lnTo>
                  <a:lnTo>
                    <a:pt x="1340157" y="1875563"/>
                  </a:lnTo>
                  <a:lnTo>
                    <a:pt x="1382198" y="1857162"/>
                  </a:lnTo>
                  <a:lnTo>
                    <a:pt x="1423177" y="1836862"/>
                  </a:lnTo>
                  <a:lnTo>
                    <a:pt x="1463039" y="1814717"/>
                  </a:lnTo>
                  <a:lnTo>
                    <a:pt x="1501729" y="1790783"/>
                  </a:lnTo>
                  <a:lnTo>
                    <a:pt x="1539190" y="1765117"/>
                  </a:lnTo>
                  <a:lnTo>
                    <a:pt x="1575367" y="1737774"/>
                  </a:lnTo>
                  <a:lnTo>
                    <a:pt x="1610205" y="1708809"/>
                  </a:lnTo>
                  <a:lnTo>
                    <a:pt x="1643646" y="1678280"/>
                  </a:lnTo>
                  <a:lnTo>
                    <a:pt x="1675636" y="1646241"/>
                  </a:lnTo>
                  <a:lnTo>
                    <a:pt x="1706119" y="1612748"/>
                  </a:lnTo>
                  <a:lnTo>
                    <a:pt x="1735039" y="1577857"/>
                  </a:lnTo>
                  <a:lnTo>
                    <a:pt x="1762341" y="1541623"/>
                  </a:lnTo>
                  <a:lnTo>
                    <a:pt x="1787969" y="1504104"/>
                  </a:lnTo>
                  <a:lnTo>
                    <a:pt x="1811866" y="1465354"/>
                  </a:lnTo>
                  <a:lnTo>
                    <a:pt x="1833978" y="1425429"/>
                  </a:lnTo>
                  <a:lnTo>
                    <a:pt x="1854248" y="1384385"/>
                  </a:lnTo>
                  <a:lnTo>
                    <a:pt x="1872622" y="1342277"/>
                  </a:lnTo>
                  <a:lnTo>
                    <a:pt x="1889042" y="1299162"/>
                  </a:lnTo>
                  <a:lnTo>
                    <a:pt x="1903454" y="1255096"/>
                  </a:lnTo>
                  <a:lnTo>
                    <a:pt x="1915801" y="1210134"/>
                  </a:lnTo>
                  <a:lnTo>
                    <a:pt x="1926029" y="1164331"/>
                  </a:lnTo>
                  <a:lnTo>
                    <a:pt x="1934080" y="1117744"/>
                  </a:lnTo>
                  <a:lnTo>
                    <a:pt x="1939900" y="1070429"/>
                  </a:lnTo>
                  <a:lnTo>
                    <a:pt x="1943433" y="1022441"/>
                  </a:lnTo>
                  <a:lnTo>
                    <a:pt x="1944624" y="973836"/>
                  </a:lnTo>
                  <a:lnTo>
                    <a:pt x="1943433" y="925230"/>
                  </a:lnTo>
                  <a:lnTo>
                    <a:pt x="1939900" y="877242"/>
                  </a:lnTo>
                  <a:lnTo>
                    <a:pt x="1934080" y="829927"/>
                  </a:lnTo>
                  <a:lnTo>
                    <a:pt x="1926029" y="783340"/>
                  </a:lnTo>
                  <a:lnTo>
                    <a:pt x="1915801" y="737537"/>
                  </a:lnTo>
                  <a:lnTo>
                    <a:pt x="1903454" y="692575"/>
                  </a:lnTo>
                  <a:lnTo>
                    <a:pt x="1889042" y="648509"/>
                  </a:lnTo>
                  <a:lnTo>
                    <a:pt x="1872622" y="605394"/>
                  </a:lnTo>
                  <a:lnTo>
                    <a:pt x="1854248" y="563286"/>
                  </a:lnTo>
                  <a:lnTo>
                    <a:pt x="1833978" y="522242"/>
                  </a:lnTo>
                  <a:lnTo>
                    <a:pt x="1811866" y="482317"/>
                  </a:lnTo>
                  <a:lnTo>
                    <a:pt x="1787969" y="443567"/>
                  </a:lnTo>
                  <a:lnTo>
                    <a:pt x="1762341" y="406048"/>
                  </a:lnTo>
                  <a:lnTo>
                    <a:pt x="1735039" y="369814"/>
                  </a:lnTo>
                  <a:lnTo>
                    <a:pt x="1706119" y="334923"/>
                  </a:lnTo>
                  <a:lnTo>
                    <a:pt x="1675636" y="301430"/>
                  </a:lnTo>
                  <a:lnTo>
                    <a:pt x="1643646" y="269391"/>
                  </a:lnTo>
                  <a:lnTo>
                    <a:pt x="1610205" y="238862"/>
                  </a:lnTo>
                  <a:lnTo>
                    <a:pt x="1575367" y="209897"/>
                  </a:lnTo>
                  <a:lnTo>
                    <a:pt x="1539190" y="182554"/>
                  </a:lnTo>
                  <a:lnTo>
                    <a:pt x="1501729" y="156888"/>
                  </a:lnTo>
                  <a:lnTo>
                    <a:pt x="1463039" y="132954"/>
                  </a:lnTo>
                  <a:lnTo>
                    <a:pt x="1423177" y="110809"/>
                  </a:lnTo>
                  <a:lnTo>
                    <a:pt x="1382198" y="90509"/>
                  </a:lnTo>
                  <a:lnTo>
                    <a:pt x="1340157" y="72108"/>
                  </a:lnTo>
                  <a:lnTo>
                    <a:pt x="1297111" y="55663"/>
                  </a:lnTo>
                  <a:lnTo>
                    <a:pt x="1253115" y="41230"/>
                  </a:lnTo>
                  <a:lnTo>
                    <a:pt x="1208224" y="28864"/>
                  </a:lnTo>
                  <a:lnTo>
                    <a:pt x="1162496" y="18622"/>
                  </a:lnTo>
                  <a:lnTo>
                    <a:pt x="1115984" y="10558"/>
                  </a:lnTo>
                  <a:lnTo>
                    <a:pt x="1068746" y="4729"/>
                  </a:lnTo>
                  <a:lnTo>
                    <a:pt x="1020837" y="1191"/>
                  </a:lnTo>
                  <a:lnTo>
                    <a:pt x="972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43298" y="2257501"/>
            <a:ext cx="1072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7757" y="947115"/>
            <a:ext cx="139827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10"/>
              </a:spcBef>
            </a:pP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tu</a:t>
            </a:r>
            <a:r>
              <a:rPr sz="1000" spc="20" dirty="0">
                <a:latin typeface="Times New Roman"/>
                <a:cs typeface="Times New Roman"/>
              </a:rPr>
              <a:t>p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-20" dirty="0">
                <a:latin typeface="Times New Roman"/>
                <a:cs typeface="Times New Roman"/>
              </a:rPr>
              <a:t>ro</a:t>
            </a:r>
            <a:r>
              <a:rPr sz="1000" spc="-30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3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or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Ca</a:t>
            </a:r>
            <a:r>
              <a:rPr sz="1000" spc="-30" dirty="0">
                <a:latin typeface="Times New Roman"/>
                <a:cs typeface="Times New Roman"/>
              </a:rPr>
              <a:t>l</a:t>
            </a:r>
            <a:r>
              <a:rPr sz="1000" spc="-55" dirty="0">
                <a:latin typeface="Times New Roman"/>
                <a:cs typeface="Times New Roman"/>
              </a:rPr>
              <a:t>c</a:t>
            </a:r>
            <a:r>
              <a:rPr sz="1000" spc="25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lator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1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9960" y="2175763"/>
            <a:ext cx="1720214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45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a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5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40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30" dirty="0">
                <a:latin typeface="Times New Roman"/>
                <a:cs typeface="Times New Roman"/>
              </a:rPr>
              <a:t>n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com</a:t>
            </a:r>
            <a:r>
              <a:rPr sz="1000" spc="2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35" dirty="0">
                <a:latin typeface="Times New Roman"/>
                <a:cs typeface="Times New Roman"/>
              </a:rPr>
              <a:t>t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15" dirty="0">
                <a:latin typeface="Times New Roman"/>
                <a:cs typeface="Times New Roman"/>
              </a:rPr>
              <a:t>h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55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25" dirty="0">
                <a:latin typeface="Times New Roman"/>
                <a:cs typeface="Times New Roman"/>
              </a:rPr>
              <a:t>ut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 s</a:t>
            </a:r>
            <a:r>
              <a:rPr sz="1000" spc="2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ru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25" dirty="0">
                <a:latin typeface="Times New Roman"/>
                <a:cs typeface="Times New Roman"/>
              </a:rPr>
              <a:t>tu</a:t>
            </a:r>
            <a:r>
              <a:rPr sz="1000" spc="-25" dirty="0">
                <a:latin typeface="Times New Roman"/>
                <a:cs typeface="Times New Roman"/>
              </a:rPr>
              <a:t>re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45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l</a:t>
            </a:r>
            <a:r>
              <a:rPr sz="1000" spc="-55" dirty="0">
                <a:latin typeface="Times New Roman"/>
                <a:cs typeface="Times New Roman"/>
              </a:rPr>
              <a:t>c</a:t>
            </a:r>
            <a:r>
              <a:rPr sz="1000" spc="25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lator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6843" y="3436746"/>
            <a:ext cx="138493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45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a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5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b</a:t>
            </a:r>
            <a:r>
              <a:rPr sz="1000" spc="25" dirty="0">
                <a:latin typeface="Times New Roman"/>
                <a:cs typeface="Times New Roman"/>
              </a:rPr>
              <a:t>u</a:t>
            </a:r>
            <a:r>
              <a:rPr sz="1000" spc="30" dirty="0">
                <a:latin typeface="Times New Roman"/>
                <a:cs typeface="Times New Roman"/>
              </a:rPr>
              <a:t>tt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30" dirty="0">
                <a:latin typeface="Times New Roman"/>
                <a:cs typeface="Times New Roman"/>
              </a:rPr>
              <a:t>n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com</a:t>
            </a:r>
            <a:r>
              <a:rPr sz="1000" spc="2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35" dirty="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30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2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30" dirty="0">
                <a:latin typeface="Times New Roman"/>
                <a:cs typeface="Times New Roman"/>
              </a:rPr>
              <a:t>n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35" dirty="0">
                <a:latin typeface="Times New Roman"/>
                <a:cs typeface="Times New Roman"/>
              </a:rPr>
              <a:t>l</a:t>
            </a:r>
            <a:r>
              <a:rPr sz="1000" spc="-50" dirty="0">
                <a:latin typeface="Times New Roman"/>
                <a:cs typeface="Times New Roman"/>
              </a:rPr>
              <a:t>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30" dirty="0">
                <a:latin typeface="Times New Roman"/>
                <a:cs typeface="Times New Roman"/>
              </a:rPr>
              <a:t>k </a:t>
            </a:r>
            <a:r>
              <a:rPr sz="1000" spc="25" dirty="0">
                <a:latin typeface="Times New Roman"/>
                <a:cs typeface="Times New Roman"/>
              </a:rPr>
              <a:t>h</a:t>
            </a:r>
            <a:r>
              <a:rPr sz="1000" spc="-4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35" dirty="0">
                <a:latin typeface="Times New Roman"/>
                <a:cs typeface="Times New Roman"/>
              </a:rPr>
              <a:t>l</a:t>
            </a:r>
            <a:r>
              <a:rPr sz="1000" spc="-7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27047" y="4246879"/>
            <a:ext cx="141033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5"/>
              </a:spcBef>
            </a:pPr>
            <a:r>
              <a:rPr sz="1000" spc="45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a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5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35" dirty="0">
                <a:latin typeface="Times New Roman"/>
                <a:cs typeface="Times New Roman"/>
              </a:rPr>
              <a:t>`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v</a:t>
            </a:r>
            <a:r>
              <a:rPr sz="1000" spc="-4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10" dirty="0">
                <a:latin typeface="Times New Roman"/>
                <a:cs typeface="Times New Roman"/>
              </a:rPr>
              <a:t>u</a:t>
            </a:r>
            <a:r>
              <a:rPr sz="1000" spc="-40" dirty="0">
                <a:latin typeface="Times New Roman"/>
                <a:cs typeface="Times New Roman"/>
              </a:rPr>
              <a:t>a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xpr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6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-135" dirty="0">
                <a:latin typeface="Times New Roman"/>
                <a:cs typeface="Times New Roman"/>
              </a:rPr>
              <a:t>`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25" dirty="0">
                <a:latin typeface="Times New Roman"/>
                <a:cs typeface="Times New Roman"/>
              </a:rPr>
              <a:t>u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25" dirty="0">
                <a:latin typeface="Times New Roman"/>
                <a:cs typeface="Times New Roman"/>
              </a:rPr>
              <a:t>t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30" dirty="0">
                <a:latin typeface="Times New Roman"/>
                <a:cs typeface="Times New Roman"/>
              </a:rPr>
              <a:t>n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75" dirty="0">
                <a:latin typeface="Times New Roman"/>
                <a:cs typeface="Times New Roman"/>
              </a:rPr>
              <a:t>v</a:t>
            </a:r>
            <a:r>
              <a:rPr sz="1000" spc="-45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45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t</a:t>
            </a:r>
            <a:r>
              <a:rPr sz="1000" spc="-50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75" dirty="0">
                <a:latin typeface="Times New Roman"/>
                <a:cs typeface="Times New Roman"/>
              </a:rPr>
              <a:t>v</a:t>
            </a:r>
            <a:r>
              <a:rPr sz="1000" spc="-45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0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6582" y="947115"/>
            <a:ext cx="141160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tu</a:t>
            </a:r>
            <a:r>
              <a:rPr sz="1000" spc="20" dirty="0">
                <a:latin typeface="Times New Roman"/>
                <a:cs typeface="Times New Roman"/>
              </a:rPr>
              <a:t>p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b</a:t>
            </a:r>
            <a:r>
              <a:rPr sz="1000" spc="-45" dirty="0">
                <a:latin typeface="Times New Roman"/>
                <a:cs typeface="Times New Roman"/>
              </a:rPr>
              <a:t>a</a:t>
            </a:r>
            <a:r>
              <a:rPr sz="1000" spc="-6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35" dirty="0">
                <a:latin typeface="Times New Roman"/>
                <a:cs typeface="Times New Roman"/>
              </a:rPr>
              <a:t>c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60" dirty="0">
                <a:latin typeface="Times New Roman"/>
                <a:cs typeface="Times New Roman"/>
              </a:rPr>
              <a:t>s</a:t>
            </a:r>
            <a:r>
              <a:rPr sz="1000" spc="2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ru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25" dirty="0">
                <a:latin typeface="Times New Roman"/>
                <a:cs typeface="Times New Roman"/>
              </a:rPr>
              <a:t>tu</a:t>
            </a:r>
            <a:r>
              <a:rPr sz="1000" spc="-25" dirty="0">
                <a:latin typeface="Times New Roman"/>
                <a:cs typeface="Times New Roman"/>
              </a:rPr>
              <a:t>re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x</a:t>
            </a:r>
            <a:r>
              <a:rPr sz="1000" spc="-15" dirty="0">
                <a:latin typeface="Times New Roman"/>
                <a:cs typeface="Times New Roman"/>
              </a:rPr>
              <a:t>t</a:t>
            </a:r>
            <a:r>
              <a:rPr sz="1000" spc="-60" dirty="0"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p</a:t>
            </a:r>
            <a:r>
              <a:rPr sz="1000" dirty="0">
                <a:latin typeface="Times New Roman"/>
                <a:cs typeface="Times New Roman"/>
              </a:rPr>
              <a:t>ro</a:t>
            </a:r>
            <a:r>
              <a:rPr sz="1000" spc="-65" dirty="0">
                <a:latin typeface="Times New Roman"/>
                <a:cs typeface="Times New Roman"/>
              </a:rPr>
              <a:t>je</a:t>
            </a:r>
            <a:r>
              <a:rPr sz="1000" dirty="0">
                <a:latin typeface="Times New Roman"/>
                <a:cs typeface="Times New Roman"/>
              </a:rPr>
              <a:t>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8159" y="2175763"/>
            <a:ext cx="146240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45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a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5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40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30" dirty="0">
                <a:latin typeface="Times New Roman"/>
                <a:cs typeface="Times New Roman"/>
              </a:rPr>
              <a:t>n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com</a:t>
            </a:r>
            <a:r>
              <a:rPr sz="1000" spc="2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35" dirty="0">
                <a:latin typeface="Times New Roman"/>
                <a:cs typeface="Times New Roman"/>
              </a:rPr>
              <a:t>t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15" dirty="0">
                <a:latin typeface="Times New Roman"/>
                <a:cs typeface="Times New Roman"/>
              </a:rPr>
              <a:t>h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45" dirty="0">
                <a:latin typeface="Times New Roman"/>
                <a:cs typeface="Times New Roman"/>
              </a:rPr>
              <a:t>a</a:t>
            </a:r>
            <a:r>
              <a:rPr sz="1000" spc="-40" dirty="0">
                <a:latin typeface="Times New Roman"/>
                <a:cs typeface="Times New Roman"/>
              </a:rPr>
              <a:t>ll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5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tu</a:t>
            </a:r>
            <a:r>
              <a:rPr sz="1000" spc="-25" dirty="0">
                <a:latin typeface="Times New Roman"/>
                <a:cs typeface="Times New Roman"/>
              </a:rPr>
              <a:t>re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butt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6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3502" y="3436746"/>
            <a:ext cx="136334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45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a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5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j</a:t>
            </a:r>
            <a:r>
              <a:rPr sz="1000" spc="-6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30" dirty="0">
                <a:latin typeface="Times New Roman"/>
                <a:cs typeface="Times New Roman"/>
              </a:rPr>
              <a:t>n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b</a:t>
            </a:r>
            <a:r>
              <a:rPr sz="1000" spc="-65" dirty="0">
                <a:latin typeface="Times New Roman"/>
                <a:cs typeface="Times New Roman"/>
              </a:rPr>
              <a:t>je</a:t>
            </a:r>
            <a:r>
              <a:rPr sz="1000" dirty="0">
                <a:latin typeface="Times New Roman"/>
                <a:cs typeface="Times New Roman"/>
              </a:rPr>
              <a:t>ct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60" dirty="0">
                <a:latin typeface="Times New Roman"/>
                <a:cs typeface="Times New Roman"/>
              </a:rPr>
              <a:t>s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re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t</a:t>
            </a:r>
            <a:r>
              <a:rPr sz="1000" spc="-45" dirty="0">
                <a:latin typeface="Times New Roman"/>
                <a:cs typeface="Times New Roman"/>
              </a:rPr>
              <a:t>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or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xt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2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5723" y="4323079"/>
            <a:ext cx="12585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25" dirty="0">
                <a:latin typeface="Times New Roman"/>
                <a:cs typeface="Times New Roman"/>
              </a:rPr>
              <a:t>u</a:t>
            </a:r>
            <a:r>
              <a:rPr sz="1000" spc="-60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h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b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15" dirty="0">
                <a:latin typeface="Times New Roman"/>
                <a:cs typeface="Times New Roman"/>
              </a:rPr>
              <a:t>h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</a:t>
            </a:r>
            <a:r>
              <a:rPr sz="1000" spc="-15" dirty="0">
                <a:latin typeface="Times New Roman"/>
                <a:cs typeface="Times New Roman"/>
              </a:rPr>
              <a:t>d</a:t>
            </a:r>
            <a:r>
              <a:rPr sz="1000" spc="-5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25" dirty="0">
                <a:latin typeface="Times New Roman"/>
                <a:cs typeface="Times New Roman"/>
              </a:rPr>
              <a:t>u</a:t>
            </a:r>
            <a:r>
              <a:rPr sz="1000" spc="1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983" y="183007"/>
            <a:ext cx="2869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latin typeface="Times New Roman"/>
                <a:cs typeface="Times New Roman"/>
              </a:rPr>
              <a:t>Assessment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latin typeface="Times New Roman"/>
                <a:cs typeface="Times New Roman"/>
              </a:rPr>
              <a:t>Parameter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68275"/>
            <a:ext cx="9144000" cy="5145405"/>
            <a:chOff x="0" y="0"/>
            <a:chExt cx="9144000" cy="5145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502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40279" y="1408175"/>
              <a:ext cx="4813300" cy="76200"/>
            </a:xfrm>
            <a:custGeom>
              <a:avLst/>
              <a:gdLst/>
              <a:ahLst/>
              <a:cxnLst/>
              <a:rect l="l" t="t" r="r" b="b"/>
              <a:pathLst>
                <a:path w="4813300" h="76200">
                  <a:moveTo>
                    <a:pt x="481279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812792" y="76200"/>
                  </a:lnTo>
                  <a:lnTo>
                    <a:pt x="4812792" y="0"/>
                  </a:lnTo>
                  <a:close/>
                </a:path>
              </a:pathLst>
            </a:custGeom>
            <a:solidFill>
              <a:srgbClr val="EFC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1383" y="1786127"/>
              <a:ext cx="1182623" cy="11795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234183" y="612647"/>
            <a:ext cx="4819015" cy="833755"/>
          </a:xfrm>
          <a:prstGeom prst="rect">
            <a:avLst/>
          </a:prstGeom>
          <a:solidFill>
            <a:srgbClr val="213669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b="1" i="1" spc="50" dirty="0">
                <a:solidFill>
                  <a:srgbClr val="FFFFFF"/>
                </a:solidFill>
                <a:latin typeface="Trebuchet MS"/>
                <a:cs typeface="Trebuchet MS"/>
              </a:rPr>
              <a:t>Submissi</a:t>
            </a:r>
            <a:r>
              <a:rPr sz="18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i="1" spc="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10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74006" y="2132094"/>
            <a:ext cx="2807903" cy="44307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algn="ctr">
              <a:lnSpc>
                <a:spcPts val="1570"/>
              </a:lnSpc>
              <a:spcBef>
                <a:spcPts val="235"/>
              </a:spcBef>
            </a:pPr>
            <a:r>
              <a:rPr lang="en-IN" spc="-55" dirty="0"/>
              <a:t>https://github.com/Jeeva-1701/NaanMuthalvan_FullStack</a:t>
            </a:r>
            <a:endParaRPr spc="-5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328</Words>
  <Application>Microsoft Office PowerPoint</Application>
  <PresentationFormat>Custom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MT</vt:lpstr>
      <vt:lpstr>Calibri</vt:lpstr>
      <vt:lpstr>Lucida Sans Unicode</vt:lpstr>
      <vt:lpstr>Times New Roman</vt:lpstr>
      <vt:lpstr>Trebuchet MS</vt:lpstr>
      <vt:lpstr>Office Theme</vt:lpstr>
      <vt:lpstr>PowerPoint Presentation</vt:lpstr>
      <vt:lpstr>PowerPoint Presentation</vt:lpstr>
      <vt:lpstr>Task - 2</vt:lpstr>
      <vt:lpstr>Step-Wise Description</vt:lpstr>
      <vt:lpstr>Assessment Parameter</vt:lpstr>
      <vt:lpstr>https://github.com/Jeeva-1701/NaanMuthalvan_FullStack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Thirumal</dc:creator>
  <cp:lastModifiedBy>jeevasakthi s</cp:lastModifiedBy>
  <cp:revision>2</cp:revision>
  <dcterms:created xsi:type="dcterms:W3CDTF">2023-03-29T12:08:20Z</dcterms:created>
  <dcterms:modified xsi:type="dcterms:W3CDTF">2023-03-30T13:27:34Z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2023-03-29T00:00:00Z</vt:filetime>
  </property>
</Properties>
</file>