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0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672"/>
    <a:srgbClr val="B10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1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0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52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43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84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5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7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CE92-9E49-40C5-BC55-A98EEC8A663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2A0E67A-0661-4675-AAB5-81090D1BE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0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uTqCFa6cHV8NaTUiblYyBj/Untitled?node-id=0%3A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va-29/Phonedirectory/blob/main/PROJECT%20%20REVIEW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10B2-2A1E-84C0-5BBE-58779AAF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31" y="308920"/>
            <a:ext cx="10273019" cy="143276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D40672"/>
                </a:solidFill>
              </a:rPr>
              <a:t>PROJECT  REVIEW</a:t>
            </a:r>
            <a:br>
              <a:rPr lang="en-IN" sz="4000" dirty="0">
                <a:solidFill>
                  <a:srgbClr val="D40672"/>
                </a:solidFill>
              </a:rPr>
            </a:br>
            <a:endParaRPr lang="en-IN" sz="4000" dirty="0">
              <a:solidFill>
                <a:srgbClr val="D40672"/>
              </a:solidFill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C6B7ACA-58CE-BF77-DA02-BB12F87E5FAB}"/>
              </a:ext>
            </a:extLst>
          </p:cNvPr>
          <p:cNvSpPr/>
          <p:nvPr/>
        </p:nvSpPr>
        <p:spPr>
          <a:xfrm>
            <a:off x="716692" y="1383957"/>
            <a:ext cx="9181070" cy="51651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2D70A-F4A5-2AED-6442-A8E164A439CC}"/>
              </a:ext>
            </a:extLst>
          </p:cNvPr>
          <p:cNvSpPr txBox="1"/>
          <p:nvPr/>
        </p:nvSpPr>
        <p:spPr>
          <a:xfrm>
            <a:off x="1898062" y="3180324"/>
            <a:ext cx="666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</a:t>
            </a:r>
            <a:r>
              <a:rPr lang="en-IN" sz="3000" b="1" dirty="0">
                <a:solidFill>
                  <a:srgbClr val="B10ECC"/>
                </a:solidFill>
              </a:rPr>
              <a:t>Webpage using </a:t>
            </a:r>
          </a:p>
          <a:p>
            <a:pPr algn="ctr"/>
            <a:r>
              <a:rPr lang="en-IN" sz="3000" b="1" dirty="0">
                <a:solidFill>
                  <a:srgbClr val="B10ECC"/>
                </a:solidFill>
              </a:rPr>
              <a:t>react and bootstrap libraries</a:t>
            </a:r>
          </a:p>
        </p:txBody>
      </p:sp>
    </p:spTree>
    <p:extLst>
      <p:ext uri="{BB962C8B-B14F-4D97-AF65-F5344CB8AC3E}">
        <p14:creationId xmlns:p14="http://schemas.microsoft.com/office/powerpoint/2010/main" val="73259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45EF-5981-A833-82BF-400B24A2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106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B10ECC"/>
                </a:solidFill>
              </a:rPr>
              <a:t>   Enter the details to Login , If you have no account then use sign up to create new one.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2EF62-3864-97CC-A5E4-2846D1D8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787" y="0"/>
            <a:ext cx="6355069" cy="4351338"/>
          </a:xfrm>
        </p:spPr>
      </p:pic>
    </p:spTree>
    <p:extLst>
      <p:ext uri="{BB962C8B-B14F-4D97-AF65-F5344CB8AC3E}">
        <p14:creationId xmlns:p14="http://schemas.microsoft.com/office/powerpoint/2010/main" val="74028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A77D-EA63-A15A-200C-44A04EE6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773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B10ECC"/>
                </a:solidFill>
              </a:rPr>
              <a:t>Enter the required details and click sign up so            that it will take you to login page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AE76D-CB69-BBC4-C592-98C8F717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94" y="-24540"/>
            <a:ext cx="7474509" cy="53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8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7EC-FD1C-7731-7707-3038DD9B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89" y="5794777"/>
            <a:ext cx="8596668" cy="1320800"/>
          </a:xfrm>
        </p:spPr>
        <p:txBody>
          <a:bodyPr/>
          <a:lstStyle/>
          <a:p>
            <a:r>
              <a:rPr lang="en-US" dirty="0"/>
              <a:t>Now accept the terms and conditions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EA533-32A5-9AAD-1D59-FD081BC9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89" y="0"/>
            <a:ext cx="7549905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BD0E-A0E6-D885-7917-5050971D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025" y="5735392"/>
            <a:ext cx="8596668" cy="1320800"/>
          </a:xfrm>
        </p:spPr>
        <p:txBody>
          <a:bodyPr/>
          <a:lstStyle/>
          <a:p>
            <a:r>
              <a:rPr lang="en-US" b="1" dirty="0"/>
              <a:t>Verify captcha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C46C-158D-D073-4C45-98FF5C01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95" y="0"/>
            <a:ext cx="7664387" cy="54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5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C9B-98B4-1896-3E0F-864C8BEB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663" y="553720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You have logged in successfully ,now click Continue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12B4D-29EB-9BE8-5DB4-ABABA113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62" y="-17218"/>
            <a:ext cx="7759252" cy="55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A27B-1B4E-204B-6941-F76EEBE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36" y="529773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B10ECC"/>
                </a:solidFill>
              </a:rPr>
              <a:t>You will land on Phone directory page in which you can get required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C5D5A-70FF-07DF-4645-BB6BBF48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66" y="0"/>
            <a:ext cx="6967940" cy="49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6748-E0D5-15A4-B49C-3B2B8D06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Figma project link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0AD-9991-B216-3F51-80356E6D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https://www.figma.com/file/uTqCFa6cHV8NaTUiblYyBj/Untitled?node-id=0%3A3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16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C1CC-0F46-BFC7-4A37-595EB7DA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this ppt uploaded in </a:t>
            </a:r>
            <a:r>
              <a:rPr lang="en-IN" dirty="0" err="1"/>
              <a:t>github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CCA4-614D-E629-AE8C-BCA2DA04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https://github.com/Jeeva-29/Phonedirectory/blob/main/PROJECT%20%20REVIEW.pptx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40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128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PROJECT  REVIEW </vt:lpstr>
      <vt:lpstr>   Enter the details to Login , If you have no account then use sign up to create new one.</vt:lpstr>
      <vt:lpstr>Enter the required details and click sign up so            that it will take you to login page        </vt:lpstr>
      <vt:lpstr>Now accept the terms and conditions</vt:lpstr>
      <vt:lpstr>Verify captcha</vt:lpstr>
      <vt:lpstr>You have logged in successfully ,now click Continue</vt:lpstr>
      <vt:lpstr>You will land on Phone directory page in which you can get required details.</vt:lpstr>
      <vt:lpstr>Figma project link </vt:lpstr>
      <vt:lpstr>Link for this ppt uploaded in github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REVIEW </dc:title>
  <dc:creator>jeeva m</dc:creator>
  <cp:lastModifiedBy>jeeva m</cp:lastModifiedBy>
  <cp:revision>4</cp:revision>
  <dcterms:created xsi:type="dcterms:W3CDTF">2022-11-04T05:22:44Z</dcterms:created>
  <dcterms:modified xsi:type="dcterms:W3CDTF">2022-11-04T10:45:24Z</dcterms:modified>
</cp:coreProperties>
</file>