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  <p:boldItalic r:id="rId16"/>
    </p:embeddedFont>
    <p:embeddedFont>
      <p:font typeface="Oswald" panose="020000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Garamond"/>
                <a:ea typeface="Garamond"/>
                <a:cs typeface="Garamond"/>
                <a:sym typeface="Garamond"/>
              </a:rPr>
              <a:t>XELFUGETS 2K24</a:t>
            </a:r>
            <a:endParaRPr sz="40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375100" y="2418213"/>
            <a:ext cx="9190500" cy="27391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AI-Driven Crop Disease Prediction and Management System</a:t>
            </a:r>
            <a:endParaRPr sz="1400" b="0" i="0" u="none" strike="noStrike" cap="none" dirty="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                       </a:t>
            </a:r>
            <a:r>
              <a:rPr lang="en-US" sz="2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r>
              <a:rPr lang="en-US" sz="2400" b="1" dirty="0">
                <a:solidFill>
                  <a:schemeClr val="dk1"/>
                </a:solidFill>
              </a:rPr>
              <a:t>–</a:t>
            </a:r>
            <a:r>
              <a:rPr lang="en-US" sz="2400" b="1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Agro </a:t>
            </a:r>
            <a:r>
              <a:rPr lang="en-US" sz="2400" b="1" i="0" u="none" strike="noStrike" cap="none" dirty="0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endParaRPr sz="24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</a:pPr>
            <a:r>
              <a:rPr lang="en-US" sz="2400" b="1" dirty="0">
                <a:solidFill>
                  <a:schemeClr val="accent3"/>
                </a:solidFill>
              </a:rPr>
              <a:t>Author – </a:t>
            </a:r>
            <a:r>
              <a:rPr lang="en-IN" sz="2400" b="1" dirty="0" err="1">
                <a:solidFill>
                  <a:schemeClr val="accent3"/>
                </a:solidFill>
              </a:rPr>
              <a:t>Gokul</a:t>
            </a:r>
            <a:r>
              <a:rPr lang="en-IN" sz="2400" b="1" dirty="0">
                <a:solidFill>
                  <a:schemeClr val="accent3"/>
                </a:solidFill>
              </a:rPr>
              <a:t> S &amp; </a:t>
            </a:r>
            <a:r>
              <a:rPr lang="en-IN" sz="2400" b="1" dirty="0" err="1">
                <a:solidFill>
                  <a:schemeClr val="accent3"/>
                </a:solidFill>
              </a:rPr>
              <a:t>Krishnaraj</a:t>
            </a:r>
            <a:r>
              <a:rPr lang="en-IN" sz="2400" b="1" dirty="0">
                <a:solidFill>
                  <a:schemeClr val="accent3"/>
                </a:solidFill>
              </a:rPr>
              <a:t> K</a:t>
            </a:r>
          </a:p>
        </p:txBody>
      </p:sp>
      <p:sp>
        <p:nvSpPr>
          <p:cNvPr id="90" name="Google Shape;90;p13"/>
          <p:cNvSpPr txBox="1"/>
          <p:nvPr/>
        </p:nvSpPr>
        <p:spPr>
          <a:xfrm rot="10800000" flipH="1">
            <a:off x="1235825" y="5656875"/>
            <a:ext cx="2054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-1" y="2064921"/>
            <a:ext cx="12191999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Introducing the Smart Crop Disease Prediction and Management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innovative solution designed to help farmers effectively tackle crop diseases.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system uses  artificial intelligence to analyze crop images and  disease outbreaks, and provide farmers with practical insights and treatment recommendations.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Plus, with partnerships with pesticide companies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14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Devs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550333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15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358466" y="1224377"/>
            <a:ext cx="5240867" cy="4901788"/>
          </a:xfrm>
          <a:prstGeom prst="roundRect">
            <a:avLst>
              <a:gd name="adj" fmla="val 16667"/>
            </a:avLst>
          </a:prstGeom>
          <a:solidFill>
            <a:schemeClr val="accent4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It Addresses the Problem</a:t>
            </a:r>
            <a:r>
              <a:rPr lang="en-US" sz="20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Detection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Decisions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Streamlined 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 &amp; Support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sng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31371" y="1288176"/>
            <a:ext cx="5664628" cy="4837989"/>
          </a:xfrm>
          <a:prstGeom prst="roundRect">
            <a:avLst>
              <a:gd name="adj" fmla="val 16667"/>
            </a:avLst>
          </a:prstGeom>
          <a:solidFill>
            <a:schemeClr val="accent4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BENEFITS: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Analysis and Disease Detection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Integration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Actionable Insights and Alerts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Partnership with Pesticide Companies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Training and Support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4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Devs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r="-1020"/>
          <a:stretch/>
        </p:blipFill>
        <p:spPr>
          <a:xfrm>
            <a:off x="161650" y="1059575"/>
            <a:ext cx="6887826" cy="52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7248300" y="1230450"/>
            <a:ext cx="4334100" cy="416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289875" y="1409925"/>
            <a:ext cx="24309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TECH STACK 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327950" y="2019225"/>
            <a:ext cx="4090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MOBILE APPLICATION -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327950" y="2588625"/>
            <a:ext cx="3881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BACK END -  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327950" y="3063900"/>
            <a:ext cx="2767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-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415000" y="3603075"/>
            <a:ext cx="362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API - RESTful APIs , Weather 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413600" y="4186988"/>
            <a:ext cx="4003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ML INTEGRATION  - TenserFlow</a:t>
            </a:r>
            <a:endParaRPr sz="25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2" name="Google Shape;132;p16" title="File:Google-flutter-logo.svg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6600" y="2121375"/>
            <a:ext cx="1251850" cy="3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 title="File:Node.js logo 2015.svg - Wikimedia Commo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3150" y="2643700"/>
            <a:ext cx="2553702" cy="36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 title="File:MySQL textlogo.svg - Wikimedia Commo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83150" y="3136200"/>
            <a:ext cx="2430802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587307" y="1284566"/>
            <a:ext cx="9385300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Feasibility: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is viable due to accessible AI 	and 		smartphone use</a:t>
            </a: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US" sz="3200" b="0" i="0" u="sng" strike="noStrike" cap="none">
                <a:solidFill>
                  <a:schemeClr val="dk2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: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image quality can lead to inaccuracies.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Farmers may resist adopting new technology.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farming conditions can affect predictions.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AutoNum type="arabicPeriod"/>
            </a:pPr>
            <a:r>
              <a:rPr lang="en-US" sz="3200" b="1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image quality and provide capture tips.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training to build user trust.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adaptable algorithms for various conditions.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17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609600" y="1896400"/>
            <a:ext cx="93853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Disease Detection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Quick identification of crop diseases to reduce loss and boost yield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Decisions: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weather and soil data optimize farming practices.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Proactive Risk Management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Alerts and insights help prevent issues before they escalate.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Access to Pesticides: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purchase of recommended pesticides through the app.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Empowering Farmers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Tutorials and support enhance farmers' knowledge and confidence.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1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    Devs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XELFUGETS 2K24</vt:lpstr>
      <vt:lpstr> IDEA TITLE</vt:lpstr>
      <vt:lpstr> IDEA TITLE</vt:lpstr>
      <vt:lpstr>TECHNICAL APPROACH</vt:lpstr>
      <vt:lpstr>FEASIBILITY AND VIABILITY</vt:lpstr>
      <vt:lpstr>IMPACT AND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XELFUGETS 2K24</dc:title>
  <cp:lastModifiedBy>selvanitha123@gmail.com</cp:lastModifiedBy>
  <cp:revision>5</cp:revision>
  <dcterms:modified xsi:type="dcterms:W3CDTF">2024-12-06T09:15:51Z</dcterms:modified>
</cp:coreProperties>
</file>