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A2D3-9F21-3D51-F4D4-1BD2EE4E5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DB20-3EB3-6429-6BDE-3BAE387B1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4B742-24C2-3F27-BC16-E5E5FB65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6430B-8A19-E6E5-919A-DAE4A7F5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C26D-6D79-2021-401D-EE4F6428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9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1F24-020E-8DB0-53F8-54B30A9D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7173-8A9A-FE8A-14A7-2C7DA581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DF7A-B123-23C8-2F7D-BCEB4C41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92D07-CD7C-1E43-34C9-BD4F2F1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E08F-30FD-D423-D6BD-11D418C8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3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B97B4-5EAA-6233-0441-610B41DA5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AC2BF-33BB-3B6A-EBF6-D0A6277C5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99CB-B822-8A06-5DDA-B97ACE0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2334-58EC-1540-EB83-7DF89165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EF70-BA17-28EE-475B-40CF906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2D3E-B07A-F443-EBE9-81838BAC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75-A992-BB9C-7D4A-8344FED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8D57-38EA-6135-ADDF-CBF0FB70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AB83-3FC0-6B28-AB72-54166F2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26057-8E44-7B54-080C-5974B40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7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3801-AA2C-4AE2-932E-60E613B5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09865-7A25-B134-4C71-8D01EBA5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3E0B2-CCCF-70BB-75F0-7044FFE7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FF569-3703-756D-8E72-AB94D00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4448-8A00-F429-1522-C50CDB7F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62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D4AA-2C10-D053-1229-D32E9D42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110-C601-37CF-25DC-BA2F85686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0B08-4D79-1FE8-7BF7-FFB16416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97FAD-BF5F-F2C2-5A06-09640BFE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1C5E0-2765-A9DC-210C-78A092F5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27CB3-F99A-68ED-E9E7-7305421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96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1A47-8B42-5BEF-41CE-E27F6EC5D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C34A-5084-8A49-5FDE-7F5CBD38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27019-F6E5-FB8C-58A3-C9986C43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E94D7-FE95-0914-149E-D8BC1297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70D33-AB21-2F89-9646-4C1BE5F27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9E776-E854-11AA-B94D-8EAFCA85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1BD921-D3CD-930B-0B9A-87E6E179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F9718-7C77-243D-F22D-332DD1E4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07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7F70-9EE4-1464-D870-5B57EEEC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9245D-D7DC-3BBD-AD11-D1777FA2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DE28E-4CAD-F238-0CD2-703ED438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5EEF6-3D17-E5E4-6F88-ABADE603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8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1B5EF-D430-F57A-F27C-DF5B85789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977D-AD3D-0981-99DF-613F8359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AFD3-9C49-BCFA-5FD6-47057811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5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DF23-B0B6-6271-5736-103B6ACD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AC585-0448-CB28-005A-FFC05925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B78F0-3323-A2D0-B652-9195BD3F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2D277-3320-2A82-BB4F-8A688D2F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5148-C1CC-3481-B107-B1D9D34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9862B-4A4C-C755-63D1-A9FF9346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DB9D-26B2-C515-1376-A347AA09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EC8DA-6A87-09BC-B1C9-AC98A8688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75F4-A79E-E0EC-5A3F-E9D76AA1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FD137-B6C0-D163-5672-52E9DF7D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EB0E-7250-667A-604A-940BB64D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F01D1-3DA8-EDB4-C054-249B2A56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8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E47BA-3518-7297-FD1A-D737AC5F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092CD-7597-89EA-ADDF-9658EB8A1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43C22-8EB2-45A6-4F56-21ED2B302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B6A2-51AC-48B4-A77F-60A6456E6AFC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28AD-875A-9DCD-7BD9-C06D66B54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A2E14-DA1C-01DF-8D18-41A0169E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8A97-1A92-46F0-8ADC-1CEDCD064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0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DD8F-4399-C340-B543-76AE9F1B1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EnergyGrid</a:t>
            </a:r>
            <a:r>
              <a:rPr lang="en-IN" dirty="0"/>
              <a:t>-RL-vs-Search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099D4-B763-DE98-7113-7A8A9B840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Jeeva J</a:t>
            </a:r>
          </a:p>
          <a:p>
            <a:pPr algn="r"/>
            <a:r>
              <a:rPr lang="en-IN" dirty="0" err="1"/>
              <a:t>Javagar</a:t>
            </a:r>
            <a:r>
              <a:rPr lang="en-IN" dirty="0"/>
              <a:t> Prasath</a:t>
            </a:r>
          </a:p>
          <a:p>
            <a:pPr algn="r"/>
            <a:r>
              <a:rPr lang="en-IN" dirty="0" err="1"/>
              <a:t>Monish</a:t>
            </a:r>
            <a:r>
              <a:rPr lang="en-IN" dirty="0"/>
              <a:t> Prasanna</a:t>
            </a:r>
          </a:p>
        </p:txBody>
      </p:sp>
    </p:spTree>
    <p:extLst>
      <p:ext uri="{BB962C8B-B14F-4D97-AF65-F5344CB8AC3E}">
        <p14:creationId xmlns:p14="http://schemas.microsoft.com/office/powerpoint/2010/main" val="251965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8CBB-4943-33CD-9C87-43D75C51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CD6F-CB37-B3CA-BFCA-B3D5FCB3C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Problem Overview:</a:t>
            </a:r>
            <a:endParaRPr lang="en-IN" dirty="0"/>
          </a:p>
          <a:p>
            <a:r>
              <a:rPr lang="en-IN" dirty="0"/>
              <a:t>Develop an intelligent agent navigating an </a:t>
            </a:r>
            <a:r>
              <a:rPr lang="en-IN" b="1" dirty="0"/>
              <a:t>8×8 energy-constrained grid</a:t>
            </a:r>
            <a:r>
              <a:rPr lang="en-IN" dirty="0"/>
              <a:t>.</a:t>
            </a:r>
          </a:p>
          <a:p>
            <a:r>
              <a:rPr lang="en-IN" dirty="0"/>
              <a:t>Goal: reach a </a:t>
            </a:r>
            <a:r>
              <a:rPr lang="en-IN" b="1" dirty="0"/>
              <a:t>target cell</a:t>
            </a:r>
            <a:r>
              <a:rPr lang="en-IN" dirty="0"/>
              <a:t> while avoiding </a:t>
            </a:r>
            <a:r>
              <a:rPr lang="en-IN" b="1" dirty="0"/>
              <a:t>random obstacles</a:t>
            </a:r>
            <a:r>
              <a:rPr lang="en-IN" dirty="0"/>
              <a:t>.</a:t>
            </a:r>
          </a:p>
          <a:p>
            <a:r>
              <a:rPr lang="en-IN" dirty="0"/>
              <a:t>Challenge: limited </a:t>
            </a:r>
            <a:r>
              <a:rPr lang="en-IN" b="1" dirty="0"/>
              <a:t>energy</a:t>
            </a:r>
            <a:r>
              <a:rPr lang="en-IN" dirty="0"/>
              <a:t>, obstacles vary each episode.</a:t>
            </a:r>
          </a:p>
          <a:p>
            <a:r>
              <a:rPr lang="en-IN" b="1" dirty="0"/>
              <a:t>Algorithms Explored:</a:t>
            </a:r>
            <a:endParaRPr lang="en-IN" dirty="0"/>
          </a:p>
          <a:p>
            <a:r>
              <a:rPr lang="en-IN" b="1" dirty="0"/>
              <a:t>Classical Search:</a:t>
            </a:r>
            <a:r>
              <a:rPr lang="en-IN" dirty="0"/>
              <a:t> DFS, BFS, A* (heuristic)</a:t>
            </a:r>
          </a:p>
          <a:p>
            <a:r>
              <a:rPr lang="en-IN" b="1" dirty="0"/>
              <a:t>Reinforcement Learning:</a:t>
            </a:r>
            <a:r>
              <a:rPr lang="en-IN" dirty="0"/>
              <a:t> Q-Learning (tabular), PPO (policy-gradient)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2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ADBD-74F1-FE26-BE10-6375001D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01B4-0F5C-4FDD-04B4-B9C71D58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State Space:</a:t>
            </a:r>
            <a:r>
              <a:rPr lang="en-IN" dirty="0"/>
              <a:t> Flattened 64 cells + normalized energy (65-dim vector)</a:t>
            </a:r>
          </a:p>
          <a:p>
            <a:r>
              <a:rPr lang="en-IN" b="1" dirty="0"/>
              <a:t>Action Space:</a:t>
            </a:r>
            <a:r>
              <a:rPr lang="en-IN" dirty="0"/>
              <a:t> 4 discrete actions – Up, Down, Left, Right</a:t>
            </a:r>
          </a:p>
          <a:p>
            <a:r>
              <a:rPr lang="en-IN" b="1" dirty="0"/>
              <a:t>Reward Structure:</a:t>
            </a:r>
            <a:endParaRPr lang="en-IN" dirty="0"/>
          </a:p>
          <a:p>
            <a:pPr lvl="1"/>
            <a:r>
              <a:rPr lang="en-IN" dirty="0"/>
              <a:t>Step penalty: −0.5 (discourage wandering)</a:t>
            </a:r>
          </a:p>
          <a:p>
            <a:pPr lvl="1"/>
            <a:r>
              <a:rPr lang="en-IN" dirty="0"/>
              <a:t>Progress reward: +1 (closer to goal)</a:t>
            </a:r>
          </a:p>
          <a:p>
            <a:pPr lvl="1"/>
            <a:r>
              <a:rPr lang="en-IN" dirty="0"/>
              <a:t>Collision penalty: −2</a:t>
            </a:r>
          </a:p>
          <a:p>
            <a:pPr lvl="1"/>
            <a:r>
              <a:rPr lang="en-IN" dirty="0"/>
              <a:t>Goal reward: +50</a:t>
            </a:r>
          </a:p>
          <a:p>
            <a:pPr lvl="1"/>
            <a:r>
              <a:rPr lang="en-IN" dirty="0"/>
              <a:t>Energy depletion: −10</a:t>
            </a:r>
          </a:p>
          <a:p>
            <a:r>
              <a:rPr lang="en-IN" b="1" dirty="0"/>
              <a:t>Termination:</a:t>
            </a:r>
            <a:r>
              <a:rPr lang="en-IN" dirty="0"/>
              <a:t> Goal reached, energy 0, or max steps (32)</a:t>
            </a:r>
          </a:p>
          <a:p>
            <a:r>
              <a:rPr lang="en-IN" b="1" dirty="0"/>
              <a:t>Visualization Concept:</a:t>
            </a:r>
            <a:endParaRPr lang="en-IN" dirty="0"/>
          </a:p>
          <a:p>
            <a:r>
              <a:rPr lang="en-IN" dirty="0"/>
              <a:t>Agent (blue), Goal (green), Obstacles (grey), Empty cells (white)</a:t>
            </a:r>
          </a:p>
          <a:p>
            <a:r>
              <a:rPr lang="en-IN" dirty="0"/>
              <a:t>Step-wise movement shows agent navigating dynamically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68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A608-205E-ADC9-06C1-0876F86C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GIF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567AC6-4C05-4D49-D96B-7A17E9D17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74374"/>
            <a:ext cx="3048000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D1A27-3BC6-8837-EE73-8EBD4DE50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0DC4-6595-8CA5-617F-33A32539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 Learning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E93795-6F20-A45D-B6B4-E543D49BB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68" y="1690688"/>
            <a:ext cx="5545391" cy="4351338"/>
          </a:xfrm>
        </p:spPr>
      </p:pic>
    </p:spTree>
    <p:extLst>
      <p:ext uri="{BB962C8B-B14F-4D97-AF65-F5344CB8AC3E}">
        <p14:creationId xmlns:p14="http://schemas.microsoft.com/office/powerpoint/2010/main" val="400000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EnergyGrid-RL-vs-Search</vt:lpstr>
      <vt:lpstr>Introduction</vt:lpstr>
      <vt:lpstr>Environment Details</vt:lpstr>
      <vt:lpstr>Demo GIF</vt:lpstr>
      <vt:lpstr>Q Learning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 J</dc:creator>
  <cp:lastModifiedBy>Jeeva J</cp:lastModifiedBy>
  <cp:revision>2</cp:revision>
  <dcterms:created xsi:type="dcterms:W3CDTF">2025-10-15T03:44:48Z</dcterms:created>
  <dcterms:modified xsi:type="dcterms:W3CDTF">2025-10-15T03:46:48Z</dcterms:modified>
</cp:coreProperties>
</file>