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boston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590073-415C-4F0D-9CD0-311D31DF8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Project boston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0872908-1A00-4E76-888F-F31A48D61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7/30/2024 4:48:34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C5CCA9E0-17FA-4E8A-B94C-2E3A99E7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1">
            <a:extLst>
              <a:ext uri="{FF2B5EF4-FFF2-40B4-BE49-F238E27FC236}">
                <a16:creationId xmlns:a16="http://schemas.microsoft.com/office/drawing/2014/main" id="{E7691C71-C5BC-4466-846F-321678A4F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3">
            <a:extLst>
              <a:ext uri="{FF2B5EF4-FFF2-40B4-BE49-F238E27FC236}">
                <a16:creationId xmlns:a16="http://schemas.microsoft.com/office/drawing/2014/main" id="{5FD2EFC5-1DEA-46C2-96D1-4B0ED217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2">
            <a:extLst>
              <a:ext uri="{FF2B5EF4-FFF2-40B4-BE49-F238E27FC236}">
                <a16:creationId xmlns:a16="http://schemas.microsoft.com/office/drawing/2014/main" id="{2446096F-7149-44F1-8C2D-90CFEC2C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5">
            <a:extLst>
              <a:ext uri="{FF2B5EF4-FFF2-40B4-BE49-F238E27FC236}">
                <a16:creationId xmlns:a16="http://schemas.microsoft.com/office/drawing/2014/main" id="{2E8068DB-A9AB-4FCE-90F4-9E7F55D3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6">
            <a:extLst>
              <a:ext uri="{FF2B5EF4-FFF2-40B4-BE49-F238E27FC236}">
                <a16:creationId xmlns:a16="http://schemas.microsoft.com/office/drawing/2014/main" id="{9822EB94-DE85-4440-9096-725D0FFC3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14">
            <a:extLst>
              <a:ext uri="{FF2B5EF4-FFF2-40B4-BE49-F238E27FC236}">
                <a16:creationId xmlns:a16="http://schemas.microsoft.com/office/drawing/2014/main" id="{48168353-902B-4BE5-A941-8F5A06E0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DC51576-2BAE-48BB-894C-16D9A3F5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954F8A9B-ECC4-45D2-A021-A0BD641D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36209ED3-46F4-42B3-B634-8AFCBEDB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1F796109-F6C9-4E44-B9FD-66837F29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DED73C3E-727C-4438-A845-8FD38EED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12F7807A-D2CF-4419-9D3D-E9AC7003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116DD803-D888-42B1-A9DE-60B5195D2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67E2B3D9-27EC-45FD-A745-486096E0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654"/>
            <a:ext cx="12192000" cy="50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boston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 46</dc:creator>
  <cp:lastModifiedBy>Jeeva 46</cp:lastModifiedBy>
  <cp:revision>1</cp:revision>
  <dcterms:created xsi:type="dcterms:W3CDTF">2024-07-30T16:48:40Z</dcterms:created>
  <dcterms:modified xsi:type="dcterms:W3CDTF">2024-07-30T16:50:54Z</dcterms:modified>
</cp:coreProperties>
</file>