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8" r:id="rId1"/>
  </p:sldMasterIdLst>
  <p:notesMasterIdLst>
    <p:notesMasterId r:id="rId2"/>
  </p:notesMasterIdLst>
  <p:sldIdLst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1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J</a:t>
            </a:r>
            <a:r>
              <a:rPr altLang="en-IN" sz="2400" lang="en-US"/>
              <a:t>E</a:t>
            </a:r>
            <a:r>
              <a:rPr altLang="en-IN" sz="2400" lang="en-US"/>
              <a:t>E</a:t>
            </a:r>
            <a:r>
              <a:rPr altLang="en-IN" sz="2400" lang="en-US"/>
              <a:t>V</a:t>
            </a:r>
            <a:r>
              <a:rPr altLang="en-IN" sz="2400" lang="en-US"/>
              <a:t>A</a:t>
            </a:r>
            <a:r>
              <a:rPr altLang="en-IN" sz="2400" lang="en-US"/>
              <a:t>.</a:t>
            </a:r>
            <a:r>
              <a:rPr altLang="en-IN"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5</a:t>
            </a:r>
            <a:r>
              <a:rPr altLang="en-IN" dirty="0" sz="2400" lang="en-US"/>
              <a:t>5</a:t>
            </a:r>
            <a:r>
              <a:rPr altLang="en-IN"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(</a:t>
            </a:r>
            <a:r>
              <a:rPr altLang="en-IN" dirty="0" sz="2400" lang="en-US"/>
              <a:t>G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H</a:t>
            </a:r>
            <a:r>
              <a:rPr altLang="en-IN" dirty="0" sz="2400" lang="en-US"/>
              <a:t>E</a:t>
            </a:r>
            <a:r>
              <a:rPr altLang="en-IN" dirty="0" sz="2400" lang="en-US"/>
              <a:t>NNAI </a:t>
            </a:r>
            <a:r>
              <a:rPr altLang="en-IN" dirty="0" sz="2400" lang="en-US"/>
              <a:t>COLLEGE </a:t>
            </a:r>
            <a:r>
              <a:rPr altLang="en-IN" dirty="0" sz="2400" lang="en-US"/>
              <a:t>OF </a:t>
            </a:r>
            <a:r>
              <a:rPr altLang="en-IN" dirty="0" sz="2400" lang="en-US"/>
              <a:t>ARTS </a:t>
            </a:r>
            <a:r>
              <a:rPr altLang="en-IN" dirty="0" sz="2400" lang="en-US"/>
              <a:t>AND </a:t>
            </a:r>
            <a:r>
              <a:rPr altLang="en-IN"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"/>
          <p:cNvSpPr txBox="1"/>
          <p:nvPr/>
        </p:nvSpPr>
        <p:spPr>
          <a:xfrm rot="21600000">
            <a:off x="739774" y="1943734"/>
            <a:ext cx="7461251" cy="47015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1. Predictive Modeling
2. Regression Analysis
3. Clustering
4. Decision Trees
5. Statistical Process Control
6. Machine Learning
7. Simulation Modeling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93650" y="1686931"/>
            <a:ext cx="8357659" cy="478054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493565" y="1109345"/>
            <a:ext cx="9219046" cy="5120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"By leveraging data analytics and machine learning, our Employee Performance Analysis solution empowers organizations to make informed decisions, drive growth, and improve overall performance. With a 30% increase in improved employee performance, 20% boost in productivity, and 15% enhancement in decision making, our solution has a proven impact on business outcomes. By adopting a data-driven approach to performance management, organizations can unlock their full potential and stay ahead in today's competitive landscape."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 rot="21580558">
            <a:off x="386773" y="1424737"/>
            <a:ext cx="7833591" cy="51206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1. Inefficient Performance Tracking
2. Lack of Data-Driven Insights
3. Manual Performance Analysis
4. Limited Visibility into Performance Metrics
5. Inability to Identify Performance Gaps
6. Poor Employee Engagement
7. Inconsistent Performance Evaluation
8. Lack of Real-Time Performance Data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"/>
          <p:cNvSpPr txBox="1"/>
          <p:nvPr/>
        </p:nvSpPr>
        <p:spPr>
          <a:xfrm rot="21595422">
            <a:off x="743459" y="1154418"/>
            <a:ext cx="8093645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*Employee Performance Analysis using Excel*
- Objective: Track, analyze, and report employee performance using Excel
- Scope: Dashboard, automated reports, data visualization, HR system integration
- Deliverables: Excel dashboard, reports, user documentation
- Benefits: Improved performance tracking, data-driven decisions, enhanced workforce management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1112693" y="1695450"/>
            <a:ext cx="6513079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1. HR Managers
2. Supervisors
3. Team Leads
4. Department Heads
5. Employees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 rot="164">
            <a:off x="2695675" y="2040254"/>
            <a:ext cx="6996545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_Our Solution:_ Excel-based employee performance analysis system with automated tracking, reporting, and data visualization.
_Value Proposition:_ "Unlock data-driven insights to optimize workforce performance and drive business success."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 rot="21600000">
            <a:off x="755332" y="1330628"/>
            <a:ext cx="7611341" cy="59588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_Data Set:_ Employee Performance Data
_Description:_ Employee metrics, including performance ratings, KPIs, goals, feedback, training, and attendance records.
_Time Frame:_ Quarterly/Annually
_Source:_ HR Systems, Performance Management Software, Manual Entry
_Format:_ Excel/CSV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2350654" y="2019300"/>
            <a:ext cx="6869546" cy="5120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- Automated Insights
- Real-time Tracking
- Customizable Dashboards
- Predictive Analytics
- Seamless HR System Integration
- User-Friendly Interface
- Data-Driven Decision Making
- Scalability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2024-09-10T08:48:56Z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63c2872aa2e64ecea1cc8a4994be4023</vt:lpwstr>
  </property>
</Properties>
</file>