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21-09-2024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9/21/2024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mailto:jeevarathinamjeeva001@gmail.com" TargetMode="Externa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IN" sz="2800" spc="-10" dirty="0">
                <a:cs typeface="Times New Roman"/>
              </a:rPr>
              <a:t>JEEVANANDHAM</a:t>
            </a:r>
            <a:r>
              <a:rPr lang="en-IN" sz="2800" spc="-10" dirty="0">
                <a:latin typeface="+mn-lt"/>
                <a:cs typeface="Times New Roman"/>
              </a:rPr>
              <a:t>.S</a:t>
            </a: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2589</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IN" sz="2800" spc="-10" dirty="0">
                <a:cs typeface="Times New Roman"/>
                <a:hlinkClick r:id="rId2"/>
              </a:rPr>
              <a:t>jeevarathinamjeeva001@gmail.com</a:t>
            </a:r>
            <a:endParaRPr lang="en-IN" sz="2800" spc="-1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+916383298575</a:t>
            </a:r>
            <a:endParaRPr sz="2800" dirty="0">
              <a:latin typeface="+mn-lt"/>
              <a:cs typeface="Times New Roman"/>
            </a:endParaRPr>
          </a:p>
        </p:txBody>
      </p:sp>
      <p:pic>
        <p:nvPicPr>
          <p:cNvPr id="8" name="object 8"/>
          <p:cNvPicPr/>
          <p:nvPr/>
        </p:nvPicPr>
        <p:blipFill>
          <a:blip r:embed="rId3"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869</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DHAMODHARAN S</cp:lastModifiedBy>
  <cp:revision>15</cp:revision>
  <dcterms:created xsi:type="dcterms:W3CDTF">2024-08-30T09:35:35Z</dcterms:created>
  <dcterms:modified xsi:type="dcterms:W3CDTF">2024-09-21T06:19:16Z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