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5F110-40AE-448A-8099-3A316F1F0C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E3FDDD1-90C6-4738-8EBA-B459AD14F3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761A325-194D-4A9B-84F0-B83E53750974}"/>
              </a:ext>
            </a:extLst>
          </p:cNvPr>
          <p:cNvSpPr>
            <a:spLocks noGrp="1"/>
          </p:cNvSpPr>
          <p:nvPr>
            <p:ph type="dt" sz="half" idx="10"/>
          </p:nvPr>
        </p:nvSpPr>
        <p:spPr/>
        <p:txBody>
          <a:bodyPr/>
          <a:lstStyle/>
          <a:p>
            <a:fld id="{D927AC8D-DAAA-4114-A82E-02A0CB0457C7}" type="datetimeFigureOut">
              <a:rPr lang="en-IN" smtClean="0"/>
              <a:t>21-02-2019</a:t>
            </a:fld>
            <a:endParaRPr lang="en-IN"/>
          </a:p>
        </p:txBody>
      </p:sp>
      <p:sp>
        <p:nvSpPr>
          <p:cNvPr id="5" name="Footer Placeholder 4">
            <a:extLst>
              <a:ext uri="{FF2B5EF4-FFF2-40B4-BE49-F238E27FC236}">
                <a16:creationId xmlns:a16="http://schemas.microsoft.com/office/drawing/2014/main" id="{357B1042-D88B-42A2-BAD5-83B1DB4C78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ACF4BA-EDF6-48E9-908B-AB0A751C4DA7}"/>
              </a:ext>
            </a:extLst>
          </p:cNvPr>
          <p:cNvSpPr>
            <a:spLocks noGrp="1"/>
          </p:cNvSpPr>
          <p:nvPr>
            <p:ph type="sldNum" sz="quarter" idx="12"/>
          </p:nvPr>
        </p:nvSpPr>
        <p:spPr/>
        <p:txBody>
          <a:bodyPr/>
          <a:lstStyle/>
          <a:p>
            <a:fld id="{AEA4C31A-2CC8-49B6-8045-2511350313AA}" type="slidenum">
              <a:rPr lang="en-IN" smtClean="0"/>
              <a:t>‹#›</a:t>
            </a:fld>
            <a:endParaRPr lang="en-IN"/>
          </a:p>
        </p:txBody>
      </p:sp>
    </p:spTree>
    <p:extLst>
      <p:ext uri="{BB962C8B-B14F-4D97-AF65-F5344CB8AC3E}">
        <p14:creationId xmlns:p14="http://schemas.microsoft.com/office/powerpoint/2010/main" val="2016349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8ECB8-9F0D-4927-82A6-871FE414CD9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ECEA82-2061-4BE3-8413-3FC4A11E51E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72241C-3039-4FC5-894C-40B08A3C94A4}"/>
              </a:ext>
            </a:extLst>
          </p:cNvPr>
          <p:cNvSpPr>
            <a:spLocks noGrp="1"/>
          </p:cNvSpPr>
          <p:nvPr>
            <p:ph type="dt" sz="half" idx="10"/>
          </p:nvPr>
        </p:nvSpPr>
        <p:spPr/>
        <p:txBody>
          <a:bodyPr/>
          <a:lstStyle/>
          <a:p>
            <a:fld id="{D927AC8D-DAAA-4114-A82E-02A0CB0457C7}" type="datetimeFigureOut">
              <a:rPr lang="en-IN" smtClean="0"/>
              <a:t>21-02-2019</a:t>
            </a:fld>
            <a:endParaRPr lang="en-IN"/>
          </a:p>
        </p:txBody>
      </p:sp>
      <p:sp>
        <p:nvSpPr>
          <p:cNvPr id="5" name="Footer Placeholder 4">
            <a:extLst>
              <a:ext uri="{FF2B5EF4-FFF2-40B4-BE49-F238E27FC236}">
                <a16:creationId xmlns:a16="http://schemas.microsoft.com/office/drawing/2014/main" id="{EFE9E6BD-B70A-41CA-9074-5632D21BF7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FD4040-464D-4866-9C09-6247C2731B9F}"/>
              </a:ext>
            </a:extLst>
          </p:cNvPr>
          <p:cNvSpPr>
            <a:spLocks noGrp="1"/>
          </p:cNvSpPr>
          <p:nvPr>
            <p:ph type="sldNum" sz="quarter" idx="12"/>
          </p:nvPr>
        </p:nvSpPr>
        <p:spPr/>
        <p:txBody>
          <a:bodyPr/>
          <a:lstStyle/>
          <a:p>
            <a:fld id="{AEA4C31A-2CC8-49B6-8045-2511350313AA}" type="slidenum">
              <a:rPr lang="en-IN" smtClean="0"/>
              <a:t>‹#›</a:t>
            </a:fld>
            <a:endParaRPr lang="en-IN"/>
          </a:p>
        </p:txBody>
      </p:sp>
    </p:spTree>
    <p:extLst>
      <p:ext uri="{BB962C8B-B14F-4D97-AF65-F5344CB8AC3E}">
        <p14:creationId xmlns:p14="http://schemas.microsoft.com/office/powerpoint/2010/main" val="3336959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A01040-ED2E-4BD9-B781-892FD4A659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40067F-4A78-49A2-9130-DD522A148DD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CFA1CB-078A-425F-AF6B-239B6B836835}"/>
              </a:ext>
            </a:extLst>
          </p:cNvPr>
          <p:cNvSpPr>
            <a:spLocks noGrp="1"/>
          </p:cNvSpPr>
          <p:nvPr>
            <p:ph type="dt" sz="half" idx="10"/>
          </p:nvPr>
        </p:nvSpPr>
        <p:spPr/>
        <p:txBody>
          <a:bodyPr/>
          <a:lstStyle/>
          <a:p>
            <a:fld id="{D927AC8D-DAAA-4114-A82E-02A0CB0457C7}" type="datetimeFigureOut">
              <a:rPr lang="en-IN" smtClean="0"/>
              <a:t>21-02-2019</a:t>
            </a:fld>
            <a:endParaRPr lang="en-IN"/>
          </a:p>
        </p:txBody>
      </p:sp>
      <p:sp>
        <p:nvSpPr>
          <p:cNvPr id="5" name="Footer Placeholder 4">
            <a:extLst>
              <a:ext uri="{FF2B5EF4-FFF2-40B4-BE49-F238E27FC236}">
                <a16:creationId xmlns:a16="http://schemas.microsoft.com/office/drawing/2014/main" id="{DA536826-B84A-495E-8D6F-9735ECE08C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1E6C28-65EE-42D7-BC86-57D2DCCEA4AB}"/>
              </a:ext>
            </a:extLst>
          </p:cNvPr>
          <p:cNvSpPr>
            <a:spLocks noGrp="1"/>
          </p:cNvSpPr>
          <p:nvPr>
            <p:ph type="sldNum" sz="quarter" idx="12"/>
          </p:nvPr>
        </p:nvSpPr>
        <p:spPr/>
        <p:txBody>
          <a:bodyPr/>
          <a:lstStyle/>
          <a:p>
            <a:fld id="{AEA4C31A-2CC8-49B6-8045-2511350313AA}" type="slidenum">
              <a:rPr lang="en-IN" smtClean="0"/>
              <a:t>‹#›</a:t>
            </a:fld>
            <a:endParaRPr lang="en-IN"/>
          </a:p>
        </p:txBody>
      </p:sp>
    </p:spTree>
    <p:extLst>
      <p:ext uri="{BB962C8B-B14F-4D97-AF65-F5344CB8AC3E}">
        <p14:creationId xmlns:p14="http://schemas.microsoft.com/office/powerpoint/2010/main" val="273048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B241E-30AA-4978-813C-5DDADA2AB0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DE184F-2A1E-4412-8EC2-20D8A4D4683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460BCF-6593-46FC-AFBC-70722C45987F}"/>
              </a:ext>
            </a:extLst>
          </p:cNvPr>
          <p:cNvSpPr>
            <a:spLocks noGrp="1"/>
          </p:cNvSpPr>
          <p:nvPr>
            <p:ph type="dt" sz="half" idx="10"/>
          </p:nvPr>
        </p:nvSpPr>
        <p:spPr/>
        <p:txBody>
          <a:bodyPr/>
          <a:lstStyle/>
          <a:p>
            <a:fld id="{D927AC8D-DAAA-4114-A82E-02A0CB0457C7}" type="datetimeFigureOut">
              <a:rPr lang="en-IN" smtClean="0"/>
              <a:t>21-02-2019</a:t>
            </a:fld>
            <a:endParaRPr lang="en-IN"/>
          </a:p>
        </p:txBody>
      </p:sp>
      <p:sp>
        <p:nvSpPr>
          <p:cNvPr id="5" name="Footer Placeholder 4">
            <a:extLst>
              <a:ext uri="{FF2B5EF4-FFF2-40B4-BE49-F238E27FC236}">
                <a16:creationId xmlns:a16="http://schemas.microsoft.com/office/drawing/2014/main" id="{16846677-D388-4676-96E8-C7F7D32692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2531E2-1E5F-4907-88E5-4F2DB10B39E5}"/>
              </a:ext>
            </a:extLst>
          </p:cNvPr>
          <p:cNvSpPr>
            <a:spLocks noGrp="1"/>
          </p:cNvSpPr>
          <p:nvPr>
            <p:ph type="sldNum" sz="quarter" idx="12"/>
          </p:nvPr>
        </p:nvSpPr>
        <p:spPr/>
        <p:txBody>
          <a:bodyPr/>
          <a:lstStyle/>
          <a:p>
            <a:fld id="{AEA4C31A-2CC8-49B6-8045-2511350313AA}" type="slidenum">
              <a:rPr lang="en-IN" smtClean="0"/>
              <a:t>‹#›</a:t>
            </a:fld>
            <a:endParaRPr lang="en-IN"/>
          </a:p>
        </p:txBody>
      </p:sp>
    </p:spTree>
    <p:extLst>
      <p:ext uri="{BB962C8B-B14F-4D97-AF65-F5344CB8AC3E}">
        <p14:creationId xmlns:p14="http://schemas.microsoft.com/office/powerpoint/2010/main" val="2485294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07A77-697A-4994-971C-7B1C7A465A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E3239E1-D7E3-4FF2-B6FF-FBE249E98E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7A02D06-E5B7-4138-BDA2-D03719AB3AA5}"/>
              </a:ext>
            </a:extLst>
          </p:cNvPr>
          <p:cNvSpPr>
            <a:spLocks noGrp="1"/>
          </p:cNvSpPr>
          <p:nvPr>
            <p:ph type="dt" sz="half" idx="10"/>
          </p:nvPr>
        </p:nvSpPr>
        <p:spPr/>
        <p:txBody>
          <a:bodyPr/>
          <a:lstStyle/>
          <a:p>
            <a:fld id="{D927AC8D-DAAA-4114-A82E-02A0CB0457C7}" type="datetimeFigureOut">
              <a:rPr lang="en-IN" smtClean="0"/>
              <a:t>21-02-2019</a:t>
            </a:fld>
            <a:endParaRPr lang="en-IN"/>
          </a:p>
        </p:txBody>
      </p:sp>
      <p:sp>
        <p:nvSpPr>
          <p:cNvPr id="5" name="Footer Placeholder 4">
            <a:extLst>
              <a:ext uri="{FF2B5EF4-FFF2-40B4-BE49-F238E27FC236}">
                <a16:creationId xmlns:a16="http://schemas.microsoft.com/office/drawing/2014/main" id="{B5304A2C-F4A4-495F-8E16-D1095DF11E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1A1C38-12BE-4A27-B947-B48F019F606F}"/>
              </a:ext>
            </a:extLst>
          </p:cNvPr>
          <p:cNvSpPr>
            <a:spLocks noGrp="1"/>
          </p:cNvSpPr>
          <p:nvPr>
            <p:ph type="sldNum" sz="quarter" idx="12"/>
          </p:nvPr>
        </p:nvSpPr>
        <p:spPr/>
        <p:txBody>
          <a:bodyPr/>
          <a:lstStyle/>
          <a:p>
            <a:fld id="{AEA4C31A-2CC8-49B6-8045-2511350313AA}" type="slidenum">
              <a:rPr lang="en-IN" smtClean="0"/>
              <a:t>‹#›</a:t>
            </a:fld>
            <a:endParaRPr lang="en-IN"/>
          </a:p>
        </p:txBody>
      </p:sp>
    </p:spTree>
    <p:extLst>
      <p:ext uri="{BB962C8B-B14F-4D97-AF65-F5344CB8AC3E}">
        <p14:creationId xmlns:p14="http://schemas.microsoft.com/office/powerpoint/2010/main" val="3000555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BDB61-40F3-415E-8785-F98593C941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BFA620-3FB3-4D3C-B0F4-AA0609663AD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09D3769-2DDE-476A-B324-D927DBF2EA7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6261C38-E78D-42D8-815F-22AD042A95E6}"/>
              </a:ext>
            </a:extLst>
          </p:cNvPr>
          <p:cNvSpPr>
            <a:spLocks noGrp="1"/>
          </p:cNvSpPr>
          <p:nvPr>
            <p:ph type="dt" sz="half" idx="10"/>
          </p:nvPr>
        </p:nvSpPr>
        <p:spPr/>
        <p:txBody>
          <a:bodyPr/>
          <a:lstStyle/>
          <a:p>
            <a:fld id="{D927AC8D-DAAA-4114-A82E-02A0CB0457C7}" type="datetimeFigureOut">
              <a:rPr lang="en-IN" smtClean="0"/>
              <a:t>21-02-2019</a:t>
            </a:fld>
            <a:endParaRPr lang="en-IN"/>
          </a:p>
        </p:txBody>
      </p:sp>
      <p:sp>
        <p:nvSpPr>
          <p:cNvPr id="6" name="Footer Placeholder 5">
            <a:extLst>
              <a:ext uri="{FF2B5EF4-FFF2-40B4-BE49-F238E27FC236}">
                <a16:creationId xmlns:a16="http://schemas.microsoft.com/office/drawing/2014/main" id="{FF0469B7-8C79-4E8A-98B0-2D11BD2CB2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A2A7AE-FD61-437D-90EE-A8368C78F081}"/>
              </a:ext>
            </a:extLst>
          </p:cNvPr>
          <p:cNvSpPr>
            <a:spLocks noGrp="1"/>
          </p:cNvSpPr>
          <p:nvPr>
            <p:ph type="sldNum" sz="quarter" idx="12"/>
          </p:nvPr>
        </p:nvSpPr>
        <p:spPr/>
        <p:txBody>
          <a:bodyPr/>
          <a:lstStyle/>
          <a:p>
            <a:fld id="{AEA4C31A-2CC8-49B6-8045-2511350313AA}" type="slidenum">
              <a:rPr lang="en-IN" smtClean="0"/>
              <a:t>‹#›</a:t>
            </a:fld>
            <a:endParaRPr lang="en-IN"/>
          </a:p>
        </p:txBody>
      </p:sp>
    </p:spTree>
    <p:extLst>
      <p:ext uri="{BB962C8B-B14F-4D97-AF65-F5344CB8AC3E}">
        <p14:creationId xmlns:p14="http://schemas.microsoft.com/office/powerpoint/2010/main" val="1257658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D6819-C592-4039-8BC6-3321C0D68CC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8E73AB-9D87-4DC6-B3E7-22E66A654E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CA51F7B-C5CF-4774-B659-EC0B40DC5FC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5200FE5-2AB0-49BD-AC85-DBCD98BCC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5D75AAA-E409-4C8D-A500-AEECE805C40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CD3E4CE-F825-4942-94D3-A4FDCD1BB990}"/>
              </a:ext>
            </a:extLst>
          </p:cNvPr>
          <p:cNvSpPr>
            <a:spLocks noGrp="1"/>
          </p:cNvSpPr>
          <p:nvPr>
            <p:ph type="dt" sz="half" idx="10"/>
          </p:nvPr>
        </p:nvSpPr>
        <p:spPr/>
        <p:txBody>
          <a:bodyPr/>
          <a:lstStyle/>
          <a:p>
            <a:fld id="{D927AC8D-DAAA-4114-A82E-02A0CB0457C7}" type="datetimeFigureOut">
              <a:rPr lang="en-IN" smtClean="0"/>
              <a:t>21-02-2019</a:t>
            </a:fld>
            <a:endParaRPr lang="en-IN"/>
          </a:p>
        </p:txBody>
      </p:sp>
      <p:sp>
        <p:nvSpPr>
          <p:cNvPr id="8" name="Footer Placeholder 7">
            <a:extLst>
              <a:ext uri="{FF2B5EF4-FFF2-40B4-BE49-F238E27FC236}">
                <a16:creationId xmlns:a16="http://schemas.microsoft.com/office/drawing/2014/main" id="{F8EDD541-2B56-4FBB-B88B-1EC5C9BC458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444560B-3D4B-4F60-ABD4-58B5C48DF819}"/>
              </a:ext>
            </a:extLst>
          </p:cNvPr>
          <p:cNvSpPr>
            <a:spLocks noGrp="1"/>
          </p:cNvSpPr>
          <p:nvPr>
            <p:ph type="sldNum" sz="quarter" idx="12"/>
          </p:nvPr>
        </p:nvSpPr>
        <p:spPr/>
        <p:txBody>
          <a:bodyPr/>
          <a:lstStyle/>
          <a:p>
            <a:fld id="{AEA4C31A-2CC8-49B6-8045-2511350313AA}" type="slidenum">
              <a:rPr lang="en-IN" smtClean="0"/>
              <a:t>‹#›</a:t>
            </a:fld>
            <a:endParaRPr lang="en-IN"/>
          </a:p>
        </p:txBody>
      </p:sp>
    </p:spTree>
    <p:extLst>
      <p:ext uri="{BB962C8B-B14F-4D97-AF65-F5344CB8AC3E}">
        <p14:creationId xmlns:p14="http://schemas.microsoft.com/office/powerpoint/2010/main" val="2108539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BEB53-F25B-4813-AF64-6AD9CEBF485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0E0AEBC-EB98-42F3-A785-ADB0F4C6613B}"/>
              </a:ext>
            </a:extLst>
          </p:cNvPr>
          <p:cNvSpPr>
            <a:spLocks noGrp="1"/>
          </p:cNvSpPr>
          <p:nvPr>
            <p:ph type="dt" sz="half" idx="10"/>
          </p:nvPr>
        </p:nvSpPr>
        <p:spPr/>
        <p:txBody>
          <a:bodyPr/>
          <a:lstStyle/>
          <a:p>
            <a:fld id="{D927AC8D-DAAA-4114-A82E-02A0CB0457C7}" type="datetimeFigureOut">
              <a:rPr lang="en-IN" smtClean="0"/>
              <a:t>21-02-2019</a:t>
            </a:fld>
            <a:endParaRPr lang="en-IN"/>
          </a:p>
        </p:txBody>
      </p:sp>
      <p:sp>
        <p:nvSpPr>
          <p:cNvPr id="4" name="Footer Placeholder 3">
            <a:extLst>
              <a:ext uri="{FF2B5EF4-FFF2-40B4-BE49-F238E27FC236}">
                <a16:creationId xmlns:a16="http://schemas.microsoft.com/office/drawing/2014/main" id="{B0555327-9328-41FB-AF23-D2C14A8F338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7D9702E-580D-4342-8BF0-CE997AA37A45}"/>
              </a:ext>
            </a:extLst>
          </p:cNvPr>
          <p:cNvSpPr>
            <a:spLocks noGrp="1"/>
          </p:cNvSpPr>
          <p:nvPr>
            <p:ph type="sldNum" sz="quarter" idx="12"/>
          </p:nvPr>
        </p:nvSpPr>
        <p:spPr/>
        <p:txBody>
          <a:bodyPr/>
          <a:lstStyle/>
          <a:p>
            <a:fld id="{AEA4C31A-2CC8-49B6-8045-2511350313AA}" type="slidenum">
              <a:rPr lang="en-IN" smtClean="0"/>
              <a:t>‹#›</a:t>
            </a:fld>
            <a:endParaRPr lang="en-IN"/>
          </a:p>
        </p:txBody>
      </p:sp>
    </p:spTree>
    <p:extLst>
      <p:ext uri="{BB962C8B-B14F-4D97-AF65-F5344CB8AC3E}">
        <p14:creationId xmlns:p14="http://schemas.microsoft.com/office/powerpoint/2010/main" val="1675972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87E725-D3AE-418C-BFAE-0B605A1E212F}"/>
              </a:ext>
            </a:extLst>
          </p:cNvPr>
          <p:cNvSpPr>
            <a:spLocks noGrp="1"/>
          </p:cNvSpPr>
          <p:nvPr>
            <p:ph type="dt" sz="half" idx="10"/>
          </p:nvPr>
        </p:nvSpPr>
        <p:spPr/>
        <p:txBody>
          <a:bodyPr/>
          <a:lstStyle/>
          <a:p>
            <a:fld id="{D927AC8D-DAAA-4114-A82E-02A0CB0457C7}" type="datetimeFigureOut">
              <a:rPr lang="en-IN" smtClean="0"/>
              <a:t>21-02-2019</a:t>
            </a:fld>
            <a:endParaRPr lang="en-IN"/>
          </a:p>
        </p:txBody>
      </p:sp>
      <p:sp>
        <p:nvSpPr>
          <p:cNvPr id="3" name="Footer Placeholder 2">
            <a:extLst>
              <a:ext uri="{FF2B5EF4-FFF2-40B4-BE49-F238E27FC236}">
                <a16:creationId xmlns:a16="http://schemas.microsoft.com/office/drawing/2014/main" id="{7B7BA7A5-F132-41D1-847D-DCB9EEDEA71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DAA00F4-07DD-4EFA-A0EF-504619DC9887}"/>
              </a:ext>
            </a:extLst>
          </p:cNvPr>
          <p:cNvSpPr>
            <a:spLocks noGrp="1"/>
          </p:cNvSpPr>
          <p:nvPr>
            <p:ph type="sldNum" sz="quarter" idx="12"/>
          </p:nvPr>
        </p:nvSpPr>
        <p:spPr/>
        <p:txBody>
          <a:bodyPr/>
          <a:lstStyle/>
          <a:p>
            <a:fld id="{AEA4C31A-2CC8-49B6-8045-2511350313AA}" type="slidenum">
              <a:rPr lang="en-IN" smtClean="0"/>
              <a:t>‹#›</a:t>
            </a:fld>
            <a:endParaRPr lang="en-IN"/>
          </a:p>
        </p:txBody>
      </p:sp>
    </p:spTree>
    <p:extLst>
      <p:ext uri="{BB962C8B-B14F-4D97-AF65-F5344CB8AC3E}">
        <p14:creationId xmlns:p14="http://schemas.microsoft.com/office/powerpoint/2010/main" val="3906643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672AA-778D-48C0-9D5E-B53ED6BAEB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8570A8C-BB1B-4A5E-9522-7E3AEFA676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B2BECD5-7D52-4989-B406-652B550D19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BFDC4F4-48C9-40B3-B2E2-49D426A565AE}"/>
              </a:ext>
            </a:extLst>
          </p:cNvPr>
          <p:cNvSpPr>
            <a:spLocks noGrp="1"/>
          </p:cNvSpPr>
          <p:nvPr>
            <p:ph type="dt" sz="half" idx="10"/>
          </p:nvPr>
        </p:nvSpPr>
        <p:spPr/>
        <p:txBody>
          <a:bodyPr/>
          <a:lstStyle/>
          <a:p>
            <a:fld id="{D927AC8D-DAAA-4114-A82E-02A0CB0457C7}" type="datetimeFigureOut">
              <a:rPr lang="en-IN" smtClean="0"/>
              <a:t>21-02-2019</a:t>
            </a:fld>
            <a:endParaRPr lang="en-IN"/>
          </a:p>
        </p:txBody>
      </p:sp>
      <p:sp>
        <p:nvSpPr>
          <p:cNvPr id="6" name="Footer Placeholder 5">
            <a:extLst>
              <a:ext uri="{FF2B5EF4-FFF2-40B4-BE49-F238E27FC236}">
                <a16:creationId xmlns:a16="http://schemas.microsoft.com/office/drawing/2014/main" id="{39A9C7BB-0FFA-415C-808B-59C3EE8E40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3A1110-8275-48D3-AD3B-DCD7256262C8}"/>
              </a:ext>
            </a:extLst>
          </p:cNvPr>
          <p:cNvSpPr>
            <a:spLocks noGrp="1"/>
          </p:cNvSpPr>
          <p:nvPr>
            <p:ph type="sldNum" sz="quarter" idx="12"/>
          </p:nvPr>
        </p:nvSpPr>
        <p:spPr/>
        <p:txBody>
          <a:bodyPr/>
          <a:lstStyle/>
          <a:p>
            <a:fld id="{AEA4C31A-2CC8-49B6-8045-2511350313AA}" type="slidenum">
              <a:rPr lang="en-IN" smtClean="0"/>
              <a:t>‹#›</a:t>
            </a:fld>
            <a:endParaRPr lang="en-IN"/>
          </a:p>
        </p:txBody>
      </p:sp>
    </p:spTree>
    <p:extLst>
      <p:ext uri="{BB962C8B-B14F-4D97-AF65-F5344CB8AC3E}">
        <p14:creationId xmlns:p14="http://schemas.microsoft.com/office/powerpoint/2010/main" val="3348977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5ABE8-2DA6-48D0-A887-1D53CCF13E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DC4A690-EB4C-433E-8058-C856C65A34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3ED969B-5F1F-4A8D-96D5-F0C0D46D26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6C442EC-81BD-4FC3-852C-C71DF3970CFB}"/>
              </a:ext>
            </a:extLst>
          </p:cNvPr>
          <p:cNvSpPr>
            <a:spLocks noGrp="1"/>
          </p:cNvSpPr>
          <p:nvPr>
            <p:ph type="dt" sz="half" idx="10"/>
          </p:nvPr>
        </p:nvSpPr>
        <p:spPr/>
        <p:txBody>
          <a:bodyPr/>
          <a:lstStyle/>
          <a:p>
            <a:fld id="{D927AC8D-DAAA-4114-A82E-02A0CB0457C7}" type="datetimeFigureOut">
              <a:rPr lang="en-IN" smtClean="0"/>
              <a:t>21-02-2019</a:t>
            </a:fld>
            <a:endParaRPr lang="en-IN"/>
          </a:p>
        </p:txBody>
      </p:sp>
      <p:sp>
        <p:nvSpPr>
          <p:cNvPr id="6" name="Footer Placeholder 5">
            <a:extLst>
              <a:ext uri="{FF2B5EF4-FFF2-40B4-BE49-F238E27FC236}">
                <a16:creationId xmlns:a16="http://schemas.microsoft.com/office/drawing/2014/main" id="{F7231DE3-FA32-44D0-BA0C-3BBA32D7EB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51A6AF-4DEE-4286-9B74-C18E889D6FDE}"/>
              </a:ext>
            </a:extLst>
          </p:cNvPr>
          <p:cNvSpPr>
            <a:spLocks noGrp="1"/>
          </p:cNvSpPr>
          <p:nvPr>
            <p:ph type="sldNum" sz="quarter" idx="12"/>
          </p:nvPr>
        </p:nvSpPr>
        <p:spPr/>
        <p:txBody>
          <a:bodyPr/>
          <a:lstStyle/>
          <a:p>
            <a:fld id="{AEA4C31A-2CC8-49B6-8045-2511350313AA}" type="slidenum">
              <a:rPr lang="en-IN" smtClean="0"/>
              <a:t>‹#›</a:t>
            </a:fld>
            <a:endParaRPr lang="en-IN"/>
          </a:p>
        </p:txBody>
      </p:sp>
    </p:spTree>
    <p:extLst>
      <p:ext uri="{BB962C8B-B14F-4D97-AF65-F5344CB8AC3E}">
        <p14:creationId xmlns:p14="http://schemas.microsoft.com/office/powerpoint/2010/main" val="1012577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46E462-7BAB-433C-ABAD-D91CC6CF2B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D5FB8B-86BB-46FF-BD41-2915BEB19A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891FF8-F6FE-4E7C-AB00-0241296A63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27AC8D-DAAA-4114-A82E-02A0CB0457C7}" type="datetimeFigureOut">
              <a:rPr lang="en-IN" smtClean="0"/>
              <a:t>21-02-2019</a:t>
            </a:fld>
            <a:endParaRPr lang="en-IN"/>
          </a:p>
        </p:txBody>
      </p:sp>
      <p:sp>
        <p:nvSpPr>
          <p:cNvPr id="5" name="Footer Placeholder 4">
            <a:extLst>
              <a:ext uri="{FF2B5EF4-FFF2-40B4-BE49-F238E27FC236}">
                <a16:creationId xmlns:a16="http://schemas.microsoft.com/office/drawing/2014/main" id="{51194FCE-C84A-4BC4-85B3-3701B950C7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2491C2A-946D-4A8D-8C68-2CCB4CC853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A4C31A-2CC8-49B6-8045-2511350313AA}" type="slidenum">
              <a:rPr lang="en-IN" smtClean="0"/>
              <a:t>‹#›</a:t>
            </a:fld>
            <a:endParaRPr lang="en-IN"/>
          </a:p>
        </p:txBody>
      </p:sp>
    </p:spTree>
    <p:extLst>
      <p:ext uri="{BB962C8B-B14F-4D97-AF65-F5344CB8AC3E}">
        <p14:creationId xmlns:p14="http://schemas.microsoft.com/office/powerpoint/2010/main" val="2557530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93E18-45E5-4212-A65E-1A1C0144D88E}"/>
              </a:ext>
            </a:extLst>
          </p:cNvPr>
          <p:cNvSpPr>
            <a:spLocks noGrp="1"/>
          </p:cNvSpPr>
          <p:nvPr>
            <p:ph type="ctrTitle"/>
          </p:nvPr>
        </p:nvSpPr>
        <p:spPr/>
        <p:txBody>
          <a:bodyPr/>
          <a:lstStyle/>
          <a:p>
            <a:r>
              <a:rPr lang="en-US" dirty="0"/>
              <a:t>PCB defect detection with machine learning</a:t>
            </a:r>
            <a:endParaRPr lang="en-IN" dirty="0"/>
          </a:p>
        </p:txBody>
      </p:sp>
      <p:sp>
        <p:nvSpPr>
          <p:cNvPr id="3" name="Subtitle 2">
            <a:extLst>
              <a:ext uri="{FF2B5EF4-FFF2-40B4-BE49-F238E27FC236}">
                <a16:creationId xmlns:a16="http://schemas.microsoft.com/office/drawing/2014/main" id="{462B8D6D-7778-4686-8065-D195C3095DA3}"/>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918652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FBD9D-41D0-4314-9F81-71A9CA724775}"/>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FF2E895B-F60D-4C12-9E4F-DE52943BB20C}"/>
              </a:ext>
            </a:extLst>
          </p:cNvPr>
          <p:cNvSpPr>
            <a:spLocks noGrp="1"/>
          </p:cNvSpPr>
          <p:nvPr>
            <p:ph idx="1"/>
          </p:nvPr>
        </p:nvSpPr>
        <p:spPr/>
        <p:txBody>
          <a:bodyPr>
            <a:normAutofit fontScale="92500" lnSpcReduction="20000"/>
          </a:bodyPr>
          <a:lstStyle/>
          <a:p>
            <a:r>
              <a:rPr lang="en-US" dirty="0"/>
              <a:t>Machine vision systems are used in industrial production areas to produce products with fast, perfect and high precision. These systems allow users to make highly accurate and non-contact measurements and can detect deficiencies in the production process. In this work, a machine vision based non-contact defect detection algorithm for printed circuit boards (PCBs) has been developed. In this approach, which detects and controls the holes on the PCB, first a reference image is taken from the system and feature extraction process is applied to this image. In this real-time working approach, the reference image is matched with the incoming test images and the missing holes on the PCB are precisely detected. Furthermore, it has been determined that the error amount is less than 2 </a:t>
            </a:r>
            <a:r>
              <a:rPr lang="en-US" dirty="0" err="1"/>
              <a:t>μM</a:t>
            </a:r>
            <a:r>
              <a:rPr lang="en-US" dirty="0"/>
              <a:t> in experimental studies. This approach, which works independently of color, position and direction, enables the defect detection process to be done very quickly and precisely.</a:t>
            </a:r>
            <a:endParaRPr lang="en-IN" dirty="0"/>
          </a:p>
        </p:txBody>
      </p:sp>
    </p:spTree>
    <p:extLst>
      <p:ext uri="{BB962C8B-B14F-4D97-AF65-F5344CB8AC3E}">
        <p14:creationId xmlns:p14="http://schemas.microsoft.com/office/powerpoint/2010/main" val="3420217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34BA7-92BF-4D0E-8240-972D937E2352}"/>
              </a:ext>
            </a:extLst>
          </p:cNvPr>
          <p:cNvSpPr>
            <a:spLocks noGrp="1"/>
          </p:cNvSpPr>
          <p:nvPr>
            <p:ph type="title"/>
          </p:nvPr>
        </p:nvSpPr>
        <p:spPr/>
        <p:txBody>
          <a:bodyPr/>
          <a:lstStyle/>
          <a:p>
            <a:r>
              <a:rPr lang="en-US" dirty="0"/>
              <a:t>Method and tool used:</a:t>
            </a:r>
            <a:endParaRPr lang="en-IN" dirty="0"/>
          </a:p>
        </p:txBody>
      </p:sp>
      <p:sp>
        <p:nvSpPr>
          <p:cNvPr id="3" name="Content Placeholder 2">
            <a:extLst>
              <a:ext uri="{FF2B5EF4-FFF2-40B4-BE49-F238E27FC236}">
                <a16:creationId xmlns:a16="http://schemas.microsoft.com/office/drawing/2014/main" id="{B31A07CE-41A2-4C63-AB26-F0360F0051DC}"/>
              </a:ext>
            </a:extLst>
          </p:cNvPr>
          <p:cNvSpPr>
            <a:spLocks noGrp="1"/>
          </p:cNvSpPr>
          <p:nvPr>
            <p:ph idx="1"/>
          </p:nvPr>
        </p:nvSpPr>
        <p:spPr/>
        <p:txBody>
          <a:bodyPr/>
          <a:lstStyle/>
          <a:p>
            <a:r>
              <a:rPr lang="en-US" dirty="0"/>
              <a:t>Structural similarity index method</a:t>
            </a:r>
          </a:p>
          <a:p>
            <a:r>
              <a:rPr lang="en-US" dirty="0"/>
              <a:t>Machine learning </a:t>
            </a:r>
          </a:p>
          <a:p>
            <a:r>
              <a:rPr lang="en-US" dirty="0"/>
              <a:t>OpenCV </a:t>
            </a:r>
          </a:p>
          <a:p>
            <a:endParaRPr lang="en-IN" dirty="0"/>
          </a:p>
        </p:txBody>
      </p:sp>
    </p:spTree>
    <p:extLst>
      <p:ext uri="{BB962C8B-B14F-4D97-AF65-F5344CB8AC3E}">
        <p14:creationId xmlns:p14="http://schemas.microsoft.com/office/powerpoint/2010/main" val="142129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F690F-F28D-47A4-A6C8-74BD271574F9}"/>
              </a:ext>
            </a:extLst>
          </p:cNvPr>
          <p:cNvSpPr>
            <a:spLocks noGrp="1"/>
          </p:cNvSpPr>
          <p:nvPr>
            <p:ph type="title"/>
          </p:nvPr>
        </p:nvSpPr>
        <p:spPr/>
        <p:txBody>
          <a:bodyPr/>
          <a:lstStyle/>
          <a:p>
            <a:r>
              <a:rPr lang="en-US" dirty="0"/>
              <a:t>Pictures before analysis –source internet</a:t>
            </a:r>
            <a:endParaRPr lang="en-IN" dirty="0"/>
          </a:p>
        </p:txBody>
      </p:sp>
      <p:pic>
        <p:nvPicPr>
          <p:cNvPr id="4" name="Content Placeholder 3">
            <a:extLst>
              <a:ext uri="{FF2B5EF4-FFF2-40B4-BE49-F238E27FC236}">
                <a16:creationId xmlns:a16="http://schemas.microsoft.com/office/drawing/2014/main" id="{9E6FA073-EC74-4B67-9E6D-0C1153E00597}"/>
              </a:ext>
            </a:extLst>
          </p:cNvPr>
          <p:cNvPicPr>
            <a:picLocks noGrp="1" noChangeAspect="1"/>
          </p:cNvPicPr>
          <p:nvPr>
            <p:ph idx="1"/>
          </p:nvPr>
        </p:nvPicPr>
        <p:blipFill>
          <a:blip r:embed="rId2"/>
          <a:stretch>
            <a:fillRect/>
          </a:stretch>
        </p:blipFill>
        <p:spPr>
          <a:xfrm>
            <a:off x="1120840" y="2550579"/>
            <a:ext cx="4762500" cy="3181350"/>
          </a:xfrm>
          <a:prstGeom prst="rect">
            <a:avLst/>
          </a:prstGeom>
        </p:spPr>
      </p:pic>
      <p:sp>
        <p:nvSpPr>
          <p:cNvPr id="5" name="TextBox 4">
            <a:extLst>
              <a:ext uri="{FF2B5EF4-FFF2-40B4-BE49-F238E27FC236}">
                <a16:creationId xmlns:a16="http://schemas.microsoft.com/office/drawing/2014/main" id="{18CD9C93-4680-40D0-A4C5-9907000294EA}"/>
              </a:ext>
            </a:extLst>
          </p:cNvPr>
          <p:cNvSpPr txBox="1"/>
          <p:nvPr/>
        </p:nvSpPr>
        <p:spPr>
          <a:xfrm>
            <a:off x="1978090" y="2127380"/>
            <a:ext cx="2034073" cy="369332"/>
          </a:xfrm>
          <a:prstGeom prst="rect">
            <a:avLst/>
          </a:prstGeom>
          <a:noFill/>
        </p:spPr>
        <p:txBody>
          <a:bodyPr wrap="square" rtlCol="0">
            <a:spAutoFit/>
          </a:bodyPr>
          <a:lstStyle/>
          <a:p>
            <a:r>
              <a:rPr lang="en-US" dirty="0"/>
              <a:t>Original image</a:t>
            </a:r>
            <a:endParaRPr lang="en-IN" dirty="0"/>
          </a:p>
        </p:txBody>
      </p:sp>
      <p:pic>
        <p:nvPicPr>
          <p:cNvPr id="6" name="Picture 5">
            <a:extLst>
              <a:ext uri="{FF2B5EF4-FFF2-40B4-BE49-F238E27FC236}">
                <a16:creationId xmlns:a16="http://schemas.microsoft.com/office/drawing/2014/main" id="{8A6A298B-6916-46F5-BBBB-137970C8C6B0}"/>
              </a:ext>
            </a:extLst>
          </p:cNvPr>
          <p:cNvPicPr>
            <a:picLocks noChangeAspect="1"/>
          </p:cNvPicPr>
          <p:nvPr/>
        </p:nvPicPr>
        <p:blipFill>
          <a:blip r:embed="rId3"/>
          <a:stretch>
            <a:fillRect/>
          </a:stretch>
        </p:blipFill>
        <p:spPr>
          <a:xfrm>
            <a:off x="6308662" y="2550579"/>
            <a:ext cx="4762500" cy="3181350"/>
          </a:xfrm>
          <a:prstGeom prst="rect">
            <a:avLst/>
          </a:prstGeom>
        </p:spPr>
      </p:pic>
      <p:sp>
        <p:nvSpPr>
          <p:cNvPr id="7" name="TextBox 6">
            <a:extLst>
              <a:ext uri="{FF2B5EF4-FFF2-40B4-BE49-F238E27FC236}">
                <a16:creationId xmlns:a16="http://schemas.microsoft.com/office/drawing/2014/main" id="{D0755E10-6328-4EE2-A1B4-608A15F40790}"/>
              </a:ext>
            </a:extLst>
          </p:cNvPr>
          <p:cNvSpPr txBox="1"/>
          <p:nvPr/>
        </p:nvSpPr>
        <p:spPr>
          <a:xfrm>
            <a:off x="7784841" y="2127380"/>
            <a:ext cx="2338873" cy="369332"/>
          </a:xfrm>
          <a:prstGeom prst="rect">
            <a:avLst/>
          </a:prstGeom>
          <a:noFill/>
        </p:spPr>
        <p:txBody>
          <a:bodyPr wrap="square" rtlCol="0">
            <a:spAutoFit/>
          </a:bodyPr>
          <a:lstStyle/>
          <a:p>
            <a:r>
              <a:rPr lang="en-US" dirty="0"/>
              <a:t>Edited/Defect image</a:t>
            </a:r>
            <a:endParaRPr lang="en-IN" dirty="0"/>
          </a:p>
        </p:txBody>
      </p:sp>
    </p:spTree>
    <p:extLst>
      <p:ext uri="{BB962C8B-B14F-4D97-AF65-F5344CB8AC3E}">
        <p14:creationId xmlns:p14="http://schemas.microsoft.com/office/powerpoint/2010/main" val="1394836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492A-EC38-4E8C-8FCA-7FFF20AE0D67}"/>
              </a:ext>
            </a:extLst>
          </p:cNvPr>
          <p:cNvSpPr>
            <a:spLocks noGrp="1"/>
          </p:cNvSpPr>
          <p:nvPr>
            <p:ph type="title"/>
          </p:nvPr>
        </p:nvSpPr>
        <p:spPr/>
        <p:txBody>
          <a:bodyPr/>
          <a:lstStyle/>
          <a:p>
            <a:r>
              <a:rPr lang="en-US" dirty="0"/>
              <a:t>After machine learning analysis and output</a:t>
            </a:r>
            <a:endParaRPr lang="en-IN" dirty="0"/>
          </a:p>
        </p:txBody>
      </p:sp>
      <p:pic>
        <p:nvPicPr>
          <p:cNvPr id="4" name="Content Placeholder 3">
            <a:extLst>
              <a:ext uri="{FF2B5EF4-FFF2-40B4-BE49-F238E27FC236}">
                <a16:creationId xmlns:a16="http://schemas.microsoft.com/office/drawing/2014/main" id="{707782A9-9270-4EEB-80C7-A310C47FDF75}"/>
              </a:ext>
            </a:extLst>
          </p:cNvPr>
          <p:cNvPicPr>
            <a:picLocks noGrp="1" noChangeAspect="1"/>
          </p:cNvPicPr>
          <p:nvPr>
            <p:ph idx="1"/>
          </p:nvPr>
        </p:nvPicPr>
        <p:blipFill rotWithShape="1">
          <a:blip r:embed="rId2"/>
          <a:srcRect l="55026" t="9522" r="12287" b="48892"/>
          <a:stretch/>
        </p:blipFill>
        <p:spPr>
          <a:xfrm>
            <a:off x="1119673" y="1634246"/>
            <a:ext cx="4925126" cy="3524475"/>
          </a:xfrm>
          <a:prstGeom prst="rect">
            <a:avLst/>
          </a:prstGeom>
        </p:spPr>
      </p:pic>
      <p:pic>
        <p:nvPicPr>
          <p:cNvPr id="5" name="Picture 4">
            <a:extLst>
              <a:ext uri="{FF2B5EF4-FFF2-40B4-BE49-F238E27FC236}">
                <a16:creationId xmlns:a16="http://schemas.microsoft.com/office/drawing/2014/main" id="{7FD7A791-B170-4766-889C-A6F96314C086}"/>
              </a:ext>
            </a:extLst>
          </p:cNvPr>
          <p:cNvPicPr>
            <a:picLocks noChangeAspect="1"/>
          </p:cNvPicPr>
          <p:nvPr/>
        </p:nvPicPr>
        <p:blipFill rotWithShape="1">
          <a:blip r:embed="rId3"/>
          <a:srcRect l="28010" t="32269" r="38929" b="25713"/>
          <a:stretch/>
        </p:blipFill>
        <p:spPr>
          <a:xfrm>
            <a:off x="6293043" y="1673156"/>
            <a:ext cx="4875701" cy="3485565"/>
          </a:xfrm>
          <a:prstGeom prst="rect">
            <a:avLst/>
          </a:prstGeom>
        </p:spPr>
      </p:pic>
      <p:cxnSp>
        <p:nvCxnSpPr>
          <p:cNvPr id="8" name="Straight Arrow Connector 7">
            <a:extLst>
              <a:ext uri="{FF2B5EF4-FFF2-40B4-BE49-F238E27FC236}">
                <a16:creationId xmlns:a16="http://schemas.microsoft.com/office/drawing/2014/main" id="{214D1BAE-772A-4D70-B7E4-856F671BEDBE}"/>
              </a:ext>
            </a:extLst>
          </p:cNvPr>
          <p:cNvCxnSpPr/>
          <p:nvPr/>
        </p:nvCxnSpPr>
        <p:spPr>
          <a:xfrm>
            <a:off x="7119257" y="2920482"/>
            <a:ext cx="354563" cy="2808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B899715-2C76-4ED2-90F4-74D7126E22FF}"/>
              </a:ext>
            </a:extLst>
          </p:cNvPr>
          <p:cNvSpPr txBox="1"/>
          <p:nvPr/>
        </p:nvSpPr>
        <p:spPr>
          <a:xfrm>
            <a:off x="7119257" y="5728996"/>
            <a:ext cx="3881535" cy="646331"/>
          </a:xfrm>
          <a:prstGeom prst="rect">
            <a:avLst/>
          </a:prstGeom>
          <a:noFill/>
        </p:spPr>
        <p:txBody>
          <a:bodyPr wrap="square" rtlCol="0">
            <a:spAutoFit/>
          </a:bodyPr>
          <a:lstStyle/>
          <a:p>
            <a:r>
              <a:rPr lang="en-US" dirty="0"/>
              <a:t>Red boxes indicate defect area , also shown in original image for comparison</a:t>
            </a:r>
            <a:endParaRPr lang="en-IN" dirty="0"/>
          </a:p>
        </p:txBody>
      </p:sp>
    </p:spTree>
    <p:extLst>
      <p:ext uri="{BB962C8B-B14F-4D97-AF65-F5344CB8AC3E}">
        <p14:creationId xmlns:p14="http://schemas.microsoft.com/office/powerpoint/2010/main" val="1645638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8AF9A-C10F-4D83-8ADE-E560F9820779}"/>
              </a:ext>
            </a:extLst>
          </p:cNvPr>
          <p:cNvSpPr>
            <a:spLocks noGrp="1"/>
          </p:cNvSpPr>
          <p:nvPr>
            <p:ph type="title"/>
          </p:nvPr>
        </p:nvSpPr>
        <p:spPr/>
        <p:txBody>
          <a:bodyPr/>
          <a:lstStyle/>
          <a:p>
            <a:r>
              <a:rPr lang="en-US" dirty="0"/>
              <a:t>Further report on threshold degree of defect</a:t>
            </a:r>
            <a:endParaRPr lang="en-IN" dirty="0"/>
          </a:p>
        </p:txBody>
      </p:sp>
      <p:pic>
        <p:nvPicPr>
          <p:cNvPr id="4" name="Content Placeholder 3">
            <a:extLst>
              <a:ext uri="{FF2B5EF4-FFF2-40B4-BE49-F238E27FC236}">
                <a16:creationId xmlns:a16="http://schemas.microsoft.com/office/drawing/2014/main" id="{874F3E2F-BD32-4B97-BDA0-DFE2369E8FA2}"/>
              </a:ext>
            </a:extLst>
          </p:cNvPr>
          <p:cNvPicPr>
            <a:picLocks noGrp="1" noChangeAspect="1"/>
          </p:cNvPicPr>
          <p:nvPr>
            <p:ph idx="1"/>
          </p:nvPr>
        </p:nvPicPr>
        <p:blipFill rotWithShape="1">
          <a:blip r:embed="rId2"/>
          <a:srcRect l="42241" t="38457" r="25674" b="19730"/>
          <a:stretch/>
        </p:blipFill>
        <p:spPr>
          <a:xfrm>
            <a:off x="6438121" y="1821575"/>
            <a:ext cx="4831762" cy="3542082"/>
          </a:xfrm>
          <a:prstGeom prst="rect">
            <a:avLst/>
          </a:prstGeom>
        </p:spPr>
      </p:pic>
      <p:pic>
        <p:nvPicPr>
          <p:cNvPr id="5" name="Picture 4">
            <a:extLst>
              <a:ext uri="{FF2B5EF4-FFF2-40B4-BE49-F238E27FC236}">
                <a16:creationId xmlns:a16="http://schemas.microsoft.com/office/drawing/2014/main" id="{94B3E067-8252-4F30-900B-6D1879E5C578}"/>
              </a:ext>
            </a:extLst>
          </p:cNvPr>
          <p:cNvPicPr>
            <a:picLocks noChangeAspect="1"/>
          </p:cNvPicPr>
          <p:nvPr/>
        </p:nvPicPr>
        <p:blipFill rotWithShape="1">
          <a:blip r:embed="rId3"/>
          <a:srcRect t="2048"/>
          <a:stretch/>
        </p:blipFill>
        <p:spPr>
          <a:xfrm>
            <a:off x="1110131" y="1821576"/>
            <a:ext cx="4877223" cy="3542082"/>
          </a:xfrm>
          <a:prstGeom prst="rect">
            <a:avLst/>
          </a:prstGeom>
        </p:spPr>
      </p:pic>
    </p:spTree>
    <p:extLst>
      <p:ext uri="{BB962C8B-B14F-4D97-AF65-F5344CB8AC3E}">
        <p14:creationId xmlns:p14="http://schemas.microsoft.com/office/powerpoint/2010/main" val="164579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225</Words>
  <Application>Microsoft Office PowerPoint</Application>
  <PresentationFormat>Widescreen</PresentationFormat>
  <Paragraphs>13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PCB defect detection with machine learning</vt:lpstr>
      <vt:lpstr>Introduction</vt:lpstr>
      <vt:lpstr>Method and tool used:</vt:lpstr>
      <vt:lpstr>Pictures before analysis –source internet</vt:lpstr>
      <vt:lpstr>After machine learning analysis and output</vt:lpstr>
      <vt:lpstr>Further report on threshold degree of defect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PCB defect detection with machine learning</dc:title>
  <dc:creator>SrinivasaRamanujam Narayanan</dc:creator>
  <cp:lastModifiedBy>SrinivasaRamanujam Narayanan</cp:lastModifiedBy>
  <cp:revision>4</cp:revision>
  <dcterms:created xsi:type="dcterms:W3CDTF">2019-02-21T15:58:30Z</dcterms:created>
  <dcterms:modified xsi:type="dcterms:W3CDTF">2019-02-21T16:23:09Z</dcterms:modified>
</cp:coreProperties>
</file>