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 </a:t>
            </a:r>
            <a:r>
              <a:rPr dirty="0" sz="2400" lang="en-US"/>
              <a:t>J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312213</a:t>
            </a:r>
            <a:r>
              <a:rPr b="1" dirty="0" sz="2400" lang="en-US"/>
              <a:t>1</a:t>
            </a:r>
            <a:r>
              <a:rPr b="1" dirty="0" sz="2400" lang="en-US"/>
              <a:t>5</a:t>
            </a:r>
            <a:r>
              <a:rPr b="1" dirty="0" sz="2400" lang="en-US"/>
              <a:t>8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5</a:t>
            </a:r>
            <a:r>
              <a:rPr b="1" dirty="0" sz="2400" lang="en-US"/>
              <a:t>8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526030"/>
            <a:ext cx="6282334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4917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39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148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410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8059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398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11836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777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2024-03-27T19:07:22Z</dcterms:created>
  <dcterms:modified xsi:type="dcterms:W3CDTF">2024-09-10T03:26:54Z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86b06bdb4bac4c54a433afca0d798339</vt:lpwstr>
  </property>
</Properties>
</file>