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9414F-CB49-40A1-A0C3-427FD7F324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D62490-4A9C-4BBB-8C83-7EA9B39BC2A7}">
      <dgm:prSet/>
      <dgm:spPr/>
      <dgm:t>
        <a:bodyPr/>
        <a:lstStyle/>
        <a:p>
          <a:r>
            <a:rPr lang="en-US" dirty="0"/>
            <a:t>EMPLYEEE = KAGGLE</a:t>
          </a:r>
          <a:endParaRPr lang="en-IN" dirty="0"/>
        </a:p>
      </dgm:t>
    </dgm:pt>
    <dgm:pt modelId="{9453922B-358F-41D5-B44E-AF6F3A281EB5}" type="parTrans" cxnId="{DA1B248A-037B-4355-A661-A23BF72CEE63}">
      <dgm:prSet/>
      <dgm:spPr/>
      <dgm:t>
        <a:bodyPr/>
        <a:lstStyle/>
        <a:p>
          <a:endParaRPr lang="en-IN"/>
        </a:p>
      </dgm:t>
    </dgm:pt>
    <dgm:pt modelId="{D7875826-9A7A-427D-927A-3EA9146E31FC}" type="sibTrans" cxnId="{DA1B248A-037B-4355-A661-A23BF72CEE63}">
      <dgm:prSet/>
      <dgm:spPr/>
      <dgm:t>
        <a:bodyPr/>
        <a:lstStyle/>
        <a:p>
          <a:endParaRPr lang="en-IN"/>
        </a:p>
      </dgm:t>
    </dgm:pt>
    <dgm:pt modelId="{C040D182-E136-4352-BEE9-0EDBEA4A399D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23A3888B-242B-4CC4-95A2-FDD11DD94837}" type="parTrans" cxnId="{EE339FB4-D26F-4B19-BCFA-91D8A289E9C5}">
      <dgm:prSet/>
      <dgm:spPr/>
      <dgm:t>
        <a:bodyPr/>
        <a:lstStyle/>
        <a:p>
          <a:endParaRPr lang="en-IN"/>
        </a:p>
      </dgm:t>
    </dgm:pt>
    <dgm:pt modelId="{AF487C5D-A7F7-4C66-AA42-3DC961F6EBF8}" type="sibTrans" cxnId="{EE339FB4-D26F-4B19-BCFA-91D8A289E9C5}">
      <dgm:prSet/>
      <dgm:spPr/>
      <dgm:t>
        <a:bodyPr/>
        <a:lstStyle/>
        <a:p>
          <a:endParaRPr lang="en-IN"/>
        </a:p>
      </dgm:t>
    </dgm:pt>
    <dgm:pt modelId="{32083367-D5D0-4FAA-982D-FFB07D1B48A2}">
      <dgm:prSet/>
      <dgm:spPr/>
      <dgm:t>
        <a:bodyPr/>
        <a:lstStyle/>
        <a:p>
          <a:r>
            <a:rPr lang="en-US"/>
            <a:t>9 – FEATURES</a:t>
          </a:r>
          <a:endParaRPr lang="en-IN"/>
        </a:p>
      </dgm:t>
    </dgm:pt>
    <dgm:pt modelId="{7431EB7D-EF5A-4445-ACA8-231193692334}" type="parTrans" cxnId="{67879308-FB4E-49E1-BD07-1CC950A7B6BC}">
      <dgm:prSet/>
      <dgm:spPr/>
      <dgm:t>
        <a:bodyPr/>
        <a:lstStyle/>
        <a:p>
          <a:endParaRPr lang="en-IN"/>
        </a:p>
      </dgm:t>
    </dgm:pt>
    <dgm:pt modelId="{6BF30EAE-9764-4929-BBEC-F1E8FC26998E}" type="sibTrans" cxnId="{67879308-FB4E-49E1-BD07-1CC950A7B6BC}">
      <dgm:prSet/>
      <dgm:spPr/>
      <dgm:t>
        <a:bodyPr/>
        <a:lstStyle/>
        <a:p>
          <a:endParaRPr lang="en-IN"/>
        </a:p>
      </dgm:t>
    </dgm:pt>
    <dgm:pt modelId="{C9D6F652-AA69-467C-A776-2F7ABAA31524}">
      <dgm:prSet/>
      <dgm:spPr/>
      <dgm:t>
        <a:bodyPr/>
        <a:lstStyle/>
        <a:p>
          <a:r>
            <a:rPr lang="en-IN"/>
            <a:t>EMPLOYEE ID-NUM</a:t>
          </a:r>
        </a:p>
      </dgm:t>
    </dgm:pt>
    <dgm:pt modelId="{51ACBD4C-99AE-4256-8CE4-99065BE2C4AA}" type="parTrans" cxnId="{4A42A7BB-62FA-47AA-BB9A-DE965A6A6513}">
      <dgm:prSet/>
      <dgm:spPr/>
      <dgm:t>
        <a:bodyPr/>
        <a:lstStyle/>
        <a:p>
          <a:endParaRPr lang="en-IN"/>
        </a:p>
      </dgm:t>
    </dgm:pt>
    <dgm:pt modelId="{58A4FED0-780C-4756-AF26-9835C7F3F828}" type="sibTrans" cxnId="{4A42A7BB-62FA-47AA-BB9A-DE965A6A6513}">
      <dgm:prSet/>
      <dgm:spPr/>
      <dgm:t>
        <a:bodyPr/>
        <a:lstStyle/>
        <a:p>
          <a:endParaRPr lang="en-IN"/>
        </a:p>
      </dgm:t>
    </dgm:pt>
    <dgm:pt modelId="{6F4820B0-DBAB-4A64-AB19-50EC864EF744}">
      <dgm:prSet/>
      <dgm:spPr/>
      <dgm:t>
        <a:bodyPr/>
        <a:lstStyle/>
        <a:p>
          <a:r>
            <a:rPr lang="en-IN"/>
            <a:t>NAME-TEXT</a:t>
          </a:r>
        </a:p>
      </dgm:t>
    </dgm:pt>
    <dgm:pt modelId="{04D63A28-BE41-41DE-A125-AABC3869EEEB}" type="parTrans" cxnId="{CDCB14D8-D0A6-4F98-BB4E-4FD7017EE787}">
      <dgm:prSet/>
      <dgm:spPr/>
      <dgm:t>
        <a:bodyPr/>
        <a:lstStyle/>
        <a:p>
          <a:endParaRPr lang="en-IN"/>
        </a:p>
      </dgm:t>
    </dgm:pt>
    <dgm:pt modelId="{B66FDFD0-0770-4A52-B256-043ABC83E8AB}" type="sibTrans" cxnId="{CDCB14D8-D0A6-4F98-BB4E-4FD7017EE787}">
      <dgm:prSet/>
      <dgm:spPr/>
      <dgm:t>
        <a:bodyPr/>
        <a:lstStyle/>
        <a:p>
          <a:endParaRPr lang="en-IN"/>
        </a:p>
      </dgm:t>
    </dgm:pt>
    <dgm:pt modelId="{F4C76D88-28DD-49CB-A1A0-BE99FEBC831F}">
      <dgm:prSet/>
      <dgm:spPr/>
      <dgm:t>
        <a:bodyPr/>
        <a:lstStyle/>
        <a:p>
          <a:r>
            <a:rPr lang="en-IN"/>
            <a:t>EMPLYEE TYPE </a:t>
          </a:r>
        </a:p>
      </dgm:t>
    </dgm:pt>
    <dgm:pt modelId="{1D45D066-EF2F-450B-9247-AB195423F348}" type="parTrans" cxnId="{F961AA20-9503-4E50-87CA-E054F5A27436}">
      <dgm:prSet/>
      <dgm:spPr/>
      <dgm:t>
        <a:bodyPr/>
        <a:lstStyle/>
        <a:p>
          <a:endParaRPr lang="en-IN"/>
        </a:p>
      </dgm:t>
    </dgm:pt>
    <dgm:pt modelId="{0D0A91F8-0845-4FC6-9C3D-DAC19275BAD1}" type="sibTrans" cxnId="{F961AA20-9503-4E50-87CA-E054F5A27436}">
      <dgm:prSet/>
      <dgm:spPr/>
      <dgm:t>
        <a:bodyPr/>
        <a:lstStyle/>
        <a:p>
          <a:endParaRPr lang="en-IN"/>
        </a:p>
      </dgm:t>
    </dgm:pt>
    <dgm:pt modelId="{0C6D5374-76E3-44A9-A917-6967E81C75F6}">
      <dgm:prSet/>
      <dgm:spPr/>
      <dgm:t>
        <a:bodyPr/>
        <a:lstStyle/>
        <a:p>
          <a:r>
            <a:rPr lang="en-IN" dirty="0"/>
            <a:t>PEFORMANCE LEVEL-TEXT</a:t>
          </a:r>
        </a:p>
      </dgm:t>
    </dgm:pt>
    <dgm:pt modelId="{98EE9677-4E9A-4FC7-A7C6-3550DAB4D315}" type="parTrans" cxnId="{C4C95EB0-9472-4B3F-B67B-0A91AE7B2170}">
      <dgm:prSet/>
      <dgm:spPr/>
      <dgm:t>
        <a:bodyPr/>
        <a:lstStyle/>
        <a:p>
          <a:endParaRPr lang="en-IN"/>
        </a:p>
      </dgm:t>
    </dgm:pt>
    <dgm:pt modelId="{5F506287-2844-4458-9F43-FC7977DA6C2F}" type="sibTrans" cxnId="{C4C95EB0-9472-4B3F-B67B-0A91AE7B2170}">
      <dgm:prSet/>
      <dgm:spPr/>
      <dgm:t>
        <a:bodyPr/>
        <a:lstStyle/>
        <a:p>
          <a:endParaRPr lang="en-IN"/>
        </a:p>
      </dgm:t>
    </dgm:pt>
    <dgm:pt modelId="{7C1F5142-DE6E-4EE2-B22A-76F2C5BBC706}">
      <dgm:prSet/>
      <dgm:spPr/>
      <dgm:t>
        <a:bodyPr/>
        <a:lstStyle/>
        <a:p>
          <a:r>
            <a:rPr lang="en-IN"/>
            <a:t>GENDER- MALE,FEMALE</a:t>
          </a:r>
        </a:p>
      </dgm:t>
    </dgm:pt>
    <dgm:pt modelId="{F0C1391E-13F3-406B-AB52-0F192BE06427}" type="parTrans" cxnId="{620F2D0D-37B4-4D05-8244-5DEED80F182D}">
      <dgm:prSet/>
      <dgm:spPr/>
      <dgm:t>
        <a:bodyPr/>
        <a:lstStyle/>
        <a:p>
          <a:endParaRPr lang="en-IN"/>
        </a:p>
      </dgm:t>
    </dgm:pt>
    <dgm:pt modelId="{CE6DC2DF-17B1-4DA2-AA4C-E48869CF7FE9}" type="sibTrans" cxnId="{620F2D0D-37B4-4D05-8244-5DEED80F182D}">
      <dgm:prSet/>
      <dgm:spPr/>
      <dgm:t>
        <a:bodyPr/>
        <a:lstStyle/>
        <a:p>
          <a:endParaRPr lang="en-IN"/>
        </a:p>
      </dgm:t>
    </dgm:pt>
    <dgm:pt modelId="{3B22E3BC-349B-4D5A-8D45-84032211AE80}">
      <dgm:prSet/>
      <dgm:spPr/>
      <dgm:t>
        <a:bodyPr/>
        <a:lstStyle/>
        <a:p>
          <a:r>
            <a:rPr lang="en-IN"/>
            <a:t>EMPLOYEE RATING-NUM</a:t>
          </a:r>
        </a:p>
      </dgm:t>
    </dgm:pt>
    <dgm:pt modelId="{4DC67683-E085-4D1F-8265-3627496BFAE0}" type="parTrans" cxnId="{3E34FD27-5E9D-4E1B-B4C6-2711348BDBAD}">
      <dgm:prSet/>
      <dgm:spPr/>
      <dgm:t>
        <a:bodyPr/>
        <a:lstStyle/>
        <a:p>
          <a:endParaRPr lang="en-IN"/>
        </a:p>
      </dgm:t>
    </dgm:pt>
    <dgm:pt modelId="{5E6A6E68-E36E-454E-984B-0DDF3C21861B}" type="sibTrans" cxnId="{3E34FD27-5E9D-4E1B-B4C6-2711348BDBAD}">
      <dgm:prSet/>
      <dgm:spPr/>
      <dgm:t>
        <a:bodyPr/>
        <a:lstStyle/>
        <a:p>
          <a:endParaRPr lang="en-IN"/>
        </a:p>
      </dgm:t>
    </dgm:pt>
    <dgm:pt modelId="{BFADDEB6-8F39-42BD-BF48-CD7649D13FEE}" type="pres">
      <dgm:prSet presAssocID="{70D9414F-CB49-40A1-A0C3-427FD7F32431}" presName="Name0" presStyleCnt="0">
        <dgm:presLayoutVars>
          <dgm:dir/>
          <dgm:animLvl val="lvl"/>
          <dgm:resizeHandles val="exact"/>
        </dgm:presLayoutVars>
      </dgm:prSet>
      <dgm:spPr/>
    </dgm:pt>
    <dgm:pt modelId="{0089D675-FF3B-4CA5-AA49-DF8772CCCE54}" type="pres">
      <dgm:prSet presAssocID="{CBD62490-4A9C-4BBB-8C83-7EA9B39BC2A7}" presName="linNode" presStyleCnt="0"/>
      <dgm:spPr/>
    </dgm:pt>
    <dgm:pt modelId="{DE9D686C-8020-4345-BFE5-7D5099EB3BAE}" type="pres">
      <dgm:prSet presAssocID="{CBD62490-4A9C-4BBB-8C83-7EA9B39BC2A7}" presName="parentText" presStyleLbl="node1" presStyleIdx="0" presStyleCnt="9" custScaleY="90910">
        <dgm:presLayoutVars>
          <dgm:chMax val="1"/>
          <dgm:bulletEnabled val="1"/>
        </dgm:presLayoutVars>
      </dgm:prSet>
      <dgm:spPr/>
    </dgm:pt>
    <dgm:pt modelId="{1A7723DD-8A78-47A0-BF69-81020F476CF3}" type="pres">
      <dgm:prSet presAssocID="{D7875826-9A7A-427D-927A-3EA9146E31FC}" presName="sp" presStyleCnt="0"/>
      <dgm:spPr/>
    </dgm:pt>
    <dgm:pt modelId="{A8819356-21EC-44FB-80A3-CD60D3B4357F}" type="pres">
      <dgm:prSet presAssocID="{C040D182-E136-4352-BEE9-0EDBEA4A399D}" presName="linNode" presStyleCnt="0"/>
      <dgm:spPr/>
    </dgm:pt>
    <dgm:pt modelId="{8EDC93CB-7E58-424A-9F0D-AB53F5E42AB9}" type="pres">
      <dgm:prSet presAssocID="{C040D182-E136-4352-BEE9-0EDBEA4A399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6B4E883-BE70-4D3C-B5A8-1EC75F281337}" type="pres">
      <dgm:prSet presAssocID="{AF487C5D-A7F7-4C66-AA42-3DC961F6EBF8}" presName="sp" presStyleCnt="0"/>
      <dgm:spPr/>
    </dgm:pt>
    <dgm:pt modelId="{1F1954A1-82AC-43EA-8616-C8EDAB52C18E}" type="pres">
      <dgm:prSet presAssocID="{32083367-D5D0-4FAA-982D-FFB07D1B48A2}" presName="linNode" presStyleCnt="0"/>
      <dgm:spPr/>
    </dgm:pt>
    <dgm:pt modelId="{E76056DF-E9BC-4147-A479-52F333B4A728}" type="pres">
      <dgm:prSet presAssocID="{32083367-D5D0-4FAA-982D-FFB07D1B48A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E81CA347-9CCF-4AC6-841A-30D4C085B6FD}" type="pres">
      <dgm:prSet presAssocID="{6BF30EAE-9764-4929-BBEC-F1E8FC26998E}" presName="sp" presStyleCnt="0"/>
      <dgm:spPr/>
    </dgm:pt>
    <dgm:pt modelId="{4D11199A-7A82-49C5-8A9E-AE14564923F0}" type="pres">
      <dgm:prSet presAssocID="{C9D6F652-AA69-467C-A776-2F7ABAA31524}" presName="linNode" presStyleCnt="0"/>
      <dgm:spPr/>
    </dgm:pt>
    <dgm:pt modelId="{8795B9FB-2E56-4D2A-A0EB-8A295CEA740D}" type="pres">
      <dgm:prSet presAssocID="{C9D6F652-AA69-467C-A776-2F7ABAA3152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E898367-03A2-4B32-851D-398169250920}" type="pres">
      <dgm:prSet presAssocID="{58A4FED0-780C-4756-AF26-9835C7F3F828}" presName="sp" presStyleCnt="0"/>
      <dgm:spPr/>
    </dgm:pt>
    <dgm:pt modelId="{0C1AA9AC-5609-4BED-8316-9C0D299A5D31}" type="pres">
      <dgm:prSet presAssocID="{6F4820B0-DBAB-4A64-AB19-50EC864EF744}" presName="linNode" presStyleCnt="0"/>
      <dgm:spPr/>
    </dgm:pt>
    <dgm:pt modelId="{128BA3BB-49B7-4654-96BC-9506F8052751}" type="pres">
      <dgm:prSet presAssocID="{6F4820B0-DBAB-4A64-AB19-50EC864EF744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178221D-339D-4888-882D-7FE6AD3E9691}" type="pres">
      <dgm:prSet presAssocID="{B66FDFD0-0770-4A52-B256-043ABC83E8AB}" presName="sp" presStyleCnt="0"/>
      <dgm:spPr/>
    </dgm:pt>
    <dgm:pt modelId="{6D5D6C63-C14E-4C9E-B541-E0E0F86E79B6}" type="pres">
      <dgm:prSet presAssocID="{F4C76D88-28DD-49CB-A1A0-BE99FEBC831F}" presName="linNode" presStyleCnt="0"/>
      <dgm:spPr/>
    </dgm:pt>
    <dgm:pt modelId="{8C51D7FB-E831-4DC7-B05D-82C113C1EBDB}" type="pres">
      <dgm:prSet presAssocID="{F4C76D88-28DD-49CB-A1A0-BE99FEBC831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8465D25-6DA7-4469-9C85-BE5FE637A64C}" type="pres">
      <dgm:prSet presAssocID="{0D0A91F8-0845-4FC6-9C3D-DAC19275BAD1}" presName="sp" presStyleCnt="0"/>
      <dgm:spPr/>
    </dgm:pt>
    <dgm:pt modelId="{7075C047-44DE-4B61-8FE2-DA4D8D5226E9}" type="pres">
      <dgm:prSet presAssocID="{0C6D5374-76E3-44A9-A917-6967E81C75F6}" presName="linNode" presStyleCnt="0"/>
      <dgm:spPr/>
    </dgm:pt>
    <dgm:pt modelId="{DE2A8D42-0F9E-4DF8-869B-0AA9BA3C8AF8}" type="pres">
      <dgm:prSet presAssocID="{0C6D5374-76E3-44A9-A917-6967E81C75F6}" presName="parentText" presStyleLbl="node1" presStyleIdx="6" presStyleCnt="9" custLinFactNeighborX="63" custLinFactNeighborY="4375">
        <dgm:presLayoutVars>
          <dgm:chMax val="1"/>
          <dgm:bulletEnabled val="1"/>
        </dgm:presLayoutVars>
      </dgm:prSet>
      <dgm:spPr/>
    </dgm:pt>
    <dgm:pt modelId="{8E504AF1-3E78-444E-80E0-C09F9FC726CE}" type="pres">
      <dgm:prSet presAssocID="{5F506287-2844-4458-9F43-FC7977DA6C2F}" presName="sp" presStyleCnt="0"/>
      <dgm:spPr/>
    </dgm:pt>
    <dgm:pt modelId="{4F086F47-A414-4D66-B983-BF028FDD5BF8}" type="pres">
      <dgm:prSet presAssocID="{7C1F5142-DE6E-4EE2-B22A-76F2C5BBC706}" presName="linNode" presStyleCnt="0"/>
      <dgm:spPr/>
    </dgm:pt>
    <dgm:pt modelId="{E59219FF-95EE-4725-BD52-ACD3D7DF4052}" type="pres">
      <dgm:prSet presAssocID="{7C1F5142-DE6E-4EE2-B22A-76F2C5BBC706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089C4DF-87A8-49C6-BDCD-04E850D9B875}" type="pres">
      <dgm:prSet presAssocID="{CE6DC2DF-17B1-4DA2-AA4C-E48869CF7FE9}" presName="sp" presStyleCnt="0"/>
      <dgm:spPr/>
    </dgm:pt>
    <dgm:pt modelId="{E1448FA7-76E3-4B00-B0D5-24F9952A6CF3}" type="pres">
      <dgm:prSet presAssocID="{3B22E3BC-349B-4D5A-8D45-84032211AE80}" presName="linNode" presStyleCnt="0"/>
      <dgm:spPr/>
    </dgm:pt>
    <dgm:pt modelId="{96F6CC18-666B-409F-8B20-51338517E8B1}" type="pres">
      <dgm:prSet presAssocID="{3B22E3BC-349B-4D5A-8D45-84032211AE80}" presName="parentText" presStyleLbl="node1" presStyleIdx="8" presStyleCnt="9" custLinFactNeighborX="0">
        <dgm:presLayoutVars>
          <dgm:chMax val="1"/>
          <dgm:bulletEnabled val="1"/>
        </dgm:presLayoutVars>
      </dgm:prSet>
      <dgm:spPr/>
    </dgm:pt>
  </dgm:ptLst>
  <dgm:cxnLst>
    <dgm:cxn modelId="{67879308-FB4E-49E1-BD07-1CC950A7B6BC}" srcId="{70D9414F-CB49-40A1-A0C3-427FD7F32431}" destId="{32083367-D5D0-4FAA-982D-FFB07D1B48A2}" srcOrd="2" destOrd="0" parTransId="{7431EB7D-EF5A-4445-ACA8-231193692334}" sibTransId="{6BF30EAE-9764-4929-BBEC-F1E8FC26998E}"/>
    <dgm:cxn modelId="{620F2D0D-37B4-4D05-8244-5DEED80F182D}" srcId="{70D9414F-CB49-40A1-A0C3-427FD7F32431}" destId="{7C1F5142-DE6E-4EE2-B22A-76F2C5BBC706}" srcOrd="7" destOrd="0" parTransId="{F0C1391E-13F3-406B-AB52-0F192BE06427}" sibTransId="{CE6DC2DF-17B1-4DA2-AA4C-E48869CF7FE9}"/>
    <dgm:cxn modelId="{F961AA20-9503-4E50-87CA-E054F5A27436}" srcId="{70D9414F-CB49-40A1-A0C3-427FD7F32431}" destId="{F4C76D88-28DD-49CB-A1A0-BE99FEBC831F}" srcOrd="5" destOrd="0" parTransId="{1D45D066-EF2F-450B-9247-AB195423F348}" sibTransId="{0D0A91F8-0845-4FC6-9C3D-DAC19275BAD1}"/>
    <dgm:cxn modelId="{3E34FD27-5E9D-4E1B-B4C6-2711348BDBAD}" srcId="{70D9414F-CB49-40A1-A0C3-427FD7F32431}" destId="{3B22E3BC-349B-4D5A-8D45-84032211AE80}" srcOrd="8" destOrd="0" parTransId="{4DC67683-E085-4D1F-8265-3627496BFAE0}" sibTransId="{5E6A6E68-E36E-454E-984B-0DDF3C21861B}"/>
    <dgm:cxn modelId="{D6DC252F-770A-450A-8B8A-CCD7978C2C7A}" type="presOf" srcId="{F4C76D88-28DD-49CB-A1A0-BE99FEBC831F}" destId="{8C51D7FB-E831-4DC7-B05D-82C113C1EBDB}" srcOrd="0" destOrd="0" presId="urn:microsoft.com/office/officeart/2005/8/layout/vList5"/>
    <dgm:cxn modelId="{F82BD94E-0CFA-4E74-A945-CF8B8B129B15}" type="presOf" srcId="{70D9414F-CB49-40A1-A0C3-427FD7F32431}" destId="{BFADDEB6-8F39-42BD-BF48-CD7649D13FEE}" srcOrd="0" destOrd="0" presId="urn:microsoft.com/office/officeart/2005/8/layout/vList5"/>
    <dgm:cxn modelId="{9A661C84-07D6-4030-B53F-04EA659ED610}" type="presOf" srcId="{0C6D5374-76E3-44A9-A917-6967E81C75F6}" destId="{DE2A8D42-0F9E-4DF8-869B-0AA9BA3C8AF8}" srcOrd="0" destOrd="0" presId="urn:microsoft.com/office/officeart/2005/8/layout/vList5"/>
    <dgm:cxn modelId="{96770988-286C-4B4B-A542-91C51C31A070}" type="presOf" srcId="{32083367-D5D0-4FAA-982D-FFB07D1B48A2}" destId="{E76056DF-E9BC-4147-A479-52F333B4A728}" srcOrd="0" destOrd="0" presId="urn:microsoft.com/office/officeart/2005/8/layout/vList5"/>
    <dgm:cxn modelId="{DA1B248A-037B-4355-A661-A23BF72CEE63}" srcId="{70D9414F-CB49-40A1-A0C3-427FD7F32431}" destId="{CBD62490-4A9C-4BBB-8C83-7EA9B39BC2A7}" srcOrd="0" destOrd="0" parTransId="{9453922B-358F-41D5-B44E-AF6F3A281EB5}" sibTransId="{D7875826-9A7A-427D-927A-3EA9146E31FC}"/>
    <dgm:cxn modelId="{A3AFC690-4B2F-4263-96CE-D156516E4D1F}" type="presOf" srcId="{6F4820B0-DBAB-4A64-AB19-50EC864EF744}" destId="{128BA3BB-49B7-4654-96BC-9506F8052751}" srcOrd="0" destOrd="0" presId="urn:microsoft.com/office/officeart/2005/8/layout/vList5"/>
    <dgm:cxn modelId="{BAC0B1A5-BD35-40E4-8D2D-7F231AB75B2C}" type="presOf" srcId="{3B22E3BC-349B-4D5A-8D45-84032211AE80}" destId="{96F6CC18-666B-409F-8B20-51338517E8B1}" srcOrd="0" destOrd="0" presId="urn:microsoft.com/office/officeart/2005/8/layout/vList5"/>
    <dgm:cxn modelId="{C4C95EB0-9472-4B3F-B67B-0A91AE7B2170}" srcId="{70D9414F-CB49-40A1-A0C3-427FD7F32431}" destId="{0C6D5374-76E3-44A9-A917-6967E81C75F6}" srcOrd="6" destOrd="0" parTransId="{98EE9677-4E9A-4FC7-A7C6-3550DAB4D315}" sibTransId="{5F506287-2844-4458-9F43-FC7977DA6C2F}"/>
    <dgm:cxn modelId="{EE339FB4-D26F-4B19-BCFA-91D8A289E9C5}" srcId="{70D9414F-CB49-40A1-A0C3-427FD7F32431}" destId="{C040D182-E136-4352-BEE9-0EDBEA4A399D}" srcOrd="1" destOrd="0" parTransId="{23A3888B-242B-4CC4-95A2-FDD11DD94837}" sibTransId="{AF487C5D-A7F7-4C66-AA42-3DC961F6EBF8}"/>
    <dgm:cxn modelId="{4A42A7BB-62FA-47AA-BB9A-DE965A6A6513}" srcId="{70D9414F-CB49-40A1-A0C3-427FD7F32431}" destId="{C9D6F652-AA69-467C-A776-2F7ABAA31524}" srcOrd="3" destOrd="0" parTransId="{51ACBD4C-99AE-4256-8CE4-99065BE2C4AA}" sibTransId="{58A4FED0-780C-4756-AF26-9835C7F3F828}"/>
    <dgm:cxn modelId="{230939D4-9676-43D8-92EA-903154FBF673}" type="presOf" srcId="{C9D6F652-AA69-467C-A776-2F7ABAA31524}" destId="{8795B9FB-2E56-4D2A-A0EB-8A295CEA740D}" srcOrd="0" destOrd="0" presId="urn:microsoft.com/office/officeart/2005/8/layout/vList5"/>
    <dgm:cxn modelId="{CDCB14D8-D0A6-4F98-BB4E-4FD7017EE787}" srcId="{70D9414F-CB49-40A1-A0C3-427FD7F32431}" destId="{6F4820B0-DBAB-4A64-AB19-50EC864EF744}" srcOrd="4" destOrd="0" parTransId="{04D63A28-BE41-41DE-A125-AABC3869EEEB}" sibTransId="{B66FDFD0-0770-4A52-B256-043ABC83E8AB}"/>
    <dgm:cxn modelId="{CD9A56E2-5C80-4B42-BD6C-12ABB1262D92}" type="presOf" srcId="{CBD62490-4A9C-4BBB-8C83-7EA9B39BC2A7}" destId="{DE9D686C-8020-4345-BFE5-7D5099EB3BAE}" srcOrd="0" destOrd="0" presId="urn:microsoft.com/office/officeart/2005/8/layout/vList5"/>
    <dgm:cxn modelId="{41B0C8F6-0D3B-4FDF-8330-60C86F832540}" type="presOf" srcId="{C040D182-E136-4352-BEE9-0EDBEA4A399D}" destId="{8EDC93CB-7E58-424A-9F0D-AB53F5E42AB9}" srcOrd="0" destOrd="0" presId="urn:microsoft.com/office/officeart/2005/8/layout/vList5"/>
    <dgm:cxn modelId="{3F6083FD-C6EA-4DA3-B97A-A294686204A6}" type="presOf" srcId="{7C1F5142-DE6E-4EE2-B22A-76F2C5BBC706}" destId="{E59219FF-95EE-4725-BD52-ACD3D7DF4052}" srcOrd="0" destOrd="0" presId="urn:microsoft.com/office/officeart/2005/8/layout/vList5"/>
    <dgm:cxn modelId="{179E3EE4-661F-4B40-9EB0-25354FC12B38}" type="presParOf" srcId="{BFADDEB6-8F39-42BD-BF48-CD7649D13FEE}" destId="{0089D675-FF3B-4CA5-AA49-DF8772CCCE54}" srcOrd="0" destOrd="0" presId="urn:microsoft.com/office/officeart/2005/8/layout/vList5"/>
    <dgm:cxn modelId="{60120FB0-D5AB-4384-B646-9B05B204364C}" type="presParOf" srcId="{0089D675-FF3B-4CA5-AA49-DF8772CCCE54}" destId="{DE9D686C-8020-4345-BFE5-7D5099EB3BAE}" srcOrd="0" destOrd="0" presId="urn:microsoft.com/office/officeart/2005/8/layout/vList5"/>
    <dgm:cxn modelId="{E2326F64-9417-46EA-A908-177647FDA3AF}" type="presParOf" srcId="{BFADDEB6-8F39-42BD-BF48-CD7649D13FEE}" destId="{1A7723DD-8A78-47A0-BF69-81020F476CF3}" srcOrd="1" destOrd="0" presId="urn:microsoft.com/office/officeart/2005/8/layout/vList5"/>
    <dgm:cxn modelId="{FF64DDB7-730B-445D-83A5-194986D55A4A}" type="presParOf" srcId="{BFADDEB6-8F39-42BD-BF48-CD7649D13FEE}" destId="{A8819356-21EC-44FB-80A3-CD60D3B4357F}" srcOrd="2" destOrd="0" presId="urn:microsoft.com/office/officeart/2005/8/layout/vList5"/>
    <dgm:cxn modelId="{5F5813EC-A8AF-447D-BE54-4AEBE12EB056}" type="presParOf" srcId="{A8819356-21EC-44FB-80A3-CD60D3B4357F}" destId="{8EDC93CB-7E58-424A-9F0D-AB53F5E42AB9}" srcOrd="0" destOrd="0" presId="urn:microsoft.com/office/officeart/2005/8/layout/vList5"/>
    <dgm:cxn modelId="{AD178EA0-E40B-4696-8E3B-7DEDFA889B19}" type="presParOf" srcId="{BFADDEB6-8F39-42BD-BF48-CD7649D13FEE}" destId="{96B4E883-BE70-4D3C-B5A8-1EC75F281337}" srcOrd="3" destOrd="0" presId="urn:microsoft.com/office/officeart/2005/8/layout/vList5"/>
    <dgm:cxn modelId="{80FF67AE-51E5-479A-BC47-78BCAEE50D19}" type="presParOf" srcId="{BFADDEB6-8F39-42BD-BF48-CD7649D13FEE}" destId="{1F1954A1-82AC-43EA-8616-C8EDAB52C18E}" srcOrd="4" destOrd="0" presId="urn:microsoft.com/office/officeart/2005/8/layout/vList5"/>
    <dgm:cxn modelId="{F0EC180A-EA43-490F-A991-57147ACE0CA0}" type="presParOf" srcId="{1F1954A1-82AC-43EA-8616-C8EDAB52C18E}" destId="{E76056DF-E9BC-4147-A479-52F333B4A728}" srcOrd="0" destOrd="0" presId="urn:microsoft.com/office/officeart/2005/8/layout/vList5"/>
    <dgm:cxn modelId="{1222C828-6414-4EA1-B41D-E39297BC971F}" type="presParOf" srcId="{BFADDEB6-8F39-42BD-BF48-CD7649D13FEE}" destId="{E81CA347-9CCF-4AC6-841A-30D4C085B6FD}" srcOrd="5" destOrd="0" presId="urn:microsoft.com/office/officeart/2005/8/layout/vList5"/>
    <dgm:cxn modelId="{FF257B8A-E84F-4666-9447-EF0B997A50F6}" type="presParOf" srcId="{BFADDEB6-8F39-42BD-BF48-CD7649D13FEE}" destId="{4D11199A-7A82-49C5-8A9E-AE14564923F0}" srcOrd="6" destOrd="0" presId="urn:microsoft.com/office/officeart/2005/8/layout/vList5"/>
    <dgm:cxn modelId="{21BEC16F-B9B5-4190-9233-FBDB482746C1}" type="presParOf" srcId="{4D11199A-7A82-49C5-8A9E-AE14564923F0}" destId="{8795B9FB-2E56-4D2A-A0EB-8A295CEA740D}" srcOrd="0" destOrd="0" presId="urn:microsoft.com/office/officeart/2005/8/layout/vList5"/>
    <dgm:cxn modelId="{AE06F3F1-3D53-445A-96C6-5A03695BB841}" type="presParOf" srcId="{BFADDEB6-8F39-42BD-BF48-CD7649D13FEE}" destId="{4E898367-03A2-4B32-851D-398169250920}" srcOrd="7" destOrd="0" presId="urn:microsoft.com/office/officeart/2005/8/layout/vList5"/>
    <dgm:cxn modelId="{2E5D34F7-BC71-428A-866E-8CE9079E8630}" type="presParOf" srcId="{BFADDEB6-8F39-42BD-BF48-CD7649D13FEE}" destId="{0C1AA9AC-5609-4BED-8316-9C0D299A5D31}" srcOrd="8" destOrd="0" presId="urn:microsoft.com/office/officeart/2005/8/layout/vList5"/>
    <dgm:cxn modelId="{405575FF-6D38-4B63-A861-9ADCEBE91FF2}" type="presParOf" srcId="{0C1AA9AC-5609-4BED-8316-9C0D299A5D31}" destId="{128BA3BB-49B7-4654-96BC-9506F8052751}" srcOrd="0" destOrd="0" presId="urn:microsoft.com/office/officeart/2005/8/layout/vList5"/>
    <dgm:cxn modelId="{E5D74BEB-92BD-47F2-9CC4-AABA3082A4CF}" type="presParOf" srcId="{BFADDEB6-8F39-42BD-BF48-CD7649D13FEE}" destId="{9178221D-339D-4888-882D-7FE6AD3E9691}" srcOrd="9" destOrd="0" presId="urn:microsoft.com/office/officeart/2005/8/layout/vList5"/>
    <dgm:cxn modelId="{5CE34A66-4D00-4F54-92A1-C96680E74674}" type="presParOf" srcId="{BFADDEB6-8F39-42BD-BF48-CD7649D13FEE}" destId="{6D5D6C63-C14E-4C9E-B541-E0E0F86E79B6}" srcOrd="10" destOrd="0" presId="urn:microsoft.com/office/officeart/2005/8/layout/vList5"/>
    <dgm:cxn modelId="{1B6C2BB5-7191-40EF-B31D-2DC032BBF68F}" type="presParOf" srcId="{6D5D6C63-C14E-4C9E-B541-E0E0F86E79B6}" destId="{8C51D7FB-E831-4DC7-B05D-82C113C1EBDB}" srcOrd="0" destOrd="0" presId="urn:microsoft.com/office/officeart/2005/8/layout/vList5"/>
    <dgm:cxn modelId="{29BDE524-5CDC-457B-AAAC-F391B8E1498C}" type="presParOf" srcId="{BFADDEB6-8F39-42BD-BF48-CD7649D13FEE}" destId="{38465D25-6DA7-4469-9C85-BE5FE637A64C}" srcOrd="11" destOrd="0" presId="urn:microsoft.com/office/officeart/2005/8/layout/vList5"/>
    <dgm:cxn modelId="{0C7C4595-89F7-432D-A54D-B84391032502}" type="presParOf" srcId="{BFADDEB6-8F39-42BD-BF48-CD7649D13FEE}" destId="{7075C047-44DE-4B61-8FE2-DA4D8D5226E9}" srcOrd="12" destOrd="0" presId="urn:microsoft.com/office/officeart/2005/8/layout/vList5"/>
    <dgm:cxn modelId="{823B5A21-965A-4A1C-8886-D4E5838750BB}" type="presParOf" srcId="{7075C047-44DE-4B61-8FE2-DA4D8D5226E9}" destId="{DE2A8D42-0F9E-4DF8-869B-0AA9BA3C8AF8}" srcOrd="0" destOrd="0" presId="urn:microsoft.com/office/officeart/2005/8/layout/vList5"/>
    <dgm:cxn modelId="{D9D9CF04-9B67-49E6-91FC-89AB5FC99781}" type="presParOf" srcId="{BFADDEB6-8F39-42BD-BF48-CD7649D13FEE}" destId="{8E504AF1-3E78-444E-80E0-C09F9FC726CE}" srcOrd="13" destOrd="0" presId="urn:microsoft.com/office/officeart/2005/8/layout/vList5"/>
    <dgm:cxn modelId="{FDBE251E-C007-4AF6-AF19-1E9BDA7004B6}" type="presParOf" srcId="{BFADDEB6-8F39-42BD-BF48-CD7649D13FEE}" destId="{4F086F47-A414-4D66-B983-BF028FDD5BF8}" srcOrd="14" destOrd="0" presId="urn:microsoft.com/office/officeart/2005/8/layout/vList5"/>
    <dgm:cxn modelId="{B62A1E45-9DBE-44CD-83C6-E179283A934A}" type="presParOf" srcId="{4F086F47-A414-4D66-B983-BF028FDD5BF8}" destId="{E59219FF-95EE-4725-BD52-ACD3D7DF4052}" srcOrd="0" destOrd="0" presId="urn:microsoft.com/office/officeart/2005/8/layout/vList5"/>
    <dgm:cxn modelId="{158073C3-4498-4682-B7B5-530FE6859F51}" type="presParOf" srcId="{BFADDEB6-8F39-42BD-BF48-CD7649D13FEE}" destId="{0089C4DF-87A8-49C6-BDCD-04E850D9B875}" srcOrd="15" destOrd="0" presId="urn:microsoft.com/office/officeart/2005/8/layout/vList5"/>
    <dgm:cxn modelId="{14A65C9E-4054-4688-A71C-2FCA39CDB953}" type="presParOf" srcId="{BFADDEB6-8F39-42BD-BF48-CD7649D13FEE}" destId="{E1448FA7-76E3-4B00-B0D5-24F9952A6CF3}" srcOrd="16" destOrd="0" presId="urn:microsoft.com/office/officeart/2005/8/layout/vList5"/>
    <dgm:cxn modelId="{DB2ABC49-56C3-4CEA-B8A4-0776B31580F8}" type="presParOf" srcId="{E1448FA7-76E3-4B00-B0D5-24F9952A6CF3}" destId="{96F6CC18-666B-409F-8B20-51338517E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86C-8020-4345-BFE5-7D5099EB3BAE}">
      <dsp:nvSpPr>
        <dsp:cNvPr id="0" name=""/>
        <dsp:cNvSpPr/>
      </dsp:nvSpPr>
      <dsp:spPr>
        <a:xfrm>
          <a:off x="3313175" y="2108"/>
          <a:ext cx="3727323" cy="36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EMPLYEEE = KAGGLE</a:t>
          </a:r>
          <a:endParaRPr lang="en-IN" sz="1800" kern="1200" dirty="0"/>
        </a:p>
      </dsp:txBody>
      <dsp:txXfrm>
        <a:off x="3330864" y="19797"/>
        <a:ext cx="3691945" cy="326981"/>
      </dsp:txXfrm>
    </dsp:sp>
    <dsp:sp modelId="{8EDC93CB-7E58-424A-9F0D-AB53F5E42AB9}">
      <dsp:nvSpPr>
        <dsp:cNvPr id="0" name=""/>
        <dsp:cNvSpPr/>
      </dsp:nvSpPr>
      <dsp:spPr>
        <a:xfrm>
          <a:off x="3313175" y="384398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26 – FEATURES</a:t>
          </a:r>
          <a:endParaRPr lang="en-IN" sz="1800" kern="1200"/>
        </a:p>
      </dsp:txBody>
      <dsp:txXfrm>
        <a:off x="3332633" y="403856"/>
        <a:ext cx="3688407" cy="359675"/>
      </dsp:txXfrm>
    </dsp:sp>
    <dsp:sp modelId="{E76056DF-E9BC-4147-A479-52F333B4A728}">
      <dsp:nvSpPr>
        <dsp:cNvPr id="0" name=""/>
        <dsp:cNvSpPr/>
      </dsp:nvSpPr>
      <dsp:spPr>
        <a:xfrm>
          <a:off x="3313175" y="80291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 – FEATURES</a:t>
          </a:r>
          <a:endParaRPr lang="en-IN" sz="1800" kern="1200"/>
        </a:p>
      </dsp:txBody>
      <dsp:txXfrm>
        <a:off x="3332633" y="822377"/>
        <a:ext cx="3688407" cy="359675"/>
      </dsp:txXfrm>
    </dsp:sp>
    <dsp:sp modelId="{8795B9FB-2E56-4D2A-A0EB-8A295CEA740D}">
      <dsp:nvSpPr>
        <dsp:cNvPr id="0" name=""/>
        <dsp:cNvSpPr/>
      </dsp:nvSpPr>
      <dsp:spPr>
        <a:xfrm>
          <a:off x="3313175" y="1221441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ID-NUM</a:t>
          </a:r>
        </a:p>
      </dsp:txBody>
      <dsp:txXfrm>
        <a:off x="3332633" y="1240899"/>
        <a:ext cx="3688407" cy="359675"/>
      </dsp:txXfrm>
    </dsp:sp>
    <dsp:sp modelId="{128BA3BB-49B7-4654-96BC-9506F8052751}">
      <dsp:nvSpPr>
        <dsp:cNvPr id="0" name=""/>
        <dsp:cNvSpPr/>
      </dsp:nvSpPr>
      <dsp:spPr>
        <a:xfrm>
          <a:off x="3313175" y="1639963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NAME-TEXT</a:t>
          </a:r>
        </a:p>
      </dsp:txBody>
      <dsp:txXfrm>
        <a:off x="3332633" y="1659421"/>
        <a:ext cx="3688407" cy="359675"/>
      </dsp:txXfrm>
    </dsp:sp>
    <dsp:sp modelId="{8C51D7FB-E831-4DC7-B05D-82C113C1EBDB}">
      <dsp:nvSpPr>
        <dsp:cNvPr id="0" name=""/>
        <dsp:cNvSpPr/>
      </dsp:nvSpPr>
      <dsp:spPr>
        <a:xfrm>
          <a:off x="3313175" y="205848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EMPLYEE TYPE </a:t>
          </a:r>
        </a:p>
      </dsp:txBody>
      <dsp:txXfrm>
        <a:off x="3332633" y="2077942"/>
        <a:ext cx="3688407" cy="359675"/>
      </dsp:txXfrm>
    </dsp:sp>
    <dsp:sp modelId="{DE2A8D42-0F9E-4DF8-869B-0AA9BA3C8AF8}">
      <dsp:nvSpPr>
        <dsp:cNvPr id="0" name=""/>
        <dsp:cNvSpPr/>
      </dsp:nvSpPr>
      <dsp:spPr>
        <a:xfrm>
          <a:off x="3315524" y="249444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PEFORMANCE LEVEL-TEXT</a:t>
          </a:r>
        </a:p>
      </dsp:txBody>
      <dsp:txXfrm>
        <a:off x="3334982" y="2513902"/>
        <a:ext cx="3688407" cy="359675"/>
      </dsp:txXfrm>
    </dsp:sp>
    <dsp:sp modelId="{E59219FF-95EE-4725-BD52-ACD3D7DF4052}">
      <dsp:nvSpPr>
        <dsp:cNvPr id="0" name=""/>
        <dsp:cNvSpPr/>
      </dsp:nvSpPr>
      <dsp:spPr>
        <a:xfrm>
          <a:off x="3313175" y="2895527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GENDER- MALE,FEMALE</a:t>
          </a:r>
        </a:p>
      </dsp:txBody>
      <dsp:txXfrm>
        <a:off x="3332633" y="2914985"/>
        <a:ext cx="3688407" cy="359675"/>
      </dsp:txXfrm>
    </dsp:sp>
    <dsp:sp modelId="{96F6CC18-666B-409F-8B20-51338517E8B1}">
      <dsp:nvSpPr>
        <dsp:cNvPr id="0" name=""/>
        <dsp:cNvSpPr/>
      </dsp:nvSpPr>
      <dsp:spPr>
        <a:xfrm>
          <a:off x="3313175" y="331404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RATING-NUM</a:t>
          </a:r>
        </a:p>
      </dsp:txBody>
      <dsp:txXfrm>
        <a:off x="3332633" y="3333507"/>
        <a:ext cx="3688407" cy="35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-770430"/>
            <a:ext cx="6281168" cy="29305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462" y="2590980"/>
            <a:ext cx="4386108" cy="4031414"/>
          </a:xfrm>
        </p:spPr>
        <p:txBody>
          <a:bodyPr>
            <a:normAutofit/>
          </a:bodyPr>
          <a:lstStyle/>
          <a:p>
            <a:r>
              <a:rPr lang="en-US" sz="1700" b="1" dirty="0"/>
              <a:t>STUDENT NAME</a:t>
            </a:r>
            <a:r>
              <a:rPr lang="en-US" sz="1700" dirty="0"/>
              <a:t>: </a:t>
            </a:r>
            <a:r>
              <a:rPr lang="en-US" sz="1700" dirty="0" err="1"/>
              <a:t>Jeevanandham</a:t>
            </a:r>
            <a:r>
              <a:rPr lang="en-US" sz="1700" dirty="0"/>
              <a:t> K</a:t>
            </a:r>
          </a:p>
          <a:p>
            <a:r>
              <a:rPr lang="en-US" sz="1700" b="1" dirty="0"/>
              <a:t>REGISTER NO</a:t>
            </a:r>
            <a:r>
              <a:rPr lang="en-US" sz="1700" dirty="0"/>
              <a:t>: 22CM311</a:t>
            </a:r>
          </a:p>
          <a:p>
            <a:r>
              <a:rPr lang="en-US" sz="1700" b="1" dirty="0"/>
              <a:t>DEPARTMENT</a:t>
            </a:r>
            <a:r>
              <a:rPr lang="en-US" sz="1700" dirty="0"/>
              <a:t>: B.COM(GENERAL)</a:t>
            </a:r>
          </a:p>
          <a:p>
            <a:r>
              <a:rPr lang="en-US" sz="1700" b="1" dirty="0"/>
              <a:t>COLLEGE</a:t>
            </a:r>
            <a:r>
              <a:rPr lang="en-US" sz="1700" dirty="0"/>
              <a:t>: DRBCCC HINDU COLLEGE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E11F-78AC-49DF-B91A-2E208469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6483" y="0"/>
            <a:ext cx="10353762" cy="1257300"/>
          </a:xfrm>
        </p:spPr>
        <p:txBody>
          <a:bodyPr/>
          <a:lstStyle/>
          <a:p>
            <a:r>
              <a:rPr lang="en-IN" b="1" spc="15" dirty="0">
                <a:latin typeface="Trebuchet MS"/>
              </a:rPr>
              <a:t>M</a:t>
            </a:r>
            <a:r>
              <a:rPr lang="en-IN" b="1" dirty="0">
                <a:latin typeface="Trebuchet MS"/>
              </a:rPr>
              <a:t>O</a:t>
            </a:r>
            <a:r>
              <a:rPr lang="en-IN" b="1" spc="-15" dirty="0">
                <a:latin typeface="Trebuchet MS"/>
              </a:rPr>
              <a:t>D</a:t>
            </a:r>
            <a:r>
              <a:rPr lang="en-IN" b="1" spc="-35" dirty="0">
                <a:latin typeface="Trebuchet MS"/>
              </a:rPr>
              <a:t>E</a:t>
            </a:r>
            <a:r>
              <a:rPr lang="en-IN" b="1" spc="-30" dirty="0">
                <a:latin typeface="Trebuchet MS"/>
              </a:rPr>
              <a:t>LL</a:t>
            </a:r>
            <a:r>
              <a:rPr lang="en-IN" b="1" spc="-5" dirty="0">
                <a:latin typeface="Trebuchet MS"/>
              </a:rPr>
              <a:t>I</a:t>
            </a:r>
            <a:r>
              <a:rPr lang="en-IN" b="1" spc="30" dirty="0">
                <a:latin typeface="Trebuchet MS"/>
              </a:rPr>
              <a:t>N</a:t>
            </a:r>
            <a:r>
              <a:rPr lang="en-IN" b="1" spc="5" dirty="0">
                <a:latin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BF4E-8BD0-4526-BED4-054A14B6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665" y="1466850"/>
            <a:ext cx="10353762" cy="3714749"/>
          </a:xfrm>
        </p:spPr>
        <p:txBody>
          <a:bodyPr>
            <a:no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</a:rPr>
              <a:t>THE DATA HAS BEEN COLLECTED FROM 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SEPREATED THE WANTED DATA FROM COLLECTED DATA’S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FEATURES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26- FEATURES 9- HAS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FITERED THE MISSING VALUES 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PERFOMANCE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 TO VERIOUS THE PERFORMANCE LEVEL OF EMPLOYEEE CONSIDERED THE RATING CALUM EXTRACTD INTO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AND USED THE FORMULA </a:t>
            </a:r>
            <a:r>
              <a:rPr lang="en-US" sz="1200" b="1" dirty="0">
                <a:latin typeface="Arial Black" panose="020B0A04020102020204" pitchFamily="34" charset="0"/>
              </a:rPr>
              <a:t>=IFS(Y2&gt;=5,"VERY HIGH",Y2&gt;=4,"HIGH",Y2&gt;=3,"MID",TRUE,"LOW")</a:t>
            </a:r>
            <a:endParaRPr lang="en-IN" sz="1200" b="1" dirty="0">
              <a:latin typeface="Arial Black" panose="020B0A04020102020204" pitchFamily="34" charset="0"/>
            </a:endParaRPr>
          </a:p>
          <a:p>
            <a:endParaRPr lang="en-IN" sz="1200" dirty="0">
              <a:latin typeface="Arial Black" panose="020B0A040201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181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1749-D7D6-4397-856B-68E6453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DE19-0465-4863-8AC4-CCCE41BF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VISUALIZATION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PIE CHARTED THE DATA PROGROSSES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THE PIVOT TABLE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PRESENTATON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THE DATA AND CHARTS TO CLEAR VISION OF PROGROSS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BREING THEM ALL AND COMBINE FOR PPT</a:t>
            </a:r>
            <a:endParaRPr lang="en-IN" dirty="0">
              <a:latin typeface="Bahnschrift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1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E8C6-3C72-4950-B543-4EFA45E4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9B6CE-245C-4687-933B-B0098E1D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FDDA6-B706-4CAC-AEDC-25FDB35C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51184"/>
            <a:ext cx="10364410" cy="39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A6B-6E45-481E-B915-95FAB674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281C-33B5-4086-B293-B41C442B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/>
              <a:t>Summary</a:t>
            </a:r>
            <a:r>
              <a:rPr lang="en-US" sz="2400" b="1" dirty="0"/>
              <a:t>:</a:t>
            </a:r>
            <a:r>
              <a:rPr lang="en-US" sz="2400" dirty="0"/>
              <a:t> The Excel-based Employee Performance Analysis system provides a robust framework for evaluating and improving employee performance. By leveraging structured data, advanced analysis tools, and visual reporting, the system enhances decision-making, transparency, and efficiency in HR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3200" b="1" dirty="0"/>
              <a:t>Benefits :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Informed Decision-Making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Enhanced Performance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Efficient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User-Friendly Interface</a:t>
            </a:r>
            <a:endParaRPr lang="en-IN" sz="32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3B93-5915-4C53-94C4-82D8DAC0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spc="5" dirty="0"/>
              <a:t>PROJECT</a:t>
            </a:r>
            <a:r>
              <a:rPr lang="en-IN" sz="4800" spc="-85" dirty="0"/>
              <a:t> </a:t>
            </a:r>
            <a:r>
              <a:rPr lang="en-IN" sz="4800" spc="25" dirty="0"/>
              <a:t>TITLE</a:t>
            </a:r>
            <a:br>
              <a:rPr lang="en-IN" sz="4800" b="1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F60-8095-4E74-98B5-EA0C6D66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D912179-0E6A-4C75-B140-F955EB5B1ADD}"/>
              </a:ext>
            </a:extLst>
          </p:cNvPr>
          <p:cNvSpPr/>
          <p:nvPr/>
        </p:nvSpPr>
        <p:spPr>
          <a:xfrm>
            <a:off x="2016643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D31110-3B40-4296-8EA1-D64F8FF22F01}"/>
              </a:ext>
            </a:extLst>
          </p:cNvPr>
          <p:cNvSpPr/>
          <p:nvPr/>
        </p:nvSpPr>
        <p:spPr>
          <a:xfrm>
            <a:off x="3757595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C28928D-2A8A-48D0-ADA6-AD7B507BC213}"/>
              </a:ext>
            </a:extLst>
          </p:cNvPr>
          <p:cNvSpPr/>
          <p:nvPr/>
        </p:nvSpPr>
        <p:spPr>
          <a:xfrm>
            <a:off x="5707519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782E9DC-92E3-407A-A488-EE20CA4757FE}"/>
              </a:ext>
            </a:extLst>
          </p:cNvPr>
          <p:cNvSpPr/>
          <p:nvPr/>
        </p:nvSpPr>
        <p:spPr>
          <a:xfrm>
            <a:off x="7657443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D111-CDFC-4903-A725-7EB752D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3318" y="358638"/>
            <a:ext cx="10353762" cy="1257300"/>
          </a:xfrm>
        </p:spPr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30EB-0498-4097-B3C8-2CD97D74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01372"/>
            <a:ext cx="10353762" cy="37147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8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DDD5-9114-4DEE-9DDB-9D2F9C4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2E11-C562-451A-8D12-F065D419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Background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Our company has a diverse workforce distributed across various departments. To effectively manage and enhance employee performance, the HR department requires a structured approach to performance evaluation.</a:t>
            </a:r>
          </a:p>
          <a:p>
            <a:endParaRPr lang="en-US" dirty="0"/>
          </a:p>
          <a:p>
            <a:r>
              <a:rPr lang="en-US" sz="3200" b="1" dirty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b="1" dirty="0"/>
              <a:t>To develop an Excel-based system that will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 Evaluate Employee Performance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Track Progress Over Time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Support HR Decisions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32A9-CD96-446D-AA66-18A4B56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39B4-3462-4D8A-9F79-35ACFF43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Collection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Employee details, performance metrics, evaluation scores, attendance, and training records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Organization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Raw data, performance metrics, employee summaries, and departmental overviews.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Analysis Tools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</a:rPr>
              <a:t> Formulas, PivotTables, charts/graphs, conditional formatting, and data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Detailed performance reports, visual dashboards, and actionable insights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136-18B9-49D7-9AF3-B1A9724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FB57-96E3-4C07-9F54-49E1EDD9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AutoNum type="arabicPeriod"/>
            </a:pPr>
            <a:r>
              <a:rPr lang="en-US" sz="2400" dirty="0"/>
              <a:t>Human Resources (HR) Managers</a:t>
            </a:r>
          </a:p>
          <a:p>
            <a:r>
              <a:rPr lang="en-IN" sz="2400" dirty="0"/>
              <a:t>2. </a:t>
            </a:r>
            <a:r>
              <a:rPr lang="en-IN" sz="2400" dirty="0">
                <a:latin typeface="Bahnschrift" panose="020B0502040204020203" pitchFamily="34" charset="0"/>
              </a:rPr>
              <a:t>Department</a:t>
            </a:r>
            <a:r>
              <a:rPr lang="en-IN" sz="2400" dirty="0"/>
              <a:t> Heads/Managers</a:t>
            </a:r>
          </a:p>
          <a:p>
            <a:r>
              <a:rPr lang="en-IN" sz="2400" dirty="0"/>
              <a:t>3. Line Managers/Supervisors</a:t>
            </a:r>
          </a:p>
          <a:p>
            <a:r>
              <a:rPr lang="en-IN" sz="2400" dirty="0"/>
              <a:t>4. Employees</a:t>
            </a:r>
          </a:p>
          <a:p>
            <a:r>
              <a:rPr lang="en-IN" sz="2400" dirty="0"/>
              <a:t>5. Senior Leadership/Executives</a:t>
            </a:r>
          </a:p>
          <a:p>
            <a:r>
              <a:rPr lang="en-US" sz="2400" dirty="0"/>
              <a:t>6. Training and Development Specialists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9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E12C-14FD-419F-AD00-DFFED4D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r>
              <a:rPr lang="en-US" spc="-345" dirty="0"/>
              <a:t>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90D9-66B2-4616-AACF-9391794F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Data Integration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Centralized collection of employee performance metrics, evaluation scores, and additional data.</a:t>
            </a:r>
          </a:p>
          <a:p>
            <a:endParaRPr lang="en-US" sz="2400" dirty="0"/>
          </a:p>
          <a:p>
            <a:r>
              <a:rPr lang="en-US" sz="2800" b="1" dirty="0"/>
              <a:t>Advanced Analysis</a:t>
            </a:r>
            <a:r>
              <a:rPr lang="en-US" sz="2400" b="1" dirty="0"/>
              <a:t>:</a:t>
            </a:r>
            <a:r>
              <a:rPr lang="en-US" sz="2400" dirty="0"/>
              <a:t> Utilization of formulas, PivotTables, and charts to provide deep insights into individual and departmental performance.</a:t>
            </a:r>
          </a:p>
          <a:p>
            <a:endParaRPr lang="en-US" sz="2400" dirty="0"/>
          </a:p>
          <a:p>
            <a:r>
              <a:rPr lang="en-US" sz="2800" b="1" dirty="0"/>
              <a:t>Dynamic 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Comprehensive reports and visual dashboards that summarize key performance metrics and trends.</a:t>
            </a:r>
          </a:p>
          <a:p>
            <a:endParaRPr lang="en-US" dirty="0"/>
          </a:p>
          <a:p>
            <a:r>
              <a:rPr lang="en-US" sz="2800" b="1" dirty="0"/>
              <a:t>User-Friendly Interface</a:t>
            </a:r>
            <a:r>
              <a:rPr lang="en-US" sz="2400" b="1" dirty="0"/>
              <a:t>:</a:t>
            </a:r>
            <a:r>
              <a:rPr lang="en-US" sz="2400" dirty="0"/>
              <a:t> Easy-to-navigate Excel workbook with data validation and conditional formatting to enhance usability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3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6C1C-2248-442C-9F0A-FFF7F1B9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8465F-A0D4-4CB1-A18B-C2351D576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6667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7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A07-DB7A-477E-BC70-3C9A9A5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/>
              <a:t>THE</a:t>
            </a:r>
            <a:r>
              <a:rPr lang="en-US" spc="20" dirty="0"/>
              <a:t> 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/>
              <a:t>IN</a:t>
            </a:r>
            <a:r>
              <a:rPr lang="en-US" spc="-5" dirty="0"/>
              <a:t> </a:t>
            </a:r>
            <a:r>
              <a:rPr lang="en-US" spc="15" dirty="0"/>
              <a:t>OUR</a:t>
            </a:r>
            <a:r>
              <a:rPr lang="en-US" spc="-10" dirty="0"/>
              <a:t> </a:t>
            </a:r>
            <a:r>
              <a:rPr lang="en-US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819D-6736-441E-B553-7798C44C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82" y="2533651"/>
            <a:ext cx="10353762" cy="3714749"/>
          </a:xfrm>
        </p:spPr>
        <p:txBody>
          <a:bodyPr/>
          <a:lstStyle/>
          <a:p>
            <a:r>
              <a:rPr lang="en-US" sz="3200" b="1" dirty="0"/>
              <a:t>PERFORMANCE LEVEL=IFS(Y2&gt;=5,"VERY HIGH",Y2&gt;=4,"HIGH",Y2&gt;=3,"MID",TRUE,"LOW")</a:t>
            </a:r>
            <a:endParaRPr lang="en-US" sz="32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3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{47887D5D-8E9B-4F67-9F88-C9650D50BFBE}tf11665031_win32</Template>
  <TotalTime>199</TotalTime>
  <Words>523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Nova</vt:lpstr>
      <vt:lpstr>Arial Nova Light</vt:lpstr>
      <vt:lpstr>Bahnschrift</vt:lpstr>
      <vt:lpstr>Times New Roman</vt:lpstr>
      <vt:lpstr>Trebuchet MS</vt:lpstr>
      <vt:lpstr>Wingdings 2</vt:lpstr>
      <vt:lpstr>SlateVTI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lenovo</dc:creator>
  <cp:lastModifiedBy>lenovo</cp:lastModifiedBy>
  <cp:revision>2</cp:revision>
  <dcterms:created xsi:type="dcterms:W3CDTF">2024-08-30T09:08:46Z</dcterms:created>
  <dcterms:modified xsi:type="dcterms:W3CDTF">2024-08-30T12:28:14Z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