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802020202020204"/>
      <p:regular r:id="rId13"/>
    </p:embeddedFont>
    <p:embeddedFont>
      <p:font typeface="Calibri" panose="020F0502020204030204" pitchFamily="34" charset="0"/>
      <p:regular r:id="rId14"/>
      <p:bold r:id="rId15"/>
      <p:italic r:id="rId16"/>
      <p:boldItalic r:id="rId17"/>
    </p:embeddedFont>
    <p:embeddedFont>
      <p:font typeface="Canva Sans" panose="020B0503030501040103"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1.fntdata" /><Relationship Id="rId18" Type="http://schemas.openxmlformats.org/officeDocument/2006/relationships/font" Target="fonts/font6.fntdata"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5.fntdata" /><Relationship Id="rId2" Type="http://schemas.openxmlformats.org/officeDocument/2006/relationships/slide" Target="slides/slide1.xml" /><Relationship Id="rId16" Type="http://schemas.openxmlformats.org/officeDocument/2006/relationships/font" Target="fonts/font4.fntdata"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3.fntdata"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2.fntdata"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4.jpeg" /><Relationship Id="rId4" Type="http://schemas.openxmlformats.org/officeDocument/2006/relationships/image" Target="../media/image3.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2715487"/>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IN" sz="3000" dirty="0">
                <a:solidFill>
                  <a:srgbClr val="1482AC"/>
                </a:solidFill>
                <a:latin typeface="Arial Bold"/>
              </a:rPr>
              <a:t>R.Jeeva</a:t>
            </a:r>
            <a:endParaRPr lang="en-US" sz="3000" dirty="0">
              <a:solidFill>
                <a:srgbClr val="1482AC"/>
              </a:solidFill>
              <a:latin typeface="Arial Bold"/>
            </a:endParaRPr>
          </a:p>
          <a:p>
            <a:pPr>
              <a:lnSpc>
                <a:spcPts val="3600"/>
              </a:lnSpc>
            </a:pPr>
            <a:r>
              <a:rPr lang="en-US" sz="3000" dirty="0">
                <a:solidFill>
                  <a:srgbClr val="1482AC"/>
                </a:solidFill>
                <a:latin typeface="Arial Bold"/>
              </a:rPr>
              <a:t>B.E</a:t>
            </a:r>
            <a:r>
              <a:rPr lang="en-IN" sz="3000" dirty="0">
                <a:solidFill>
                  <a:srgbClr val="1482AC"/>
                </a:solidFill>
                <a:latin typeface="Arial Bold"/>
              </a:rPr>
              <a:t>-ELECTRICAL AND ELECTRONICS</a:t>
            </a:r>
            <a:r>
              <a:rPr lang="en-US" sz="3000" dirty="0">
                <a:solidFill>
                  <a:srgbClr val="1482AC"/>
                </a:solidFill>
                <a:latin typeface="Arial Bold"/>
              </a:rPr>
              <a:t> ENGINEERING</a:t>
            </a:r>
          </a:p>
          <a:p>
            <a:pPr>
              <a:lnSpc>
                <a:spcPts val="3600"/>
              </a:lnSpc>
            </a:pPr>
            <a:r>
              <a:rPr lang="en-US" sz="3000" dirty="0">
                <a:solidFill>
                  <a:srgbClr val="1482AC"/>
                </a:solidFill>
                <a:latin typeface="Arial Bold"/>
              </a:rPr>
              <a:t>ADHIPARASAKTHI ENGINEERINGCOLLEGE,MELMARUVATHUR,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JEEVA R</cp:lastModifiedBy>
  <cp:revision>4</cp:revision>
  <dcterms:created xsi:type="dcterms:W3CDTF">2006-08-16T00:00:00Z</dcterms:created>
  <dcterms:modified xsi:type="dcterms:W3CDTF">2024-04-05T13:31:22Z</dcterms:modified>
  <dc:identifier>DAGBXrfDsO8</dc:identifier>
</cp:coreProperties>
</file>